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1.xml" ContentType="application/vnd.openxmlformats-officedocument.presentationml.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66" r:id="rId3"/>
  </p:sldIdLst>
  <p:sldSz cx="18288000" cy="13716000"/>
  <p:notesSz cx="6858000" cy="9144000"/>
  <p:defaultTextStyle>
    <a:defPPr>
      <a:defRPr lang="en-US"/>
    </a:defPPr>
    <a:lvl1pPr marL="0" algn="l" defTabSz="2839077" rtl="0" eaLnBrk="1" latinLnBrk="0" hangingPunct="1">
      <a:defRPr sz="5587" kern="1200">
        <a:solidFill>
          <a:schemeClr val="tx1"/>
        </a:solidFill>
        <a:latin typeface="+mn-lt"/>
        <a:ea typeface="+mn-ea"/>
        <a:cs typeface="+mn-cs"/>
      </a:defRPr>
    </a:lvl1pPr>
    <a:lvl2pPr marL="1419538" algn="l" defTabSz="2839077" rtl="0" eaLnBrk="1" latinLnBrk="0" hangingPunct="1">
      <a:defRPr sz="5587" kern="1200">
        <a:solidFill>
          <a:schemeClr val="tx1"/>
        </a:solidFill>
        <a:latin typeface="+mn-lt"/>
        <a:ea typeface="+mn-ea"/>
        <a:cs typeface="+mn-cs"/>
      </a:defRPr>
    </a:lvl2pPr>
    <a:lvl3pPr marL="2839077" algn="l" defTabSz="2839077" rtl="0" eaLnBrk="1" latinLnBrk="0" hangingPunct="1">
      <a:defRPr sz="5587" kern="1200">
        <a:solidFill>
          <a:schemeClr val="tx1"/>
        </a:solidFill>
        <a:latin typeface="+mn-lt"/>
        <a:ea typeface="+mn-ea"/>
        <a:cs typeface="+mn-cs"/>
      </a:defRPr>
    </a:lvl3pPr>
    <a:lvl4pPr marL="4258615" algn="l" defTabSz="2839077" rtl="0" eaLnBrk="1" latinLnBrk="0" hangingPunct="1">
      <a:defRPr sz="5587" kern="1200">
        <a:solidFill>
          <a:schemeClr val="tx1"/>
        </a:solidFill>
        <a:latin typeface="+mn-lt"/>
        <a:ea typeface="+mn-ea"/>
        <a:cs typeface="+mn-cs"/>
      </a:defRPr>
    </a:lvl4pPr>
    <a:lvl5pPr marL="5678156" algn="l" defTabSz="2839077" rtl="0" eaLnBrk="1" latinLnBrk="0" hangingPunct="1">
      <a:defRPr sz="5587" kern="1200">
        <a:solidFill>
          <a:schemeClr val="tx1"/>
        </a:solidFill>
        <a:latin typeface="+mn-lt"/>
        <a:ea typeface="+mn-ea"/>
        <a:cs typeface="+mn-cs"/>
      </a:defRPr>
    </a:lvl5pPr>
    <a:lvl6pPr marL="7097694" algn="l" defTabSz="2839077" rtl="0" eaLnBrk="1" latinLnBrk="0" hangingPunct="1">
      <a:defRPr sz="5587" kern="1200">
        <a:solidFill>
          <a:schemeClr val="tx1"/>
        </a:solidFill>
        <a:latin typeface="+mn-lt"/>
        <a:ea typeface="+mn-ea"/>
        <a:cs typeface="+mn-cs"/>
      </a:defRPr>
    </a:lvl6pPr>
    <a:lvl7pPr marL="8517233" algn="l" defTabSz="2839077" rtl="0" eaLnBrk="1" latinLnBrk="0" hangingPunct="1">
      <a:defRPr sz="5587" kern="1200">
        <a:solidFill>
          <a:schemeClr val="tx1"/>
        </a:solidFill>
        <a:latin typeface="+mn-lt"/>
        <a:ea typeface="+mn-ea"/>
        <a:cs typeface="+mn-cs"/>
      </a:defRPr>
    </a:lvl7pPr>
    <a:lvl8pPr marL="9936772" algn="l" defTabSz="2839077" rtl="0" eaLnBrk="1" latinLnBrk="0" hangingPunct="1">
      <a:defRPr sz="5587" kern="1200">
        <a:solidFill>
          <a:schemeClr val="tx1"/>
        </a:solidFill>
        <a:latin typeface="+mn-lt"/>
        <a:ea typeface="+mn-ea"/>
        <a:cs typeface="+mn-cs"/>
      </a:defRPr>
    </a:lvl8pPr>
    <a:lvl9pPr marL="11356310" algn="l" defTabSz="2839077" rtl="0" eaLnBrk="1" latinLnBrk="0" hangingPunct="1">
      <a:defRPr sz="5587"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userDrawn="1">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23" autoAdjust="0"/>
    <p:restoredTop sz="94660"/>
  </p:normalViewPr>
  <p:slideViewPr>
    <p:cSldViewPr>
      <p:cViewPr varScale="1">
        <p:scale>
          <a:sx n="79" d="100"/>
          <a:sy n="79" d="100"/>
        </p:scale>
        <p:origin x="2046" y="72"/>
      </p:cViewPr>
      <p:guideLst>
        <p:guide orient="horz" pos="4320"/>
        <p:guide pos="57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10" Type="http://schemas.openxmlformats.org/officeDocument/2006/relationships/customXml" Target="../customXml/item3.xml"/><Relationship Id="rId4" Type="http://schemas.openxmlformats.org/officeDocument/2006/relationships/presProps" Target="presProps.xml"/><Relationship Id="rId9"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7" y="4260855"/>
            <a:ext cx="15544800" cy="2940051"/>
          </a:xfrm>
        </p:spPr>
        <p:txBody>
          <a:bodyPr/>
          <a:lstStyle/>
          <a:p>
            <a:r>
              <a:rPr lang="en-US" smtClean="0"/>
              <a:t>Click to edit Master title style</a:t>
            </a:r>
            <a:endParaRPr lang="en-US"/>
          </a:p>
        </p:txBody>
      </p:sp>
      <p:sp>
        <p:nvSpPr>
          <p:cNvPr id="3" name="Subtitle 2"/>
          <p:cNvSpPr>
            <a:spLocks noGrp="1"/>
          </p:cNvSpPr>
          <p:nvPr>
            <p:ph type="subTitle" idx="1"/>
          </p:nvPr>
        </p:nvSpPr>
        <p:spPr>
          <a:xfrm>
            <a:off x="2743200" y="7772400"/>
            <a:ext cx="12801600" cy="3505200"/>
          </a:xfrm>
        </p:spPr>
        <p:txBody>
          <a:bodyPr/>
          <a:lstStyle>
            <a:lvl1pPr marL="0" indent="0" algn="ctr">
              <a:buNone/>
              <a:defRPr>
                <a:solidFill>
                  <a:schemeClr val="tx1">
                    <a:tint val="75000"/>
                  </a:schemeClr>
                </a:solidFill>
              </a:defRPr>
            </a:lvl1pPr>
            <a:lvl2pPr marL="914472" indent="0" algn="ctr">
              <a:buNone/>
              <a:defRPr>
                <a:solidFill>
                  <a:schemeClr val="tx1">
                    <a:tint val="75000"/>
                  </a:schemeClr>
                </a:solidFill>
              </a:defRPr>
            </a:lvl2pPr>
            <a:lvl3pPr marL="1828943" indent="0" algn="ctr">
              <a:buNone/>
              <a:defRPr>
                <a:solidFill>
                  <a:schemeClr val="tx1">
                    <a:tint val="75000"/>
                  </a:schemeClr>
                </a:solidFill>
              </a:defRPr>
            </a:lvl3pPr>
            <a:lvl4pPr marL="2743414" indent="0" algn="ctr">
              <a:buNone/>
              <a:defRPr>
                <a:solidFill>
                  <a:schemeClr val="tx1">
                    <a:tint val="75000"/>
                  </a:schemeClr>
                </a:solidFill>
              </a:defRPr>
            </a:lvl4pPr>
            <a:lvl5pPr marL="3657886" indent="0" algn="ctr">
              <a:buNone/>
              <a:defRPr>
                <a:solidFill>
                  <a:schemeClr val="tx1">
                    <a:tint val="75000"/>
                  </a:schemeClr>
                </a:solidFill>
              </a:defRPr>
            </a:lvl5pPr>
            <a:lvl6pPr marL="4572357" indent="0" algn="ctr">
              <a:buNone/>
              <a:defRPr>
                <a:solidFill>
                  <a:schemeClr val="tx1">
                    <a:tint val="75000"/>
                  </a:schemeClr>
                </a:solidFill>
              </a:defRPr>
            </a:lvl6pPr>
            <a:lvl7pPr marL="5486828" indent="0" algn="ctr">
              <a:buNone/>
              <a:defRPr>
                <a:solidFill>
                  <a:schemeClr val="tx1">
                    <a:tint val="75000"/>
                  </a:schemeClr>
                </a:solidFill>
              </a:defRPr>
            </a:lvl7pPr>
            <a:lvl8pPr marL="6401301" indent="0" algn="ctr">
              <a:buNone/>
              <a:defRPr>
                <a:solidFill>
                  <a:schemeClr val="tx1">
                    <a:tint val="75000"/>
                  </a:schemeClr>
                </a:solidFill>
              </a:defRPr>
            </a:lvl8pPr>
            <a:lvl9pPr marL="7315773"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6977300" y="3460753"/>
            <a:ext cx="14579600" cy="737108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38505" y="3460753"/>
            <a:ext cx="43434000" cy="737108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633" y="8813811"/>
            <a:ext cx="15544800" cy="2724150"/>
          </a:xfrm>
        </p:spPr>
        <p:txBody>
          <a:bodyPr anchor="t"/>
          <a:lstStyle>
            <a:lvl1pPr algn="l">
              <a:defRPr sz="8003" b="1" cap="all"/>
            </a:lvl1pPr>
          </a:lstStyle>
          <a:p>
            <a:r>
              <a:rPr lang="en-US" smtClean="0"/>
              <a:t>Click to edit Master title style</a:t>
            </a:r>
            <a:endParaRPr lang="en-US"/>
          </a:p>
        </p:txBody>
      </p:sp>
      <p:sp>
        <p:nvSpPr>
          <p:cNvPr id="3" name="Text Placeholder 2"/>
          <p:cNvSpPr>
            <a:spLocks noGrp="1"/>
          </p:cNvSpPr>
          <p:nvPr>
            <p:ph type="body" idx="1"/>
          </p:nvPr>
        </p:nvSpPr>
        <p:spPr>
          <a:xfrm>
            <a:off x="1444633" y="5813431"/>
            <a:ext cx="15544800" cy="3000375"/>
          </a:xfrm>
        </p:spPr>
        <p:txBody>
          <a:bodyPr anchor="b"/>
          <a:lstStyle>
            <a:lvl1pPr marL="0" indent="0">
              <a:buNone/>
              <a:defRPr sz="3980">
                <a:solidFill>
                  <a:schemeClr val="tx1">
                    <a:tint val="75000"/>
                  </a:schemeClr>
                </a:solidFill>
              </a:defRPr>
            </a:lvl1pPr>
            <a:lvl2pPr marL="914472" indent="0">
              <a:buNone/>
              <a:defRPr sz="3599">
                <a:solidFill>
                  <a:schemeClr val="tx1">
                    <a:tint val="75000"/>
                  </a:schemeClr>
                </a:solidFill>
              </a:defRPr>
            </a:lvl2pPr>
            <a:lvl3pPr marL="1828943" indent="0">
              <a:buNone/>
              <a:defRPr sz="3219">
                <a:solidFill>
                  <a:schemeClr val="tx1">
                    <a:tint val="75000"/>
                  </a:schemeClr>
                </a:solidFill>
              </a:defRPr>
            </a:lvl3pPr>
            <a:lvl4pPr marL="2743414" indent="0">
              <a:buNone/>
              <a:defRPr sz="2795">
                <a:solidFill>
                  <a:schemeClr val="tx1">
                    <a:tint val="75000"/>
                  </a:schemeClr>
                </a:solidFill>
              </a:defRPr>
            </a:lvl4pPr>
            <a:lvl5pPr marL="3657886" indent="0">
              <a:buNone/>
              <a:defRPr sz="2795">
                <a:solidFill>
                  <a:schemeClr val="tx1">
                    <a:tint val="75000"/>
                  </a:schemeClr>
                </a:solidFill>
              </a:defRPr>
            </a:lvl5pPr>
            <a:lvl6pPr marL="4572357" indent="0">
              <a:buNone/>
              <a:defRPr sz="2795">
                <a:solidFill>
                  <a:schemeClr val="tx1">
                    <a:tint val="75000"/>
                  </a:schemeClr>
                </a:solidFill>
              </a:defRPr>
            </a:lvl6pPr>
            <a:lvl7pPr marL="5486828" indent="0">
              <a:buNone/>
              <a:defRPr sz="2795">
                <a:solidFill>
                  <a:schemeClr val="tx1">
                    <a:tint val="75000"/>
                  </a:schemeClr>
                </a:solidFill>
              </a:defRPr>
            </a:lvl7pPr>
            <a:lvl8pPr marL="6401301" indent="0">
              <a:buNone/>
              <a:defRPr sz="2795">
                <a:solidFill>
                  <a:schemeClr val="tx1">
                    <a:tint val="75000"/>
                  </a:schemeClr>
                </a:solidFill>
              </a:defRPr>
            </a:lvl8pPr>
            <a:lvl9pPr marL="7315773" indent="0">
              <a:buNone/>
              <a:defRPr sz="2795">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2A7B0C-6924-430C-95F9-402E4A9E8E2E}"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238500" y="20158088"/>
            <a:ext cx="29006800" cy="57013475"/>
          </a:xfrm>
        </p:spPr>
        <p:txBody>
          <a:bodyPr/>
          <a:lstStyle>
            <a:lvl1pPr>
              <a:defRPr sz="5588"/>
            </a:lvl1pPr>
            <a:lvl2pPr>
              <a:defRPr sz="4784"/>
            </a:lvl2pPr>
            <a:lvl3pPr>
              <a:defRPr sz="3980"/>
            </a:lvl3pPr>
            <a:lvl4pPr>
              <a:defRPr sz="3599"/>
            </a:lvl4pPr>
            <a:lvl5pPr>
              <a:defRPr sz="3599"/>
            </a:lvl5pPr>
            <a:lvl6pPr>
              <a:defRPr sz="3599"/>
            </a:lvl6pPr>
            <a:lvl7pPr>
              <a:defRPr sz="3599"/>
            </a:lvl7pPr>
            <a:lvl8pPr>
              <a:defRPr sz="3599"/>
            </a:lvl8pPr>
            <a:lvl9pPr>
              <a:defRPr sz="35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2550100" y="20158088"/>
            <a:ext cx="29006800" cy="57013475"/>
          </a:xfrm>
        </p:spPr>
        <p:txBody>
          <a:bodyPr/>
          <a:lstStyle>
            <a:lvl1pPr>
              <a:defRPr sz="5588"/>
            </a:lvl1pPr>
            <a:lvl2pPr>
              <a:defRPr sz="4784"/>
            </a:lvl2pPr>
            <a:lvl3pPr>
              <a:defRPr sz="3980"/>
            </a:lvl3pPr>
            <a:lvl4pPr>
              <a:defRPr sz="3599"/>
            </a:lvl4pPr>
            <a:lvl5pPr>
              <a:defRPr sz="3599"/>
            </a:lvl5pPr>
            <a:lvl6pPr>
              <a:defRPr sz="3599"/>
            </a:lvl6pPr>
            <a:lvl7pPr>
              <a:defRPr sz="3599"/>
            </a:lvl7pPr>
            <a:lvl8pPr>
              <a:defRPr sz="3599"/>
            </a:lvl8pPr>
            <a:lvl9pPr>
              <a:defRPr sz="35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2A7B0C-6924-430C-95F9-402E4A9E8E2E}" type="datetimeFigureOut">
              <a:rPr lang="en-US" smtClean="0"/>
              <a:t>7/15/2021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549279"/>
            <a:ext cx="16459200" cy="2286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9" y="3070229"/>
            <a:ext cx="8080375" cy="1279524"/>
          </a:xfrm>
        </p:spPr>
        <p:txBody>
          <a:bodyPr anchor="b"/>
          <a:lstStyle>
            <a:lvl1pPr marL="0" indent="0">
              <a:buNone/>
              <a:defRPr sz="4784" b="1"/>
            </a:lvl1pPr>
            <a:lvl2pPr marL="914472" indent="0">
              <a:buNone/>
              <a:defRPr sz="3980" b="1"/>
            </a:lvl2pPr>
            <a:lvl3pPr marL="1828943" indent="0">
              <a:buNone/>
              <a:defRPr sz="3599" b="1"/>
            </a:lvl3pPr>
            <a:lvl4pPr marL="2743414" indent="0">
              <a:buNone/>
              <a:defRPr sz="3219" b="1"/>
            </a:lvl4pPr>
            <a:lvl5pPr marL="3657886" indent="0">
              <a:buNone/>
              <a:defRPr sz="3219" b="1"/>
            </a:lvl5pPr>
            <a:lvl6pPr marL="4572357" indent="0">
              <a:buNone/>
              <a:defRPr sz="3219" b="1"/>
            </a:lvl6pPr>
            <a:lvl7pPr marL="5486828" indent="0">
              <a:buNone/>
              <a:defRPr sz="3219" b="1"/>
            </a:lvl7pPr>
            <a:lvl8pPr marL="6401301" indent="0">
              <a:buNone/>
              <a:defRPr sz="3219" b="1"/>
            </a:lvl8pPr>
            <a:lvl9pPr marL="7315773" indent="0">
              <a:buNone/>
              <a:defRPr sz="3219" b="1"/>
            </a:lvl9pPr>
          </a:lstStyle>
          <a:p>
            <a:pPr lvl="0"/>
            <a:r>
              <a:rPr lang="en-US" smtClean="0"/>
              <a:t>Click to edit Master text styles</a:t>
            </a:r>
          </a:p>
        </p:txBody>
      </p:sp>
      <p:sp>
        <p:nvSpPr>
          <p:cNvPr id="4" name="Content Placeholder 3"/>
          <p:cNvSpPr>
            <a:spLocks noGrp="1"/>
          </p:cNvSpPr>
          <p:nvPr>
            <p:ph sz="half" idx="2"/>
          </p:nvPr>
        </p:nvSpPr>
        <p:spPr>
          <a:xfrm>
            <a:off x="914409" y="4349752"/>
            <a:ext cx="8080375" cy="7902578"/>
          </a:xfrm>
        </p:spPr>
        <p:txBody>
          <a:bodyPr/>
          <a:lstStyle>
            <a:lvl1pPr>
              <a:defRPr sz="4784"/>
            </a:lvl1pPr>
            <a:lvl2pPr>
              <a:defRPr sz="3980"/>
            </a:lvl2pPr>
            <a:lvl3pPr>
              <a:defRPr sz="3599"/>
            </a:lvl3pPr>
            <a:lvl4pPr>
              <a:defRPr sz="3219"/>
            </a:lvl4pPr>
            <a:lvl5pPr>
              <a:defRPr sz="3219"/>
            </a:lvl5pPr>
            <a:lvl6pPr>
              <a:defRPr sz="3219"/>
            </a:lvl6pPr>
            <a:lvl7pPr>
              <a:defRPr sz="3219"/>
            </a:lvl7pPr>
            <a:lvl8pPr>
              <a:defRPr sz="3219"/>
            </a:lvl8pPr>
            <a:lvl9pPr>
              <a:defRPr sz="321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9290057" y="3070229"/>
            <a:ext cx="8083550" cy="1279524"/>
          </a:xfrm>
        </p:spPr>
        <p:txBody>
          <a:bodyPr anchor="b"/>
          <a:lstStyle>
            <a:lvl1pPr marL="0" indent="0">
              <a:buNone/>
              <a:defRPr sz="4784" b="1"/>
            </a:lvl1pPr>
            <a:lvl2pPr marL="914472" indent="0">
              <a:buNone/>
              <a:defRPr sz="3980" b="1"/>
            </a:lvl2pPr>
            <a:lvl3pPr marL="1828943" indent="0">
              <a:buNone/>
              <a:defRPr sz="3599" b="1"/>
            </a:lvl3pPr>
            <a:lvl4pPr marL="2743414" indent="0">
              <a:buNone/>
              <a:defRPr sz="3219" b="1"/>
            </a:lvl4pPr>
            <a:lvl5pPr marL="3657886" indent="0">
              <a:buNone/>
              <a:defRPr sz="3219" b="1"/>
            </a:lvl5pPr>
            <a:lvl6pPr marL="4572357" indent="0">
              <a:buNone/>
              <a:defRPr sz="3219" b="1"/>
            </a:lvl6pPr>
            <a:lvl7pPr marL="5486828" indent="0">
              <a:buNone/>
              <a:defRPr sz="3219" b="1"/>
            </a:lvl7pPr>
            <a:lvl8pPr marL="6401301" indent="0">
              <a:buNone/>
              <a:defRPr sz="3219" b="1"/>
            </a:lvl8pPr>
            <a:lvl9pPr marL="7315773" indent="0">
              <a:buNone/>
              <a:defRPr sz="3219" b="1"/>
            </a:lvl9pPr>
          </a:lstStyle>
          <a:p>
            <a:pPr lvl="0"/>
            <a:r>
              <a:rPr lang="en-US" smtClean="0"/>
              <a:t>Click to edit Master text styles</a:t>
            </a:r>
          </a:p>
        </p:txBody>
      </p:sp>
      <p:sp>
        <p:nvSpPr>
          <p:cNvPr id="6" name="Content Placeholder 5"/>
          <p:cNvSpPr>
            <a:spLocks noGrp="1"/>
          </p:cNvSpPr>
          <p:nvPr>
            <p:ph sz="quarter" idx="4"/>
          </p:nvPr>
        </p:nvSpPr>
        <p:spPr>
          <a:xfrm>
            <a:off x="9290057" y="4349752"/>
            <a:ext cx="8083550" cy="7902578"/>
          </a:xfrm>
        </p:spPr>
        <p:txBody>
          <a:bodyPr/>
          <a:lstStyle>
            <a:lvl1pPr>
              <a:defRPr sz="4784"/>
            </a:lvl1pPr>
            <a:lvl2pPr>
              <a:defRPr sz="3980"/>
            </a:lvl2pPr>
            <a:lvl3pPr>
              <a:defRPr sz="3599"/>
            </a:lvl3pPr>
            <a:lvl4pPr>
              <a:defRPr sz="3219"/>
            </a:lvl4pPr>
            <a:lvl5pPr>
              <a:defRPr sz="3219"/>
            </a:lvl5pPr>
            <a:lvl6pPr>
              <a:defRPr sz="3219"/>
            </a:lvl6pPr>
            <a:lvl7pPr>
              <a:defRPr sz="3219"/>
            </a:lvl7pPr>
            <a:lvl8pPr>
              <a:defRPr sz="3219"/>
            </a:lvl8pPr>
            <a:lvl9pPr>
              <a:defRPr sz="321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2A7B0C-6924-430C-95F9-402E4A9E8E2E}" type="datetimeFigureOut">
              <a:rPr lang="en-US" smtClean="0"/>
              <a:t>7/15/2021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2A7B0C-6924-430C-95F9-402E4A9E8E2E}" type="datetimeFigureOut">
              <a:rPr lang="en-US" smtClean="0"/>
              <a:t>7/15/2021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2A7B0C-6924-430C-95F9-402E4A9E8E2E}" type="datetimeFigureOut">
              <a:rPr lang="en-US" smtClean="0"/>
              <a:t>7/15/2021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9" y="546102"/>
            <a:ext cx="6016625" cy="2324100"/>
          </a:xfrm>
        </p:spPr>
        <p:txBody>
          <a:bodyPr anchor="b"/>
          <a:lstStyle>
            <a:lvl1pPr algn="l">
              <a:defRPr sz="3980" b="1"/>
            </a:lvl1pPr>
          </a:lstStyle>
          <a:p>
            <a:r>
              <a:rPr lang="en-US" smtClean="0"/>
              <a:t>Click to edit Master title style</a:t>
            </a:r>
            <a:endParaRPr lang="en-US"/>
          </a:p>
        </p:txBody>
      </p:sp>
      <p:sp>
        <p:nvSpPr>
          <p:cNvPr id="3" name="Content Placeholder 2"/>
          <p:cNvSpPr>
            <a:spLocks noGrp="1"/>
          </p:cNvSpPr>
          <p:nvPr>
            <p:ph idx="1"/>
          </p:nvPr>
        </p:nvSpPr>
        <p:spPr>
          <a:xfrm>
            <a:off x="7150101" y="546105"/>
            <a:ext cx="10223500" cy="11706227"/>
          </a:xfrm>
        </p:spPr>
        <p:txBody>
          <a:bodyPr/>
          <a:lstStyle>
            <a:lvl1pPr>
              <a:defRPr sz="6394"/>
            </a:lvl1pPr>
            <a:lvl2pPr>
              <a:defRPr sz="5588"/>
            </a:lvl2pPr>
            <a:lvl3pPr>
              <a:defRPr sz="4784"/>
            </a:lvl3pPr>
            <a:lvl4pPr>
              <a:defRPr sz="3980"/>
            </a:lvl4pPr>
            <a:lvl5pPr>
              <a:defRPr sz="3980"/>
            </a:lvl5pPr>
            <a:lvl6pPr>
              <a:defRPr sz="3980"/>
            </a:lvl6pPr>
            <a:lvl7pPr>
              <a:defRPr sz="3980"/>
            </a:lvl7pPr>
            <a:lvl8pPr>
              <a:defRPr sz="3980"/>
            </a:lvl8pPr>
            <a:lvl9pPr>
              <a:defRPr sz="398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914409" y="2870205"/>
            <a:ext cx="6016625" cy="9382127"/>
          </a:xfrm>
        </p:spPr>
        <p:txBody>
          <a:bodyPr/>
          <a:lstStyle>
            <a:lvl1pPr marL="0" indent="0">
              <a:buNone/>
              <a:defRPr sz="2795"/>
            </a:lvl1pPr>
            <a:lvl2pPr marL="914472" indent="0">
              <a:buNone/>
              <a:defRPr sz="2413"/>
            </a:lvl2pPr>
            <a:lvl3pPr marL="1828943" indent="0">
              <a:buNone/>
              <a:defRPr sz="1990"/>
            </a:lvl3pPr>
            <a:lvl4pPr marL="2743414" indent="0">
              <a:buNone/>
              <a:defRPr sz="1821"/>
            </a:lvl4pPr>
            <a:lvl5pPr marL="3657886" indent="0">
              <a:buNone/>
              <a:defRPr sz="1821"/>
            </a:lvl5pPr>
            <a:lvl6pPr marL="4572357" indent="0">
              <a:buNone/>
              <a:defRPr sz="1821"/>
            </a:lvl6pPr>
            <a:lvl7pPr marL="5486828" indent="0">
              <a:buNone/>
              <a:defRPr sz="1821"/>
            </a:lvl7pPr>
            <a:lvl8pPr marL="6401301" indent="0">
              <a:buNone/>
              <a:defRPr sz="1821"/>
            </a:lvl8pPr>
            <a:lvl9pPr marL="7315773" indent="0">
              <a:buNone/>
              <a:defRPr sz="182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2A7B0C-6924-430C-95F9-402E4A9E8E2E}" type="datetimeFigureOut">
              <a:rPr lang="en-US" smtClean="0"/>
              <a:t>7/15/2021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84575" y="9601203"/>
            <a:ext cx="10972800" cy="1133477"/>
          </a:xfrm>
        </p:spPr>
        <p:txBody>
          <a:bodyPr anchor="b"/>
          <a:lstStyle>
            <a:lvl1pPr algn="l">
              <a:defRPr sz="3980" b="1"/>
            </a:lvl1pPr>
          </a:lstStyle>
          <a:p>
            <a:r>
              <a:rPr lang="en-US" smtClean="0"/>
              <a:t>Click to edit Master title style</a:t>
            </a:r>
            <a:endParaRPr lang="en-US"/>
          </a:p>
        </p:txBody>
      </p:sp>
      <p:sp>
        <p:nvSpPr>
          <p:cNvPr id="3" name="Picture Placeholder 2"/>
          <p:cNvSpPr>
            <a:spLocks noGrp="1"/>
          </p:cNvSpPr>
          <p:nvPr>
            <p:ph type="pic" idx="1"/>
          </p:nvPr>
        </p:nvSpPr>
        <p:spPr>
          <a:xfrm>
            <a:off x="3584575" y="1225553"/>
            <a:ext cx="10972800" cy="8229600"/>
          </a:xfrm>
        </p:spPr>
        <p:txBody>
          <a:bodyPr/>
          <a:lstStyle>
            <a:lvl1pPr marL="0" indent="0">
              <a:buNone/>
              <a:defRPr sz="6394"/>
            </a:lvl1pPr>
            <a:lvl2pPr marL="914472" indent="0">
              <a:buNone/>
              <a:defRPr sz="5588"/>
            </a:lvl2pPr>
            <a:lvl3pPr marL="1828943" indent="0">
              <a:buNone/>
              <a:defRPr sz="4784"/>
            </a:lvl3pPr>
            <a:lvl4pPr marL="2743414" indent="0">
              <a:buNone/>
              <a:defRPr sz="3980"/>
            </a:lvl4pPr>
            <a:lvl5pPr marL="3657886" indent="0">
              <a:buNone/>
              <a:defRPr sz="3980"/>
            </a:lvl5pPr>
            <a:lvl6pPr marL="4572357" indent="0">
              <a:buNone/>
              <a:defRPr sz="3980"/>
            </a:lvl6pPr>
            <a:lvl7pPr marL="5486828" indent="0">
              <a:buNone/>
              <a:defRPr sz="3980"/>
            </a:lvl7pPr>
            <a:lvl8pPr marL="6401301" indent="0">
              <a:buNone/>
              <a:defRPr sz="3980"/>
            </a:lvl8pPr>
            <a:lvl9pPr marL="7315773" indent="0">
              <a:buNone/>
              <a:defRPr sz="3980"/>
            </a:lvl9pPr>
          </a:lstStyle>
          <a:p>
            <a:endParaRPr lang="en-US"/>
          </a:p>
        </p:txBody>
      </p:sp>
      <p:sp>
        <p:nvSpPr>
          <p:cNvPr id="4" name="Text Placeholder 3"/>
          <p:cNvSpPr>
            <a:spLocks noGrp="1"/>
          </p:cNvSpPr>
          <p:nvPr>
            <p:ph type="body" sz="half" idx="2"/>
          </p:nvPr>
        </p:nvSpPr>
        <p:spPr>
          <a:xfrm>
            <a:off x="3584575" y="10734687"/>
            <a:ext cx="10972800" cy="1609725"/>
          </a:xfrm>
        </p:spPr>
        <p:txBody>
          <a:bodyPr/>
          <a:lstStyle>
            <a:lvl1pPr marL="0" indent="0">
              <a:buNone/>
              <a:defRPr sz="2795"/>
            </a:lvl1pPr>
            <a:lvl2pPr marL="914472" indent="0">
              <a:buNone/>
              <a:defRPr sz="2413"/>
            </a:lvl2pPr>
            <a:lvl3pPr marL="1828943" indent="0">
              <a:buNone/>
              <a:defRPr sz="1990"/>
            </a:lvl3pPr>
            <a:lvl4pPr marL="2743414" indent="0">
              <a:buNone/>
              <a:defRPr sz="1821"/>
            </a:lvl4pPr>
            <a:lvl5pPr marL="3657886" indent="0">
              <a:buNone/>
              <a:defRPr sz="1821"/>
            </a:lvl5pPr>
            <a:lvl6pPr marL="4572357" indent="0">
              <a:buNone/>
              <a:defRPr sz="1821"/>
            </a:lvl6pPr>
            <a:lvl7pPr marL="5486828" indent="0">
              <a:buNone/>
              <a:defRPr sz="1821"/>
            </a:lvl7pPr>
            <a:lvl8pPr marL="6401301" indent="0">
              <a:buNone/>
              <a:defRPr sz="1821"/>
            </a:lvl8pPr>
            <a:lvl9pPr marL="7315773" indent="0">
              <a:buNone/>
              <a:defRPr sz="182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2A7B0C-6924-430C-95F9-402E4A9E8E2E}" type="datetimeFigureOut">
              <a:rPr lang="en-US" smtClean="0"/>
              <a:t>7/15/2021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549279"/>
            <a:ext cx="16459200" cy="2286000"/>
          </a:xfrm>
          <a:prstGeom prst="rect">
            <a:avLst/>
          </a:prstGeom>
        </p:spPr>
        <p:txBody>
          <a:bodyPr vert="horz" lIns="431963" tIns="215981" rIns="431963" bIns="21598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914400" y="3200406"/>
            <a:ext cx="16459200" cy="9051927"/>
          </a:xfrm>
          <a:prstGeom prst="rect">
            <a:avLst/>
          </a:prstGeom>
        </p:spPr>
        <p:txBody>
          <a:bodyPr vert="horz" lIns="431963" tIns="215981" rIns="431963" bIns="21598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914400" y="12712711"/>
            <a:ext cx="4267200" cy="730250"/>
          </a:xfrm>
          <a:prstGeom prst="rect">
            <a:avLst/>
          </a:prstGeom>
        </p:spPr>
        <p:txBody>
          <a:bodyPr vert="horz" lIns="431963" tIns="215981" rIns="431963" bIns="215981" rtlCol="0" anchor="ctr"/>
          <a:lstStyle>
            <a:lvl1pPr algn="l">
              <a:defRPr sz="2413">
                <a:solidFill>
                  <a:schemeClr val="tx1">
                    <a:tint val="75000"/>
                  </a:schemeClr>
                </a:solidFill>
              </a:defRPr>
            </a:lvl1pPr>
          </a:lstStyle>
          <a:p>
            <a:fld id="{412A7B0C-6924-430C-95F9-402E4A9E8E2E}" type="datetimeFigureOut">
              <a:rPr lang="en-US" smtClean="0"/>
              <a:t>7/15/2021</a:t>
            </a:fld>
            <a:endParaRPr lang="en-US"/>
          </a:p>
        </p:txBody>
      </p:sp>
      <p:sp>
        <p:nvSpPr>
          <p:cNvPr id="5" name="Footer Placeholder 4"/>
          <p:cNvSpPr>
            <a:spLocks noGrp="1"/>
          </p:cNvSpPr>
          <p:nvPr>
            <p:ph type="ftr" sz="quarter" idx="3"/>
          </p:nvPr>
        </p:nvSpPr>
        <p:spPr>
          <a:xfrm>
            <a:off x="6248400" y="12712711"/>
            <a:ext cx="5791200" cy="730250"/>
          </a:xfrm>
          <a:prstGeom prst="rect">
            <a:avLst/>
          </a:prstGeom>
        </p:spPr>
        <p:txBody>
          <a:bodyPr vert="horz" lIns="431963" tIns="215981" rIns="431963" bIns="215981" rtlCol="0" anchor="ctr"/>
          <a:lstStyle>
            <a:lvl1pPr algn="ctr">
              <a:defRPr sz="241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3106402" y="12712711"/>
            <a:ext cx="4267200" cy="730250"/>
          </a:xfrm>
          <a:prstGeom prst="rect">
            <a:avLst/>
          </a:prstGeom>
        </p:spPr>
        <p:txBody>
          <a:bodyPr vert="horz" lIns="431963" tIns="215981" rIns="431963" bIns="215981" rtlCol="0" anchor="ctr"/>
          <a:lstStyle>
            <a:lvl1pPr algn="r">
              <a:defRPr sz="2413">
                <a:solidFill>
                  <a:schemeClr val="tx1">
                    <a:tint val="75000"/>
                  </a:schemeClr>
                </a:solidFill>
              </a:defRPr>
            </a:lvl1pPr>
          </a:lstStyle>
          <a:p>
            <a:fld id="{05ECAE7C-D7A4-4EEB-ABB3-CD01BFCDBA1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828943" rtl="0" eaLnBrk="1" latinLnBrk="0" hangingPunct="1">
        <a:spcBef>
          <a:spcPct val="0"/>
        </a:spcBef>
        <a:buNone/>
        <a:defRPr sz="8807" kern="1200">
          <a:solidFill>
            <a:schemeClr val="tx1"/>
          </a:solidFill>
          <a:latin typeface="+mj-lt"/>
          <a:ea typeface="+mj-ea"/>
          <a:cs typeface="+mj-cs"/>
        </a:defRPr>
      </a:lvl1pPr>
    </p:titleStyle>
    <p:bodyStyle>
      <a:lvl1pPr marL="685854" indent="-685854" algn="l" defTabSz="1828943" rtl="0" eaLnBrk="1" latinLnBrk="0" hangingPunct="1">
        <a:spcBef>
          <a:spcPct val="20000"/>
        </a:spcBef>
        <a:buFont typeface="Arial" pitchFamily="34" charset="0"/>
        <a:buChar char="•"/>
        <a:defRPr sz="6394" kern="1200">
          <a:solidFill>
            <a:schemeClr val="tx1"/>
          </a:solidFill>
          <a:latin typeface="+mn-lt"/>
          <a:ea typeface="+mn-ea"/>
          <a:cs typeface="+mn-cs"/>
        </a:defRPr>
      </a:lvl1pPr>
      <a:lvl2pPr marL="1486016" indent="-571545" algn="l" defTabSz="1828943" rtl="0" eaLnBrk="1" latinLnBrk="0" hangingPunct="1">
        <a:spcBef>
          <a:spcPct val="20000"/>
        </a:spcBef>
        <a:buFont typeface="Arial" pitchFamily="34" charset="0"/>
        <a:buChar char="–"/>
        <a:defRPr sz="5588" kern="1200">
          <a:solidFill>
            <a:schemeClr val="tx1"/>
          </a:solidFill>
          <a:latin typeface="+mn-lt"/>
          <a:ea typeface="+mn-ea"/>
          <a:cs typeface="+mn-cs"/>
        </a:defRPr>
      </a:lvl2pPr>
      <a:lvl3pPr marL="2286180" indent="-457236" algn="l" defTabSz="1828943" rtl="0" eaLnBrk="1" latinLnBrk="0" hangingPunct="1">
        <a:spcBef>
          <a:spcPct val="20000"/>
        </a:spcBef>
        <a:buFont typeface="Arial" pitchFamily="34" charset="0"/>
        <a:buChar char="•"/>
        <a:defRPr sz="4784" kern="1200">
          <a:solidFill>
            <a:schemeClr val="tx1"/>
          </a:solidFill>
          <a:latin typeface="+mn-lt"/>
          <a:ea typeface="+mn-ea"/>
          <a:cs typeface="+mn-cs"/>
        </a:defRPr>
      </a:lvl3pPr>
      <a:lvl4pPr marL="3200651" indent="-457236" algn="l" defTabSz="1828943" rtl="0" eaLnBrk="1" latinLnBrk="0" hangingPunct="1">
        <a:spcBef>
          <a:spcPct val="20000"/>
        </a:spcBef>
        <a:buFont typeface="Arial" pitchFamily="34" charset="0"/>
        <a:buChar char="–"/>
        <a:defRPr sz="3980" kern="1200">
          <a:solidFill>
            <a:schemeClr val="tx1"/>
          </a:solidFill>
          <a:latin typeface="+mn-lt"/>
          <a:ea typeface="+mn-ea"/>
          <a:cs typeface="+mn-cs"/>
        </a:defRPr>
      </a:lvl4pPr>
      <a:lvl5pPr marL="4115122" indent="-457236" algn="l" defTabSz="1828943" rtl="0" eaLnBrk="1" latinLnBrk="0" hangingPunct="1">
        <a:spcBef>
          <a:spcPct val="20000"/>
        </a:spcBef>
        <a:buFont typeface="Arial" pitchFamily="34" charset="0"/>
        <a:buChar char="»"/>
        <a:defRPr sz="3980" kern="1200">
          <a:solidFill>
            <a:schemeClr val="tx1"/>
          </a:solidFill>
          <a:latin typeface="+mn-lt"/>
          <a:ea typeface="+mn-ea"/>
          <a:cs typeface="+mn-cs"/>
        </a:defRPr>
      </a:lvl5pPr>
      <a:lvl6pPr marL="5029593" indent="-457236" algn="l" defTabSz="1828943" rtl="0" eaLnBrk="1" latinLnBrk="0" hangingPunct="1">
        <a:spcBef>
          <a:spcPct val="20000"/>
        </a:spcBef>
        <a:buFont typeface="Arial" pitchFamily="34" charset="0"/>
        <a:buChar char="•"/>
        <a:defRPr sz="3980" kern="1200">
          <a:solidFill>
            <a:schemeClr val="tx1"/>
          </a:solidFill>
          <a:latin typeface="+mn-lt"/>
          <a:ea typeface="+mn-ea"/>
          <a:cs typeface="+mn-cs"/>
        </a:defRPr>
      </a:lvl6pPr>
      <a:lvl7pPr marL="5944065" indent="-457236" algn="l" defTabSz="1828943" rtl="0" eaLnBrk="1" latinLnBrk="0" hangingPunct="1">
        <a:spcBef>
          <a:spcPct val="20000"/>
        </a:spcBef>
        <a:buFont typeface="Arial" pitchFamily="34" charset="0"/>
        <a:buChar char="•"/>
        <a:defRPr sz="3980" kern="1200">
          <a:solidFill>
            <a:schemeClr val="tx1"/>
          </a:solidFill>
          <a:latin typeface="+mn-lt"/>
          <a:ea typeface="+mn-ea"/>
          <a:cs typeface="+mn-cs"/>
        </a:defRPr>
      </a:lvl7pPr>
      <a:lvl8pPr marL="6858537" indent="-457236" algn="l" defTabSz="1828943" rtl="0" eaLnBrk="1" latinLnBrk="0" hangingPunct="1">
        <a:spcBef>
          <a:spcPct val="20000"/>
        </a:spcBef>
        <a:buFont typeface="Arial" pitchFamily="34" charset="0"/>
        <a:buChar char="•"/>
        <a:defRPr sz="3980" kern="1200">
          <a:solidFill>
            <a:schemeClr val="tx1"/>
          </a:solidFill>
          <a:latin typeface="+mn-lt"/>
          <a:ea typeface="+mn-ea"/>
          <a:cs typeface="+mn-cs"/>
        </a:defRPr>
      </a:lvl8pPr>
      <a:lvl9pPr marL="7773008" indent="-457236" algn="l" defTabSz="1828943" rtl="0" eaLnBrk="1" latinLnBrk="0" hangingPunct="1">
        <a:spcBef>
          <a:spcPct val="20000"/>
        </a:spcBef>
        <a:buFont typeface="Arial" pitchFamily="34" charset="0"/>
        <a:buChar char="•"/>
        <a:defRPr sz="3980" kern="1200">
          <a:solidFill>
            <a:schemeClr val="tx1"/>
          </a:solidFill>
          <a:latin typeface="+mn-lt"/>
          <a:ea typeface="+mn-ea"/>
          <a:cs typeface="+mn-cs"/>
        </a:defRPr>
      </a:lvl9pPr>
    </p:bodyStyle>
    <p:otherStyle>
      <a:defPPr>
        <a:defRPr lang="en-US"/>
      </a:defPPr>
      <a:lvl1pPr marL="0" algn="l" defTabSz="1828943" rtl="0" eaLnBrk="1" latinLnBrk="0" hangingPunct="1">
        <a:defRPr sz="3599" kern="1200">
          <a:solidFill>
            <a:schemeClr val="tx1"/>
          </a:solidFill>
          <a:latin typeface="+mn-lt"/>
          <a:ea typeface="+mn-ea"/>
          <a:cs typeface="+mn-cs"/>
        </a:defRPr>
      </a:lvl1pPr>
      <a:lvl2pPr marL="914472" algn="l" defTabSz="1828943" rtl="0" eaLnBrk="1" latinLnBrk="0" hangingPunct="1">
        <a:defRPr sz="3599" kern="1200">
          <a:solidFill>
            <a:schemeClr val="tx1"/>
          </a:solidFill>
          <a:latin typeface="+mn-lt"/>
          <a:ea typeface="+mn-ea"/>
          <a:cs typeface="+mn-cs"/>
        </a:defRPr>
      </a:lvl2pPr>
      <a:lvl3pPr marL="1828943" algn="l" defTabSz="1828943" rtl="0" eaLnBrk="1" latinLnBrk="0" hangingPunct="1">
        <a:defRPr sz="3599" kern="1200">
          <a:solidFill>
            <a:schemeClr val="tx1"/>
          </a:solidFill>
          <a:latin typeface="+mn-lt"/>
          <a:ea typeface="+mn-ea"/>
          <a:cs typeface="+mn-cs"/>
        </a:defRPr>
      </a:lvl3pPr>
      <a:lvl4pPr marL="2743414" algn="l" defTabSz="1828943" rtl="0" eaLnBrk="1" latinLnBrk="0" hangingPunct="1">
        <a:defRPr sz="3599" kern="1200">
          <a:solidFill>
            <a:schemeClr val="tx1"/>
          </a:solidFill>
          <a:latin typeface="+mn-lt"/>
          <a:ea typeface="+mn-ea"/>
          <a:cs typeface="+mn-cs"/>
        </a:defRPr>
      </a:lvl4pPr>
      <a:lvl5pPr marL="3657886" algn="l" defTabSz="1828943" rtl="0" eaLnBrk="1" latinLnBrk="0" hangingPunct="1">
        <a:defRPr sz="3599" kern="1200">
          <a:solidFill>
            <a:schemeClr val="tx1"/>
          </a:solidFill>
          <a:latin typeface="+mn-lt"/>
          <a:ea typeface="+mn-ea"/>
          <a:cs typeface="+mn-cs"/>
        </a:defRPr>
      </a:lvl5pPr>
      <a:lvl6pPr marL="4572357" algn="l" defTabSz="1828943" rtl="0" eaLnBrk="1" latinLnBrk="0" hangingPunct="1">
        <a:defRPr sz="3599" kern="1200">
          <a:solidFill>
            <a:schemeClr val="tx1"/>
          </a:solidFill>
          <a:latin typeface="+mn-lt"/>
          <a:ea typeface="+mn-ea"/>
          <a:cs typeface="+mn-cs"/>
        </a:defRPr>
      </a:lvl6pPr>
      <a:lvl7pPr marL="5486828" algn="l" defTabSz="1828943" rtl="0" eaLnBrk="1" latinLnBrk="0" hangingPunct="1">
        <a:defRPr sz="3599" kern="1200">
          <a:solidFill>
            <a:schemeClr val="tx1"/>
          </a:solidFill>
          <a:latin typeface="+mn-lt"/>
          <a:ea typeface="+mn-ea"/>
          <a:cs typeface="+mn-cs"/>
        </a:defRPr>
      </a:lvl7pPr>
      <a:lvl8pPr marL="6401301" algn="l" defTabSz="1828943" rtl="0" eaLnBrk="1" latinLnBrk="0" hangingPunct="1">
        <a:defRPr sz="3599" kern="1200">
          <a:solidFill>
            <a:schemeClr val="tx1"/>
          </a:solidFill>
          <a:latin typeface="+mn-lt"/>
          <a:ea typeface="+mn-ea"/>
          <a:cs typeface="+mn-cs"/>
        </a:defRPr>
      </a:lvl8pPr>
      <a:lvl9pPr marL="7315773" algn="l" defTabSz="18289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8"/>
          <p:cNvSpPr/>
          <p:nvPr/>
        </p:nvSpPr>
        <p:spPr>
          <a:xfrm flipV="1">
            <a:off x="5362074" y="10134599"/>
            <a:ext cx="12163926" cy="1227149"/>
          </a:xfrm>
          <a:custGeom>
            <a:avLst/>
            <a:gdLst>
              <a:gd name="connsiteX0" fmla="*/ 0 w 10744200"/>
              <a:gd name="connsiteY0" fmla="*/ 0 h 3581400"/>
              <a:gd name="connsiteX1" fmla="*/ 10744200 w 10744200"/>
              <a:gd name="connsiteY1" fmla="*/ 0 h 3581400"/>
              <a:gd name="connsiteX2" fmla="*/ 10744200 w 10744200"/>
              <a:gd name="connsiteY2" fmla="*/ 3581400 h 3581400"/>
              <a:gd name="connsiteX3" fmla="*/ 0 w 10744200"/>
              <a:gd name="connsiteY3" fmla="*/ 3581400 h 3581400"/>
              <a:gd name="connsiteX4" fmla="*/ 0 w 10744200"/>
              <a:gd name="connsiteY4" fmla="*/ 0 h 3581400"/>
              <a:gd name="connsiteX0" fmla="*/ 0 w 10744200"/>
              <a:gd name="connsiteY0" fmla="*/ 0 h 3581400"/>
              <a:gd name="connsiteX1" fmla="*/ 4764506 w 10744200"/>
              <a:gd name="connsiteY1" fmla="*/ 12031 h 3581400"/>
              <a:gd name="connsiteX2" fmla="*/ 10744200 w 10744200"/>
              <a:gd name="connsiteY2" fmla="*/ 3581400 h 3581400"/>
              <a:gd name="connsiteX3" fmla="*/ 0 w 10744200"/>
              <a:gd name="connsiteY3" fmla="*/ 3581400 h 3581400"/>
              <a:gd name="connsiteX4" fmla="*/ 0 w 10744200"/>
              <a:gd name="connsiteY4" fmla="*/ 0 h 3581400"/>
              <a:gd name="connsiteX0" fmla="*/ 0 w 10744200"/>
              <a:gd name="connsiteY0" fmla="*/ 0 h 3593432"/>
              <a:gd name="connsiteX1" fmla="*/ 4764506 w 10744200"/>
              <a:gd name="connsiteY1" fmla="*/ 12031 h 3593432"/>
              <a:gd name="connsiteX2" fmla="*/ 10744200 w 10744200"/>
              <a:gd name="connsiteY2" fmla="*/ 3581400 h 3593432"/>
              <a:gd name="connsiteX3" fmla="*/ 3092115 w 10744200"/>
              <a:gd name="connsiteY3" fmla="*/ 3593432 h 3593432"/>
              <a:gd name="connsiteX4" fmla="*/ 0 w 10744200"/>
              <a:gd name="connsiteY4" fmla="*/ 0 h 3593432"/>
              <a:gd name="connsiteX0" fmla="*/ 0 w 12163926"/>
              <a:gd name="connsiteY0" fmla="*/ 0 h 3593432"/>
              <a:gd name="connsiteX1" fmla="*/ 6184232 w 12163926"/>
              <a:gd name="connsiteY1" fmla="*/ 12031 h 3593432"/>
              <a:gd name="connsiteX2" fmla="*/ 12163926 w 12163926"/>
              <a:gd name="connsiteY2" fmla="*/ 3581400 h 3593432"/>
              <a:gd name="connsiteX3" fmla="*/ 4511841 w 12163926"/>
              <a:gd name="connsiteY3" fmla="*/ 3593432 h 3593432"/>
              <a:gd name="connsiteX4" fmla="*/ 0 w 12163926"/>
              <a:gd name="connsiteY4" fmla="*/ 0 h 3593432"/>
              <a:gd name="connsiteX0" fmla="*/ 0 w 12163926"/>
              <a:gd name="connsiteY0" fmla="*/ 23432 h 3616864"/>
              <a:gd name="connsiteX1" fmla="*/ 8398043 w 12163926"/>
              <a:gd name="connsiteY1" fmla="*/ 0 h 3616864"/>
              <a:gd name="connsiteX2" fmla="*/ 12163926 w 12163926"/>
              <a:gd name="connsiteY2" fmla="*/ 3604832 h 3616864"/>
              <a:gd name="connsiteX3" fmla="*/ 4511841 w 12163926"/>
              <a:gd name="connsiteY3" fmla="*/ 3616864 h 3616864"/>
              <a:gd name="connsiteX4" fmla="*/ 0 w 12163926"/>
              <a:gd name="connsiteY4" fmla="*/ 23432 h 3616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63926" h="3616864">
                <a:moveTo>
                  <a:pt x="0" y="23432"/>
                </a:moveTo>
                <a:lnTo>
                  <a:pt x="8398043" y="0"/>
                </a:lnTo>
                <a:lnTo>
                  <a:pt x="12163926" y="3604832"/>
                </a:lnTo>
                <a:lnTo>
                  <a:pt x="4511841" y="3616864"/>
                </a:lnTo>
                <a:lnTo>
                  <a:pt x="0" y="23432"/>
                </a:lnTo>
                <a:close/>
              </a:path>
            </a:pathLst>
          </a:custGeom>
          <a:solidFill>
            <a:schemeClr val="accent3">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2"/>
          <p:cNvSpPr/>
          <p:nvPr/>
        </p:nvSpPr>
        <p:spPr>
          <a:xfrm flipV="1">
            <a:off x="894347" y="10134599"/>
            <a:ext cx="12865768" cy="1219200"/>
          </a:xfrm>
          <a:custGeom>
            <a:avLst/>
            <a:gdLst>
              <a:gd name="connsiteX0" fmla="*/ 0 w 10591800"/>
              <a:gd name="connsiteY0" fmla="*/ 0 h 3581400"/>
              <a:gd name="connsiteX1" fmla="*/ 10591800 w 10591800"/>
              <a:gd name="connsiteY1" fmla="*/ 0 h 3581400"/>
              <a:gd name="connsiteX2" fmla="*/ 10591800 w 10591800"/>
              <a:gd name="connsiteY2" fmla="*/ 3581400 h 3581400"/>
              <a:gd name="connsiteX3" fmla="*/ 0 w 10591800"/>
              <a:gd name="connsiteY3" fmla="*/ 3581400 h 3581400"/>
              <a:gd name="connsiteX4" fmla="*/ 0 w 10591800"/>
              <a:gd name="connsiteY4" fmla="*/ 0 h 3581400"/>
              <a:gd name="connsiteX0" fmla="*/ 5907506 w 10591800"/>
              <a:gd name="connsiteY0" fmla="*/ 1419726 h 3581400"/>
              <a:gd name="connsiteX1" fmla="*/ 10591800 w 10591800"/>
              <a:gd name="connsiteY1" fmla="*/ 0 h 3581400"/>
              <a:gd name="connsiteX2" fmla="*/ 10591800 w 10591800"/>
              <a:gd name="connsiteY2" fmla="*/ 3581400 h 3581400"/>
              <a:gd name="connsiteX3" fmla="*/ 0 w 10591800"/>
              <a:gd name="connsiteY3" fmla="*/ 3581400 h 3581400"/>
              <a:gd name="connsiteX4" fmla="*/ 5907506 w 10591800"/>
              <a:gd name="connsiteY4" fmla="*/ 1419726 h 3581400"/>
              <a:gd name="connsiteX0" fmla="*/ 5907506 w 10591800"/>
              <a:gd name="connsiteY0" fmla="*/ 0 h 2161674"/>
              <a:gd name="connsiteX1" fmla="*/ 10591800 w 10591800"/>
              <a:gd name="connsiteY1" fmla="*/ 0 h 2161674"/>
              <a:gd name="connsiteX2" fmla="*/ 10591800 w 10591800"/>
              <a:gd name="connsiteY2" fmla="*/ 2161674 h 2161674"/>
              <a:gd name="connsiteX3" fmla="*/ 0 w 10591800"/>
              <a:gd name="connsiteY3" fmla="*/ 2161674 h 2161674"/>
              <a:gd name="connsiteX4" fmla="*/ 5907506 w 10591800"/>
              <a:gd name="connsiteY4" fmla="*/ 0 h 2161674"/>
              <a:gd name="connsiteX0" fmla="*/ 5907506 w 10591800"/>
              <a:gd name="connsiteY0" fmla="*/ 0 h 2161674"/>
              <a:gd name="connsiteX1" fmla="*/ 10591800 w 10591800"/>
              <a:gd name="connsiteY1" fmla="*/ 0 h 2161674"/>
              <a:gd name="connsiteX2" fmla="*/ 7583905 w 10591800"/>
              <a:gd name="connsiteY2" fmla="*/ 2149642 h 2161674"/>
              <a:gd name="connsiteX3" fmla="*/ 0 w 10591800"/>
              <a:gd name="connsiteY3" fmla="*/ 2161674 h 2161674"/>
              <a:gd name="connsiteX4" fmla="*/ 5907506 w 10591800"/>
              <a:gd name="connsiteY4" fmla="*/ 0 h 2161674"/>
              <a:gd name="connsiteX0" fmla="*/ 4499811 w 10591800"/>
              <a:gd name="connsiteY0" fmla="*/ 21847 h 2161674"/>
              <a:gd name="connsiteX1" fmla="*/ 10591800 w 10591800"/>
              <a:gd name="connsiteY1" fmla="*/ 0 h 2161674"/>
              <a:gd name="connsiteX2" fmla="*/ 7583905 w 10591800"/>
              <a:gd name="connsiteY2" fmla="*/ 2149642 h 2161674"/>
              <a:gd name="connsiteX3" fmla="*/ 0 w 10591800"/>
              <a:gd name="connsiteY3" fmla="*/ 2161674 h 2161674"/>
              <a:gd name="connsiteX4" fmla="*/ 4499811 w 10591800"/>
              <a:gd name="connsiteY4" fmla="*/ 21847 h 2161674"/>
              <a:gd name="connsiteX0" fmla="*/ 4499811 w 12865768"/>
              <a:gd name="connsiteY0" fmla="*/ 21847 h 2161674"/>
              <a:gd name="connsiteX1" fmla="*/ 12865768 w 12865768"/>
              <a:gd name="connsiteY1" fmla="*/ 0 h 2161674"/>
              <a:gd name="connsiteX2" fmla="*/ 7583905 w 12865768"/>
              <a:gd name="connsiteY2" fmla="*/ 2149642 h 2161674"/>
              <a:gd name="connsiteX3" fmla="*/ 0 w 12865768"/>
              <a:gd name="connsiteY3" fmla="*/ 2161674 h 2161674"/>
              <a:gd name="connsiteX4" fmla="*/ 4499811 w 12865768"/>
              <a:gd name="connsiteY4" fmla="*/ 21847 h 216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5768" h="2161674">
                <a:moveTo>
                  <a:pt x="4499811" y="21847"/>
                </a:moveTo>
                <a:lnTo>
                  <a:pt x="12865768" y="0"/>
                </a:lnTo>
                <a:lnTo>
                  <a:pt x="7583905" y="2149642"/>
                </a:lnTo>
                <a:lnTo>
                  <a:pt x="0" y="2161674"/>
                </a:lnTo>
                <a:lnTo>
                  <a:pt x="4499811" y="21847"/>
                </a:lnTo>
                <a:close/>
              </a:path>
            </a:pathLst>
          </a:custGeom>
          <a:solidFill>
            <a:schemeClr val="accent1">
              <a:lumMod val="20000"/>
              <a:lumOff val="80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extLst>
              <p:ext uri="{D42A27DB-BD31-4B8C-83A1-F6EECF244321}">
                <p14:modId xmlns:p14="http://schemas.microsoft.com/office/powerpoint/2010/main" val="1748755708"/>
              </p:ext>
            </p:extLst>
          </p:nvPr>
        </p:nvGraphicFramePr>
        <p:xfrm>
          <a:off x="5361508" y="11353800"/>
          <a:ext cx="8397240" cy="1524000"/>
        </p:xfrm>
        <a:graphic>
          <a:graphicData uri="http://schemas.openxmlformats.org/drawingml/2006/table">
            <a:tbl>
              <a:tblPr firstRow="1" firstCol="1" bandRow="1"/>
              <a:tblGrid>
                <a:gridCol w="839724"/>
                <a:gridCol w="839724"/>
                <a:gridCol w="839724"/>
                <a:gridCol w="839724"/>
                <a:gridCol w="839724"/>
                <a:gridCol w="839724"/>
                <a:gridCol w="839724"/>
                <a:gridCol w="839724"/>
                <a:gridCol w="839724"/>
                <a:gridCol w="839724"/>
              </a:tblGrid>
              <a:tr h="304800">
                <a:tc>
                  <a:txBody>
                    <a:bodyPr/>
                    <a:lstStyle/>
                    <a:p>
                      <a:pPr marL="0" marR="0" algn="ctr">
                        <a:spcBef>
                          <a:spcPts val="0"/>
                        </a:spcBef>
                        <a:spcAft>
                          <a:spcPts val="0"/>
                        </a:spcAft>
                      </a:pPr>
                      <a:r>
                        <a:rPr lang="en-US" sz="2000">
                          <a:solidFill>
                            <a:schemeClr val="bg1"/>
                          </a:solidFill>
                          <a:effectLst/>
                          <a:latin typeface="+mn-lt"/>
                          <a:ea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50000"/>
                        <a:lumOff val="50000"/>
                      </a:schemeClr>
                    </a:solidFill>
                  </a:tcPr>
                </a:tc>
                <a:tc>
                  <a:txBody>
                    <a:bodyPr/>
                    <a:lstStyle/>
                    <a:p>
                      <a:pPr marL="0" marR="0" algn="ctr">
                        <a:spcBef>
                          <a:spcPts val="0"/>
                        </a:spcBef>
                        <a:spcAft>
                          <a:spcPts val="0"/>
                        </a:spcAft>
                      </a:pPr>
                      <a:r>
                        <a:rPr lang="en-US" sz="2000">
                          <a:solidFill>
                            <a:schemeClr val="bg1"/>
                          </a:solidFill>
                          <a:effectLst/>
                          <a:latin typeface="+mn-lt"/>
                          <a:ea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50000"/>
                        <a:lumOff val="50000"/>
                      </a:schemeClr>
                    </a:solidFill>
                  </a:tcPr>
                </a:tc>
                <a:tc>
                  <a:txBody>
                    <a:bodyPr/>
                    <a:lstStyle/>
                    <a:p>
                      <a:pPr marL="0" marR="0" algn="ctr">
                        <a:spcBef>
                          <a:spcPts val="0"/>
                        </a:spcBef>
                        <a:spcAft>
                          <a:spcPts val="0"/>
                        </a:spcAft>
                      </a:pPr>
                      <a:r>
                        <a:rPr lang="en-US" sz="2000">
                          <a:solidFill>
                            <a:schemeClr val="bg1"/>
                          </a:solidFill>
                          <a:effectLst/>
                          <a:latin typeface="+mn-lt"/>
                          <a:ea typeface="Times New Roman" panose="02020603050405020304" pitchFamily="18"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50000"/>
                        <a:lumOff val="50000"/>
                      </a:schemeClr>
                    </a:solidFill>
                  </a:tcPr>
                </a:tc>
                <a:tc>
                  <a:txBody>
                    <a:bodyPr/>
                    <a:lstStyle/>
                    <a:p>
                      <a:pPr marL="0" marR="0" algn="ctr">
                        <a:spcBef>
                          <a:spcPts val="0"/>
                        </a:spcBef>
                        <a:spcAft>
                          <a:spcPts val="0"/>
                        </a:spcAft>
                      </a:pPr>
                      <a:r>
                        <a:rPr lang="en-US" sz="2000">
                          <a:solidFill>
                            <a:schemeClr val="bg1"/>
                          </a:solidFill>
                          <a:effectLst/>
                          <a:latin typeface="+mn-lt"/>
                          <a:ea typeface="Times New Roman" panose="02020603050405020304"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50000"/>
                        <a:lumOff val="50000"/>
                      </a:schemeClr>
                    </a:solidFill>
                  </a:tcPr>
                </a:tc>
                <a:tc>
                  <a:txBody>
                    <a:bodyPr/>
                    <a:lstStyle/>
                    <a:p>
                      <a:pPr marL="0" marR="0" algn="ctr">
                        <a:spcBef>
                          <a:spcPts val="0"/>
                        </a:spcBef>
                        <a:spcAft>
                          <a:spcPts val="0"/>
                        </a:spcAft>
                      </a:pPr>
                      <a:r>
                        <a:rPr lang="en-US" sz="2000">
                          <a:solidFill>
                            <a:schemeClr val="bg1"/>
                          </a:solidFill>
                          <a:effectLst/>
                          <a:latin typeface="+mn-lt"/>
                          <a:ea typeface="Times New Roman" panose="02020603050405020304" pitchFamily="18"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50000"/>
                        <a:lumOff val="50000"/>
                      </a:schemeClr>
                    </a:solidFill>
                  </a:tcPr>
                </a:tc>
                <a:tc>
                  <a:txBody>
                    <a:bodyPr/>
                    <a:lstStyle/>
                    <a:p>
                      <a:pPr marL="0" marR="0" algn="ctr">
                        <a:spcBef>
                          <a:spcPts val="0"/>
                        </a:spcBef>
                        <a:spcAft>
                          <a:spcPts val="0"/>
                        </a:spcAft>
                      </a:pPr>
                      <a:r>
                        <a:rPr lang="en-US" sz="2000">
                          <a:solidFill>
                            <a:schemeClr val="bg1"/>
                          </a:solidFill>
                          <a:effectLst/>
                          <a:latin typeface="+mn-lt"/>
                          <a:ea typeface="Times New Roman" panose="02020603050405020304" pitchFamily="18"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50000"/>
                        <a:lumOff val="50000"/>
                      </a:schemeClr>
                    </a:solidFill>
                  </a:tcPr>
                </a:tc>
                <a:tc>
                  <a:txBody>
                    <a:bodyPr/>
                    <a:lstStyle/>
                    <a:p>
                      <a:pPr marL="0" marR="0" algn="ctr">
                        <a:spcBef>
                          <a:spcPts val="0"/>
                        </a:spcBef>
                        <a:spcAft>
                          <a:spcPts val="0"/>
                        </a:spcAft>
                      </a:pPr>
                      <a:r>
                        <a:rPr lang="en-US" sz="2000">
                          <a:solidFill>
                            <a:schemeClr val="bg1"/>
                          </a:solidFill>
                          <a:effectLst/>
                          <a:latin typeface="+mn-lt"/>
                          <a:ea typeface="Times New Roman" panose="02020603050405020304" pitchFamily="18"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50000"/>
                        <a:lumOff val="50000"/>
                      </a:schemeClr>
                    </a:solidFill>
                  </a:tcPr>
                </a:tc>
                <a:tc>
                  <a:txBody>
                    <a:bodyPr/>
                    <a:lstStyle/>
                    <a:p>
                      <a:pPr marL="0" marR="0" algn="ctr">
                        <a:spcBef>
                          <a:spcPts val="0"/>
                        </a:spcBef>
                        <a:spcAft>
                          <a:spcPts val="0"/>
                        </a:spcAft>
                      </a:pPr>
                      <a:r>
                        <a:rPr lang="en-US" sz="2000">
                          <a:solidFill>
                            <a:schemeClr val="bg1"/>
                          </a:solidFill>
                          <a:effectLst/>
                          <a:latin typeface="+mn-lt"/>
                          <a:ea typeface="Times New Roman" panose="02020603050405020304" pitchFamily="18"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50000"/>
                        <a:lumOff val="50000"/>
                      </a:schemeClr>
                    </a:solidFill>
                  </a:tcPr>
                </a:tc>
                <a:tc>
                  <a:txBody>
                    <a:bodyPr/>
                    <a:lstStyle/>
                    <a:p>
                      <a:pPr marL="0" marR="0" algn="ctr">
                        <a:spcBef>
                          <a:spcPts val="0"/>
                        </a:spcBef>
                        <a:spcAft>
                          <a:spcPts val="0"/>
                        </a:spcAft>
                      </a:pPr>
                      <a:r>
                        <a:rPr lang="en-US" sz="2000">
                          <a:solidFill>
                            <a:schemeClr val="bg1"/>
                          </a:solidFill>
                          <a:effectLst/>
                          <a:latin typeface="+mn-lt"/>
                          <a:ea typeface="Times New Roman" panose="02020603050405020304" pitchFamily="18"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50000"/>
                        <a:lumOff val="50000"/>
                      </a:schemeClr>
                    </a:solidFill>
                  </a:tcPr>
                </a:tc>
                <a:tc>
                  <a:txBody>
                    <a:bodyPr/>
                    <a:lstStyle/>
                    <a:p>
                      <a:pPr marL="0" marR="0" algn="ctr">
                        <a:spcBef>
                          <a:spcPts val="0"/>
                        </a:spcBef>
                        <a:spcAft>
                          <a:spcPts val="0"/>
                        </a:spcAft>
                      </a:pPr>
                      <a:r>
                        <a:rPr lang="en-US" sz="2000">
                          <a:solidFill>
                            <a:schemeClr val="bg1"/>
                          </a:solidFill>
                          <a:effectLst/>
                          <a:latin typeface="+mn-lt"/>
                          <a:ea typeface="Times New Roman" panose="02020603050405020304" pitchFamily="18"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50000"/>
                        <a:lumOff val="50000"/>
                      </a:schemeClr>
                    </a:solidFill>
                  </a:tcPr>
                </a:tc>
              </a:tr>
              <a:tr h="0">
                <a:tc>
                  <a:txBody>
                    <a:bodyPr/>
                    <a:lstStyle/>
                    <a:p>
                      <a:pPr marL="0" marR="0" algn="ctr">
                        <a:spcBef>
                          <a:spcPts val="0"/>
                        </a:spcBef>
                        <a:spcAft>
                          <a:spcPts val="0"/>
                        </a:spcAft>
                      </a:pPr>
                      <a:r>
                        <a:rPr lang="en-US" sz="2000">
                          <a:solidFill>
                            <a:schemeClr val="bg1"/>
                          </a:solidFill>
                          <a:effectLst/>
                          <a:latin typeface="+mn-lt"/>
                          <a:ea typeface="Times New Roman" panose="02020603050405020304" pitchFamily="18" charset="0"/>
                        </a:rPr>
                        <a:t>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50000"/>
                        <a:lumOff val="50000"/>
                      </a:schemeClr>
                    </a:solidFill>
                  </a:tcPr>
                </a:tc>
                <a:tc>
                  <a:txBody>
                    <a:bodyPr/>
                    <a:lstStyle/>
                    <a:p>
                      <a:pPr marL="0" marR="0">
                        <a:spcBef>
                          <a:spcPts val="0"/>
                        </a:spcBef>
                        <a:spcAft>
                          <a:spcPts val="0"/>
                        </a:spcAft>
                      </a:pPr>
                      <a:r>
                        <a:rPr lang="en-US" sz="2000" smtClean="0">
                          <a:effectLst/>
                          <a:latin typeface="+mn-lt"/>
                          <a:ea typeface="Times New Roman" panose="02020603050405020304" pitchFamily="18" charset="0"/>
                        </a:rPr>
                        <a:t>5</a:t>
                      </a:r>
                      <a:endParaRPr lang="en-US" sz="2000">
                        <a:effectLst/>
                        <a:latin typeface="+mn-lt"/>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spcBef>
                          <a:spcPts val="0"/>
                        </a:spcBef>
                        <a:spcAft>
                          <a:spcPts val="0"/>
                        </a:spcAft>
                      </a:pPr>
                      <a:r>
                        <a:rPr lang="en-US" sz="2000" smtClean="0">
                          <a:effectLst/>
                          <a:latin typeface="+mn-lt"/>
                          <a:ea typeface="Times New Roman" panose="02020603050405020304" pitchFamily="18" charset="0"/>
                        </a:rPr>
                        <a:t>5</a:t>
                      </a:r>
                      <a:endParaRPr lang="en-US" sz="2000">
                        <a:effectLst/>
                        <a:latin typeface="+mn-lt"/>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spcBef>
                          <a:spcPts val="0"/>
                        </a:spcBef>
                        <a:spcAft>
                          <a:spcPts val="0"/>
                        </a:spcAft>
                      </a:pPr>
                      <a:r>
                        <a:rPr lang="en-US" sz="2000" smtClean="0">
                          <a:effectLst/>
                          <a:latin typeface="+mn-lt"/>
                          <a:ea typeface="Times New Roman" panose="02020603050405020304" pitchFamily="18" charset="0"/>
                        </a:rPr>
                        <a:t>5</a:t>
                      </a:r>
                      <a:endParaRPr lang="en-US" sz="2000">
                        <a:effectLst/>
                        <a:latin typeface="+mn-lt"/>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spcBef>
                          <a:spcPts val="0"/>
                        </a:spcBef>
                        <a:spcAft>
                          <a:spcPts val="0"/>
                        </a:spcAft>
                      </a:pPr>
                      <a:r>
                        <a:rPr lang="en-US" sz="2000" smtClean="0">
                          <a:effectLst/>
                          <a:latin typeface="+mn-lt"/>
                          <a:ea typeface="Times New Roman" panose="02020603050405020304" pitchFamily="18" charset="0"/>
                        </a:rPr>
                        <a:t>5</a:t>
                      </a:r>
                      <a:endParaRPr lang="en-US" sz="2000">
                        <a:effectLst/>
                        <a:latin typeface="+mn-lt"/>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spcBef>
                          <a:spcPts val="0"/>
                        </a:spcBef>
                        <a:spcAft>
                          <a:spcPts val="0"/>
                        </a:spcAft>
                      </a:pPr>
                      <a:r>
                        <a:rPr lang="en-US" sz="2000" smtClean="0">
                          <a:effectLst/>
                          <a:latin typeface="+mn-lt"/>
                          <a:ea typeface="Times New Roman" panose="02020603050405020304" pitchFamily="18" charset="0"/>
                        </a:rPr>
                        <a:t>5</a:t>
                      </a:r>
                      <a:endParaRPr lang="en-US" sz="2000">
                        <a:effectLst/>
                        <a:latin typeface="+mn-lt"/>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spcBef>
                          <a:spcPts val="0"/>
                        </a:spcBef>
                        <a:spcAft>
                          <a:spcPts val="0"/>
                        </a:spcAft>
                      </a:pPr>
                      <a:r>
                        <a:rPr lang="en-US" sz="2000" smtClean="0">
                          <a:effectLst/>
                          <a:latin typeface="+mn-lt"/>
                          <a:ea typeface="Times New Roman" panose="02020603050405020304" pitchFamily="18" charset="0"/>
                        </a:rPr>
                        <a:t>5</a:t>
                      </a:r>
                      <a:endParaRPr lang="en-US" sz="2000">
                        <a:effectLst/>
                        <a:latin typeface="+mn-lt"/>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spcBef>
                          <a:spcPts val="0"/>
                        </a:spcBef>
                        <a:spcAft>
                          <a:spcPts val="0"/>
                        </a:spcAft>
                      </a:pPr>
                      <a:r>
                        <a:rPr lang="en-US" sz="2000" smtClean="0">
                          <a:effectLst/>
                          <a:latin typeface="+mn-lt"/>
                          <a:ea typeface="Times New Roman" panose="02020603050405020304" pitchFamily="18" charset="0"/>
                        </a:rPr>
                        <a:t>5</a:t>
                      </a:r>
                      <a:endParaRPr lang="en-US" sz="2000">
                        <a:effectLst/>
                        <a:latin typeface="+mn-lt"/>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spcBef>
                          <a:spcPts val="0"/>
                        </a:spcBef>
                        <a:spcAft>
                          <a:spcPts val="0"/>
                        </a:spcAft>
                      </a:pPr>
                      <a:r>
                        <a:rPr lang="en-US" sz="2000" smtClean="0">
                          <a:effectLst/>
                          <a:latin typeface="+mn-lt"/>
                          <a:ea typeface="Times New Roman" panose="02020603050405020304" pitchFamily="18" charset="0"/>
                        </a:rPr>
                        <a:t>5</a:t>
                      </a:r>
                      <a:endParaRPr lang="en-US" sz="2000">
                        <a:effectLst/>
                        <a:latin typeface="+mn-lt"/>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spcBef>
                          <a:spcPts val="0"/>
                        </a:spcBef>
                        <a:spcAft>
                          <a:spcPts val="0"/>
                        </a:spcAft>
                      </a:pPr>
                      <a:r>
                        <a:rPr lang="en-US" sz="2000" smtClean="0">
                          <a:effectLst/>
                          <a:latin typeface="+mn-lt"/>
                          <a:ea typeface="Times New Roman" panose="02020603050405020304" pitchFamily="18" charset="0"/>
                        </a:rPr>
                        <a:t>5</a:t>
                      </a:r>
                      <a:endParaRPr lang="en-US" sz="2000">
                        <a:effectLst/>
                        <a:latin typeface="+mn-lt"/>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0">
                <a:tc>
                  <a:txBody>
                    <a:bodyPr/>
                    <a:lstStyle/>
                    <a:p>
                      <a:pPr marL="0" marR="0" algn="ctr">
                        <a:spcBef>
                          <a:spcPts val="0"/>
                        </a:spcBef>
                        <a:spcAft>
                          <a:spcPts val="0"/>
                        </a:spcAft>
                      </a:pPr>
                      <a:r>
                        <a:rPr lang="en-US" sz="2000">
                          <a:solidFill>
                            <a:schemeClr val="bg1"/>
                          </a:solidFill>
                          <a:effectLst/>
                          <a:latin typeface="+mn-lt"/>
                          <a:ea typeface="Times New Roman" panose="02020603050405020304" pitchFamily="18" charset="0"/>
                        </a:rPr>
                        <a:t>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50000"/>
                        <a:lumOff val="50000"/>
                      </a:schemeClr>
                    </a:solidFill>
                  </a:tcPr>
                </a:tc>
                <a:tc>
                  <a:txBody>
                    <a:bodyPr/>
                    <a:lstStyle/>
                    <a:p>
                      <a:pPr marL="0" marR="0">
                        <a:spcBef>
                          <a:spcPts val="0"/>
                        </a:spcBef>
                        <a:spcAft>
                          <a:spcPts val="0"/>
                        </a:spcAft>
                      </a:pPr>
                      <a:r>
                        <a:rPr lang="en-US" sz="2000" smtClean="0">
                          <a:effectLst/>
                          <a:latin typeface="+mn-lt"/>
                          <a:ea typeface="Times New Roman" panose="02020603050405020304" pitchFamily="18" charset="0"/>
                        </a:rPr>
                        <a:t>9</a:t>
                      </a:r>
                      <a:endParaRPr lang="en-US" sz="2000">
                        <a:effectLst/>
                        <a:latin typeface="+mn-lt"/>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spcBef>
                          <a:spcPts val="0"/>
                        </a:spcBef>
                        <a:spcAft>
                          <a:spcPts val="0"/>
                        </a:spcAft>
                      </a:pPr>
                      <a:r>
                        <a:rPr lang="en-US" sz="2000" smtClean="0">
                          <a:effectLst/>
                          <a:latin typeface="+mn-lt"/>
                          <a:ea typeface="Times New Roman" panose="02020603050405020304" pitchFamily="18" charset="0"/>
                        </a:rPr>
                        <a:t>8</a:t>
                      </a:r>
                      <a:endParaRPr lang="en-US" sz="2000">
                        <a:effectLst/>
                        <a:latin typeface="+mn-lt"/>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spcBef>
                          <a:spcPts val="0"/>
                        </a:spcBef>
                        <a:spcAft>
                          <a:spcPts val="0"/>
                        </a:spcAft>
                      </a:pPr>
                      <a:r>
                        <a:rPr lang="en-US" sz="2000" smtClean="0">
                          <a:effectLst/>
                          <a:latin typeface="+mn-lt"/>
                          <a:ea typeface="Times New Roman" panose="02020603050405020304" pitchFamily="18" charset="0"/>
                        </a:rPr>
                        <a:t>8</a:t>
                      </a:r>
                      <a:endParaRPr lang="en-US" sz="2000">
                        <a:effectLst/>
                        <a:latin typeface="+mn-lt"/>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spcBef>
                          <a:spcPts val="0"/>
                        </a:spcBef>
                        <a:spcAft>
                          <a:spcPts val="0"/>
                        </a:spcAft>
                      </a:pPr>
                      <a:r>
                        <a:rPr lang="en-US" sz="2000" smtClean="0">
                          <a:effectLst/>
                          <a:latin typeface="+mn-lt"/>
                          <a:ea typeface="Times New Roman" panose="02020603050405020304" pitchFamily="18" charset="0"/>
                        </a:rPr>
                        <a:t>8</a:t>
                      </a:r>
                      <a:endParaRPr lang="en-US" sz="2000">
                        <a:effectLst/>
                        <a:latin typeface="+mn-lt"/>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spcBef>
                          <a:spcPts val="0"/>
                        </a:spcBef>
                        <a:spcAft>
                          <a:spcPts val="0"/>
                        </a:spcAft>
                      </a:pPr>
                      <a:r>
                        <a:rPr lang="en-US" sz="2000" smtClean="0">
                          <a:effectLst/>
                          <a:latin typeface="+mn-lt"/>
                          <a:ea typeface="Times New Roman" panose="02020603050405020304" pitchFamily="18" charset="0"/>
                        </a:rPr>
                        <a:t>8</a:t>
                      </a:r>
                      <a:endParaRPr lang="en-US" sz="2000">
                        <a:effectLst/>
                        <a:latin typeface="+mn-lt"/>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spcBef>
                          <a:spcPts val="0"/>
                        </a:spcBef>
                        <a:spcAft>
                          <a:spcPts val="0"/>
                        </a:spcAft>
                      </a:pPr>
                      <a:r>
                        <a:rPr lang="en-US" sz="2000" smtClean="0">
                          <a:effectLst/>
                          <a:latin typeface="+mn-lt"/>
                          <a:ea typeface="Times New Roman" panose="02020603050405020304" pitchFamily="18" charset="0"/>
                        </a:rPr>
                        <a:t>8</a:t>
                      </a:r>
                      <a:endParaRPr lang="en-US" sz="2000">
                        <a:effectLst/>
                        <a:latin typeface="+mn-lt"/>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spcBef>
                          <a:spcPts val="0"/>
                        </a:spcBef>
                        <a:spcAft>
                          <a:spcPts val="0"/>
                        </a:spcAft>
                      </a:pPr>
                      <a:r>
                        <a:rPr lang="en-US" sz="2000" smtClean="0">
                          <a:effectLst/>
                          <a:latin typeface="+mn-lt"/>
                          <a:ea typeface="Times New Roman" panose="02020603050405020304" pitchFamily="18" charset="0"/>
                        </a:rPr>
                        <a:t>8</a:t>
                      </a:r>
                      <a:endParaRPr lang="en-US" sz="2000">
                        <a:effectLst/>
                        <a:latin typeface="+mn-lt"/>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spcBef>
                          <a:spcPts val="0"/>
                        </a:spcBef>
                        <a:spcAft>
                          <a:spcPts val="0"/>
                        </a:spcAft>
                      </a:pPr>
                      <a:r>
                        <a:rPr lang="en-US" sz="2000" smtClean="0">
                          <a:effectLst/>
                          <a:latin typeface="+mn-lt"/>
                          <a:ea typeface="Times New Roman" panose="02020603050405020304" pitchFamily="18" charset="0"/>
                        </a:rPr>
                        <a:t>9</a:t>
                      </a:r>
                      <a:endParaRPr lang="en-US" sz="2000">
                        <a:effectLst/>
                        <a:latin typeface="+mn-lt"/>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spcBef>
                          <a:spcPts val="0"/>
                        </a:spcBef>
                        <a:spcAft>
                          <a:spcPts val="0"/>
                        </a:spcAft>
                      </a:pPr>
                      <a:r>
                        <a:rPr lang="en-US" sz="2000" smtClean="0">
                          <a:effectLst/>
                          <a:latin typeface="+mn-lt"/>
                          <a:ea typeface="Times New Roman" panose="02020603050405020304" pitchFamily="18" charset="0"/>
                        </a:rPr>
                        <a:t>9</a:t>
                      </a:r>
                      <a:endParaRPr lang="en-US" sz="2000">
                        <a:effectLst/>
                        <a:latin typeface="+mn-lt"/>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0">
                <a:tc>
                  <a:txBody>
                    <a:bodyPr/>
                    <a:lstStyle/>
                    <a:p>
                      <a:pPr marL="0" marR="0" algn="ctr">
                        <a:spcBef>
                          <a:spcPts val="0"/>
                        </a:spcBef>
                        <a:spcAft>
                          <a:spcPts val="0"/>
                        </a:spcAft>
                      </a:pPr>
                      <a:r>
                        <a:rPr lang="en-US" sz="2000">
                          <a:solidFill>
                            <a:schemeClr val="bg1"/>
                          </a:solidFill>
                          <a:effectLst/>
                          <a:latin typeface="+mn-lt"/>
                          <a:ea typeface="Times New Roman" panose="02020603050405020304" pitchFamily="18" charset="0"/>
                        </a:rPr>
                        <a:t>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50000"/>
                        <a:lumOff val="50000"/>
                      </a:schemeClr>
                    </a:solidFill>
                  </a:tcPr>
                </a:tc>
                <a:tc>
                  <a:txBody>
                    <a:bodyPr/>
                    <a:lstStyle/>
                    <a:p>
                      <a:pPr marL="0" marR="0">
                        <a:spcBef>
                          <a:spcPts val="0"/>
                        </a:spcBef>
                        <a:spcAft>
                          <a:spcPts val="0"/>
                        </a:spcAft>
                      </a:pPr>
                      <a:r>
                        <a:rPr lang="en-US" sz="2000" smtClean="0">
                          <a:effectLst/>
                          <a:latin typeface="+mn-lt"/>
                          <a:ea typeface="Times New Roman" panose="02020603050405020304" pitchFamily="18" charset="0"/>
                        </a:rPr>
                        <a:t>2</a:t>
                      </a:r>
                      <a:endParaRPr lang="en-US" sz="2000">
                        <a:effectLst/>
                        <a:latin typeface="+mn-lt"/>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spcBef>
                          <a:spcPts val="0"/>
                        </a:spcBef>
                        <a:spcAft>
                          <a:spcPts val="0"/>
                        </a:spcAft>
                      </a:pPr>
                      <a:r>
                        <a:rPr lang="en-US" sz="2000" smtClean="0">
                          <a:effectLst/>
                          <a:latin typeface="+mn-lt"/>
                          <a:ea typeface="Times New Roman" panose="02020603050405020304" pitchFamily="18" charset="0"/>
                        </a:rPr>
                        <a:t>3</a:t>
                      </a:r>
                      <a:endParaRPr lang="en-US" sz="2000">
                        <a:effectLst/>
                        <a:latin typeface="+mn-lt"/>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spcBef>
                          <a:spcPts val="0"/>
                        </a:spcBef>
                        <a:spcAft>
                          <a:spcPts val="0"/>
                        </a:spcAft>
                      </a:pPr>
                      <a:r>
                        <a:rPr lang="en-US" sz="2000" smtClean="0">
                          <a:effectLst/>
                          <a:latin typeface="+mn-lt"/>
                          <a:ea typeface="Times New Roman" panose="02020603050405020304" pitchFamily="18" charset="0"/>
                        </a:rPr>
                        <a:t>3</a:t>
                      </a:r>
                      <a:endParaRPr lang="en-US" sz="2000">
                        <a:effectLst/>
                        <a:latin typeface="+mn-lt"/>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spcBef>
                          <a:spcPts val="0"/>
                        </a:spcBef>
                        <a:spcAft>
                          <a:spcPts val="0"/>
                        </a:spcAft>
                      </a:pPr>
                      <a:r>
                        <a:rPr lang="en-US" sz="2000" smtClean="0">
                          <a:effectLst/>
                          <a:latin typeface="+mn-lt"/>
                          <a:ea typeface="Times New Roman" panose="02020603050405020304" pitchFamily="18" charset="0"/>
                        </a:rPr>
                        <a:t>3</a:t>
                      </a:r>
                      <a:endParaRPr lang="en-US" sz="2000">
                        <a:effectLst/>
                        <a:latin typeface="+mn-lt"/>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spcBef>
                          <a:spcPts val="0"/>
                        </a:spcBef>
                        <a:spcAft>
                          <a:spcPts val="0"/>
                        </a:spcAft>
                      </a:pPr>
                      <a:r>
                        <a:rPr lang="en-US" sz="2000" smtClean="0">
                          <a:effectLst/>
                          <a:latin typeface="+mn-lt"/>
                          <a:ea typeface="Times New Roman" panose="02020603050405020304" pitchFamily="18" charset="0"/>
                        </a:rPr>
                        <a:t>3</a:t>
                      </a:r>
                      <a:endParaRPr lang="en-US" sz="2000">
                        <a:effectLst/>
                        <a:latin typeface="+mn-lt"/>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spcBef>
                          <a:spcPts val="0"/>
                        </a:spcBef>
                        <a:spcAft>
                          <a:spcPts val="0"/>
                        </a:spcAft>
                      </a:pPr>
                      <a:r>
                        <a:rPr lang="en-US" sz="2000" smtClean="0">
                          <a:effectLst/>
                          <a:latin typeface="+mn-lt"/>
                          <a:ea typeface="Times New Roman" panose="02020603050405020304" pitchFamily="18" charset="0"/>
                        </a:rPr>
                        <a:t>3</a:t>
                      </a:r>
                      <a:endParaRPr lang="en-US" sz="2000">
                        <a:effectLst/>
                        <a:latin typeface="+mn-lt"/>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spcBef>
                          <a:spcPts val="0"/>
                        </a:spcBef>
                        <a:spcAft>
                          <a:spcPts val="0"/>
                        </a:spcAft>
                      </a:pPr>
                      <a:r>
                        <a:rPr lang="en-US" sz="2000" smtClean="0">
                          <a:effectLst/>
                          <a:latin typeface="+mn-lt"/>
                          <a:ea typeface="Times New Roman" panose="02020603050405020304" pitchFamily="18" charset="0"/>
                        </a:rPr>
                        <a:t>3</a:t>
                      </a:r>
                      <a:endParaRPr lang="en-US" sz="2000">
                        <a:effectLst/>
                        <a:latin typeface="+mn-lt"/>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spcBef>
                          <a:spcPts val="0"/>
                        </a:spcBef>
                        <a:spcAft>
                          <a:spcPts val="0"/>
                        </a:spcAft>
                      </a:pPr>
                      <a:r>
                        <a:rPr lang="en-US" sz="2000" smtClean="0">
                          <a:effectLst/>
                          <a:latin typeface="+mn-lt"/>
                          <a:ea typeface="Times New Roman" panose="02020603050405020304" pitchFamily="18" charset="0"/>
                        </a:rPr>
                        <a:t>3</a:t>
                      </a:r>
                      <a:endParaRPr lang="en-US" sz="2000">
                        <a:effectLst/>
                        <a:latin typeface="+mn-lt"/>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spcBef>
                          <a:spcPts val="0"/>
                        </a:spcBef>
                        <a:spcAft>
                          <a:spcPts val="0"/>
                        </a:spcAft>
                      </a:pPr>
                      <a:r>
                        <a:rPr lang="en-US" sz="2000" smtClean="0">
                          <a:effectLst/>
                          <a:latin typeface="+mn-lt"/>
                          <a:ea typeface="Times New Roman" panose="02020603050405020304" pitchFamily="18" charset="0"/>
                        </a:rPr>
                        <a:t>3</a:t>
                      </a:r>
                      <a:endParaRPr lang="en-US" sz="2000">
                        <a:effectLst/>
                        <a:latin typeface="+mn-lt"/>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0">
                <a:tc>
                  <a:txBody>
                    <a:bodyPr/>
                    <a:lstStyle/>
                    <a:p>
                      <a:pPr marL="0" marR="0" algn="ctr">
                        <a:spcBef>
                          <a:spcPts val="0"/>
                        </a:spcBef>
                        <a:spcAft>
                          <a:spcPts val="0"/>
                        </a:spcAft>
                      </a:pPr>
                      <a:r>
                        <a:rPr lang="en-US" sz="2000">
                          <a:solidFill>
                            <a:schemeClr val="bg1"/>
                          </a:solidFill>
                          <a:effectLst/>
                          <a:latin typeface="+mn-lt"/>
                          <a:ea typeface="Times New Roman" panose="02020603050405020304" pitchFamily="18" charset="0"/>
                        </a:rPr>
                        <a:t>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50000"/>
                        <a:lumOff val="50000"/>
                      </a:schemeClr>
                    </a:solidFill>
                  </a:tcPr>
                </a:tc>
                <a:tc>
                  <a:txBody>
                    <a:bodyPr/>
                    <a:lstStyle/>
                    <a:p>
                      <a:pPr marL="0" marR="0">
                        <a:spcBef>
                          <a:spcPts val="0"/>
                        </a:spcBef>
                        <a:spcAft>
                          <a:spcPts val="0"/>
                        </a:spcAft>
                      </a:pPr>
                      <a:r>
                        <a:rPr lang="en-US" sz="2000" smtClean="0">
                          <a:effectLst/>
                          <a:latin typeface="+mn-lt"/>
                          <a:ea typeface="Times New Roman" panose="02020603050405020304" pitchFamily="18" charset="0"/>
                        </a:rPr>
                        <a:t>2</a:t>
                      </a:r>
                      <a:endParaRPr lang="en-US" sz="2000">
                        <a:effectLst/>
                        <a:latin typeface="+mn-lt"/>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spcBef>
                          <a:spcPts val="0"/>
                        </a:spcBef>
                        <a:spcAft>
                          <a:spcPts val="0"/>
                        </a:spcAft>
                      </a:pPr>
                      <a:r>
                        <a:rPr lang="en-US" sz="2000" smtClean="0">
                          <a:effectLst/>
                          <a:latin typeface="+mn-lt"/>
                          <a:ea typeface="Times New Roman" panose="02020603050405020304" pitchFamily="18" charset="0"/>
                        </a:rPr>
                        <a:t>2</a:t>
                      </a:r>
                      <a:endParaRPr lang="en-US" sz="2000">
                        <a:effectLst/>
                        <a:latin typeface="+mn-lt"/>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spcBef>
                          <a:spcPts val="0"/>
                        </a:spcBef>
                        <a:spcAft>
                          <a:spcPts val="0"/>
                        </a:spcAft>
                      </a:pPr>
                      <a:r>
                        <a:rPr lang="en-US" sz="2000" smtClean="0">
                          <a:effectLst/>
                          <a:latin typeface="+mn-lt"/>
                          <a:ea typeface="Times New Roman" panose="02020603050405020304" pitchFamily="18" charset="0"/>
                        </a:rPr>
                        <a:t>2</a:t>
                      </a:r>
                      <a:endParaRPr lang="en-US" sz="2000">
                        <a:effectLst/>
                        <a:latin typeface="+mn-lt"/>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spcBef>
                          <a:spcPts val="0"/>
                        </a:spcBef>
                        <a:spcAft>
                          <a:spcPts val="0"/>
                        </a:spcAft>
                      </a:pPr>
                      <a:r>
                        <a:rPr lang="en-US" sz="2000" smtClean="0">
                          <a:effectLst/>
                          <a:latin typeface="+mn-lt"/>
                          <a:ea typeface="Times New Roman" panose="02020603050405020304" pitchFamily="18" charset="0"/>
                        </a:rPr>
                        <a:t>2</a:t>
                      </a:r>
                      <a:endParaRPr lang="en-US" sz="2000">
                        <a:effectLst/>
                        <a:latin typeface="+mn-lt"/>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spcBef>
                          <a:spcPts val="0"/>
                        </a:spcBef>
                        <a:spcAft>
                          <a:spcPts val="0"/>
                        </a:spcAft>
                      </a:pPr>
                      <a:r>
                        <a:rPr lang="en-US" sz="2000" smtClean="0">
                          <a:effectLst/>
                          <a:latin typeface="+mn-lt"/>
                          <a:ea typeface="Times New Roman" panose="02020603050405020304" pitchFamily="18" charset="0"/>
                        </a:rPr>
                        <a:t>2</a:t>
                      </a:r>
                      <a:endParaRPr lang="en-US" sz="2000">
                        <a:effectLst/>
                        <a:latin typeface="+mn-lt"/>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spcBef>
                          <a:spcPts val="0"/>
                        </a:spcBef>
                        <a:spcAft>
                          <a:spcPts val="0"/>
                        </a:spcAft>
                      </a:pPr>
                      <a:r>
                        <a:rPr lang="en-US" sz="2000" smtClean="0">
                          <a:effectLst/>
                          <a:latin typeface="+mn-lt"/>
                          <a:ea typeface="Times New Roman" panose="02020603050405020304" pitchFamily="18" charset="0"/>
                        </a:rPr>
                        <a:t>2</a:t>
                      </a:r>
                      <a:endParaRPr lang="en-US" sz="2000">
                        <a:effectLst/>
                        <a:latin typeface="+mn-lt"/>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spcBef>
                          <a:spcPts val="0"/>
                        </a:spcBef>
                        <a:spcAft>
                          <a:spcPts val="0"/>
                        </a:spcAft>
                      </a:pPr>
                      <a:r>
                        <a:rPr lang="en-US" sz="2000" smtClean="0">
                          <a:effectLst/>
                          <a:latin typeface="+mn-lt"/>
                          <a:ea typeface="Times New Roman" panose="02020603050405020304" pitchFamily="18" charset="0"/>
                        </a:rPr>
                        <a:t>2</a:t>
                      </a:r>
                      <a:endParaRPr lang="en-US" sz="2000">
                        <a:effectLst/>
                        <a:latin typeface="+mn-lt"/>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spcBef>
                          <a:spcPts val="0"/>
                        </a:spcBef>
                        <a:spcAft>
                          <a:spcPts val="0"/>
                        </a:spcAft>
                      </a:pPr>
                      <a:r>
                        <a:rPr lang="en-US" sz="2000" smtClean="0">
                          <a:effectLst/>
                          <a:latin typeface="+mn-lt"/>
                          <a:ea typeface="Times New Roman" panose="02020603050405020304" pitchFamily="18" charset="0"/>
                        </a:rPr>
                        <a:t>1</a:t>
                      </a:r>
                      <a:endParaRPr lang="en-US" sz="2000">
                        <a:effectLst/>
                        <a:latin typeface="+mn-lt"/>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spcBef>
                          <a:spcPts val="0"/>
                        </a:spcBef>
                        <a:spcAft>
                          <a:spcPts val="0"/>
                        </a:spcAft>
                      </a:pPr>
                      <a:r>
                        <a:rPr lang="en-US" sz="2000" smtClean="0">
                          <a:effectLst/>
                          <a:latin typeface="+mn-lt"/>
                          <a:ea typeface="Times New Roman" panose="02020603050405020304" pitchFamily="18" charset="0"/>
                        </a:rPr>
                        <a:t>1</a:t>
                      </a:r>
                      <a:endParaRPr lang="en-US" sz="2000">
                        <a:effectLst/>
                        <a:latin typeface="+mn-lt"/>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bl>
          </a:graphicData>
        </a:graphic>
      </p:graphicFrame>
      <p:sp>
        <p:nvSpPr>
          <p:cNvPr id="3" name="Rectangle 2"/>
          <p:cNvSpPr/>
          <p:nvPr/>
        </p:nvSpPr>
        <p:spPr>
          <a:xfrm>
            <a:off x="914400" y="6464968"/>
            <a:ext cx="10591800" cy="2161674"/>
          </a:xfrm>
          <a:custGeom>
            <a:avLst/>
            <a:gdLst>
              <a:gd name="connsiteX0" fmla="*/ 0 w 10591800"/>
              <a:gd name="connsiteY0" fmla="*/ 0 h 3581400"/>
              <a:gd name="connsiteX1" fmla="*/ 10591800 w 10591800"/>
              <a:gd name="connsiteY1" fmla="*/ 0 h 3581400"/>
              <a:gd name="connsiteX2" fmla="*/ 10591800 w 10591800"/>
              <a:gd name="connsiteY2" fmla="*/ 3581400 h 3581400"/>
              <a:gd name="connsiteX3" fmla="*/ 0 w 10591800"/>
              <a:gd name="connsiteY3" fmla="*/ 3581400 h 3581400"/>
              <a:gd name="connsiteX4" fmla="*/ 0 w 10591800"/>
              <a:gd name="connsiteY4" fmla="*/ 0 h 3581400"/>
              <a:gd name="connsiteX0" fmla="*/ 5907506 w 10591800"/>
              <a:gd name="connsiteY0" fmla="*/ 1419726 h 3581400"/>
              <a:gd name="connsiteX1" fmla="*/ 10591800 w 10591800"/>
              <a:gd name="connsiteY1" fmla="*/ 0 h 3581400"/>
              <a:gd name="connsiteX2" fmla="*/ 10591800 w 10591800"/>
              <a:gd name="connsiteY2" fmla="*/ 3581400 h 3581400"/>
              <a:gd name="connsiteX3" fmla="*/ 0 w 10591800"/>
              <a:gd name="connsiteY3" fmla="*/ 3581400 h 3581400"/>
              <a:gd name="connsiteX4" fmla="*/ 5907506 w 10591800"/>
              <a:gd name="connsiteY4" fmla="*/ 1419726 h 3581400"/>
              <a:gd name="connsiteX0" fmla="*/ 5907506 w 10591800"/>
              <a:gd name="connsiteY0" fmla="*/ 0 h 2161674"/>
              <a:gd name="connsiteX1" fmla="*/ 10591800 w 10591800"/>
              <a:gd name="connsiteY1" fmla="*/ 0 h 2161674"/>
              <a:gd name="connsiteX2" fmla="*/ 10591800 w 10591800"/>
              <a:gd name="connsiteY2" fmla="*/ 2161674 h 2161674"/>
              <a:gd name="connsiteX3" fmla="*/ 0 w 10591800"/>
              <a:gd name="connsiteY3" fmla="*/ 2161674 h 2161674"/>
              <a:gd name="connsiteX4" fmla="*/ 5907506 w 10591800"/>
              <a:gd name="connsiteY4" fmla="*/ 0 h 2161674"/>
              <a:gd name="connsiteX0" fmla="*/ 5907506 w 10591800"/>
              <a:gd name="connsiteY0" fmla="*/ 0 h 2161674"/>
              <a:gd name="connsiteX1" fmla="*/ 10591800 w 10591800"/>
              <a:gd name="connsiteY1" fmla="*/ 0 h 2161674"/>
              <a:gd name="connsiteX2" fmla="*/ 7583905 w 10591800"/>
              <a:gd name="connsiteY2" fmla="*/ 2149642 h 2161674"/>
              <a:gd name="connsiteX3" fmla="*/ 0 w 10591800"/>
              <a:gd name="connsiteY3" fmla="*/ 2161674 h 2161674"/>
              <a:gd name="connsiteX4" fmla="*/ 5907506 w 10591800"/>
              <a:gd name="connsiteY4" fmla="*/ 0 h 216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91800" h="2161674">
                <a:moveTo>
                  <a:pt x="5907506" y="0"/>
                </a:moveTo>
                <a:lnTo>
                  <a:pt x="10591800" y="0"/>
                </a:lnTo>
                <a:lnTo>
                  <a:pt x="7583905" y="2149642"/>
                </a:lnTo>
                <a:lnTo>
                  <a:pt x="0" y="2161674"/>
                </a:lnTo>
                <a:lnTo>
                  <a:pt x="5907506" y="0"/>
                </a:lnTo>
                <a:close/>
              </a:path>
            </a:pathLst>
          </a:custGeom>
          <a:solidFill>
            <a:schemeClr val="accent1">
              <a:lumMod val="20000"/>
              <a:lumOff val="80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781800" y="5009147"/>
            <a:ext cx="10744200" cy="3593432"/>
          </a:xfrm>
          <a:custGeom>
            <a:avLst/>
            <a:gdLst>
              <a:gd name="connsiteX0" fmla="*/ 0 w 10744200"/>
              <a:gd name="connsiteY0" fmla="*/ 0 h 3581400"/>
              <a:gd name="connsiteX1" fmla="*/ 10744200 w 10744200"/>
              <a:gd name="connsiteY1" fmla="*/ 0 h 3581400"/>
              <a:gd name="connsiteX2" fmla="*/ 10744200 w 10744200"/>
              <a:gd name="connsiteY2" fmla="*/ 3581400 h 3581400"/>
              <a:gd name="connsiteX3" fmla="*/ 0 w 10744200"/>
              <a:gd name="connsiteY3" fmla="*/ 3581400 h 3581400"/>
              <a:gd name="connsiteX4" fmla="*/ 0 w 10744200"/>
              <a:gd name="connsiteY4" fmla="*/ 0 h 3581400"/>
              <a:gd name="connsiteX0" fmla="*/ 0 w 10744200"/>
              <a:gd name="connsiteY0" fmla="*/ 0 h 3581400"/>
              <a:gd name="connsiteX1" fmla="*/ 4764506 w 10744200"/>
              <a:gd name="connsiteY1" fmla="*/ 12031 h 3581400"/>
              <a:gd name="connsiteX2" fmla="*/ 10744200 w 10744200"/>
              <a:gd name="connsiteY2" fmla="*/ 3581400 h 3581400"/>
              <a:gd name="connsiteX3" fmla="*/ 0 w 10744200"/>
              <a:gd name="connsiteY3" fmla="*/ 3581400 h 3581400"/>
              <a:gd name="connsiteX4" fmla="*/ 0 w 10744200"/>
              <a:gd name="connsiteY4" fmla="*/ 0 h 3581400"/>
              <a:gd name="connsiteX0" fmla="*/ 0 w 10744200"/>
              <a:gd name="connsiteY0" fmla="*/ 0 h 3593432"/>
              <a:gd name="connsiteX1" fmla="*/ 4764506 w 10744200"/>
              <a:gd name="connsiteY1" fmla="*/ 12031 h 3593432"/>
              <a:gd name="connsiteX2" fmla="*/ 10744200 w 10744200"/>
              <a:gd name="connsiteY2" fmla="*/ 3581400 h 3593432"/>
              <a:gd name="connsiteX3" fmla="*/ 3092115 w 10744200"/>
              <a:gd name="connsiteY3" fmla="*/ 3593432 h 3593432"/>
              <a:gd name="connsiteX4" fmla="*/ 0 w 10744200"/>
              <a:gd name="connsiteY4" fmla="*/ 0 h 3593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44200" h="3593432">
                <a:moveTo>
                  <a:pt x="0" y="0"/>
                </a:moveTo>
                <a:lnTo>
                  <a:pt x="4764506" y="12031"/>
                </a:lnTo>
                <a:lnTo>
                  <a:pt x="10744200" y="3581400"/>
                </a:lnTo>
                <a:lnTo>
                  <a:pt x="3092115" y="3593432"/>
                </a:lnTo>
                <a:lnTo>
                  <a:pt x="0" y="0"/>
                </a:lnTo>
                <a:close/>
              </a:path>
            </a:pathLst>
          </a:custGeom>
          <a:solidFill>
            <a:schemeClr val="accent3">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82544472"/>
              </p:ext>
            </p:extLst>
          </p:nvPr>
        </p:nvGraphicFramePr>
        <p:xfrm>
          <a:off x="6781800" y="5257800"/>
          <a:ext cx="4739640" cy="1219200"/>
        </p:xfrm>
        <a:graphic>
          <a:graphicData uri="http://schemas.openxmlformats.org/drawingml/2006/table">
            <a:tbl>
              <a:tblPr firstRow="1" firstCol="1" bandRow="1"/>
              <a:tblGrid>
                <a:gridCol w="473964"/>
                <a:gridCol w="473964"/>
                <a:gridCol w="473964"/>
                <a:gridCol w="473964"/>
                <a:gridCol w="473964"/>
                <a:gridCol w="473964"/>
                <a:gridCol w="473964"/>
                <a:gridCol w="473964"/>
                <a:gridCol w="473964"/>
                <a:gridCol w="473964"/>
              </a:tblGrid>
              <a:tr h="0">
                <a:tc>
                  <a:txBody>
                    <a:bodyPr/>
                    <a:lstStyle/>
                    <a:p>
                      <a:pPr marL="0" marR="0" algn="just">
                        <a:spcBef>
                          <a:spcPts val="0"/>
                        </a:spcBef>
                        <a:spcAft>
                          <a:spcPts val="0"/>
                        </a:spcAft>
                      </a:pPr>
                      <a:r>
                        <a:rPr lang="en-US" sz="2000" smtClean="0">
                          <a:solidFill>
                            <a:schemeClr val="bg1"/>
                          </a:solidFill>
                          <a:effectLst/>
                          <a:latin typeface="Calibri" panose="020F0502020204030204" pitchFamily="34" charset="0"/>
                          <a:ea typeface="Times New Roman" panose="02020603050405020304" pitchFamily="18" charset="0"/>
                        </a:rPr>
                        <a:t>15</a:t>
                      </a:r>
                      <a:endParaRPr lang="en-US" sz="2000">
                        <a:solidFill>
                          <a:schemeClr val="bg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50000"/>
                        <a:lumOff val="50000"/>
                      </a:schemeClr>
                    </a:solidFill>
                  </a:tcPr>
                </a:tc>
                <a:tc>
                  <a:txBody>
                    <a:bodyPr/>
                    <a:lstStyle/>
                    <a:p>
                      <a:pPr marL="0" marR="0" algn="ctr">
                        <a:spcBef>
                          <a:spcPts val="0"/>
                        </a:spcBef>
                        <a:spcAft>
                          <a:spcPts val="0"/>
                        </a:spcAft>
                      </a:pPr>
                      <a:r>
                        <a:rPr lang="en-US" sz="2000" smtClean="0">
                          <a:effectLst/>
                          <a:latin typeface="Calibri" panose="020F0502020204030204" pitchFamily="34" charset="0"/>
                          <a:ea typeface="Times New Roman" panose="02020603050405020304" pitchFamily="18" charset="0"/>
                        </a:rPr>
                        <a:t>A</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spcBef>
                          <a:spcPts val="0"/>
                        </a:spcBef>
                        <a:spcAft>
                          <a:spcPts val="0"/>
                        </a:spcAft>
                      </a:pPr>
                      <a:r>
                        <a:rPr lang="en-US" sz="2000" smtClean="0">
                          <a:effectLst/>
                          <a:latin typeface="Calibri" panose="020F0502020204030204" pitchFamily="34" charset="0"/>
                          <a:ea typeface="Times New Roman" panose="02020603050405020304" pitchFamily="18" charset="0"/>
                        </a:rPr>
                        <a:t>A</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A</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spcBef>
                          <a:spcPts val="0"/>
                        </a:spcBef>
                        <a:spcAft>
                          <a:spcPts val="0"/>
                        </a:spcAft>
                      </a:pPr>
                      <a:r>
                        <a:rPr lang="en-US" sz="2000" smtClean="0">
                          <a:effectLst/>
                          <a:latin typeface="Calibri" panose="020F0502020204030204" pitchFamily="34" charset="0"/>
                          <a:ea typeface="Times New Roman" panose="02020603050405020304" pitchFamily="18" charset="0"/>
                        </a:rPr>
                        <a:t>A</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spcBef>
                          <a:spcPts val="0"/>
                        </a:spcBef>
                        <a:spcAft>
                          <a:spcPts val="0"/>
                        </a:spcAft>
                      </a:pPr>
                      <a:r>
                        <a:rPr lang="en-US" sz="2000" smtClean="0">
                          <a:effectLst/>
                          <a:latin typeface="Calibri" panose="020F0502020204030204" pitchFamily="34" charset="0"/>
                          <a:ea typeface="Times New Roman" panose="02020603050405020304" pitchFamily="18" charset="0"/>
                        </a:rPr>
                        <a:t>A</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A</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A</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A</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A</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r>
              <a:tr h="0">
                <a:tc>
                  <a:txBody>
                    <a:bodyPr/>
                    <a:lstStyle/>
                    <a:p>
                      <a:pPr marL="0" marR="0" algn="just">
                        <a:spcBef>
                          <a:spcPts val="0"/>
                        </a:spcBef>
                        <a:spcAft>
                          <a:spcPts val="0"/>
                        </a:spcAft>
                      </a:pPr>
                      <a:r>
                        <a:rPr lang="en-US" sz="2000" smtClean="0">
                          <a:solidFill>
                            <a:schemeClr val="bg1"/>
                          </a:solidFill>
                          <a:effectLst/>
                          <a:latin typeface="Calibri" panose="020F0502020204030204" pitchFamily="34" charset="0"/>
                          <a:ea typeface="Times New Roman" panose="02020603050405020304" pitchFamily="18" charset="0"/>
                        </a:rPr>
                        <a:t>16</a:t>
                      </a:r>
                      <a:endParaRPr lang="en-US" sz="2000">
                        <a:solidFill>
                          <a:schemeClr val="bg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50000"/>
                        <a:lumOff val="5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G</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spcBef>
                          <a:spcPts val="0"/>
                        </a:spcBef>
                        <a:spcAft>
                          <a:spcPts val="0"/>
                        </a:spcAft>
                      </a:pPr>
                      <a:r>
                        <a:rPr lang="en-US" sz="2000" smtClean="0">
                          <a:effectLst/>
                          <a:latin typeface="Calibri" panose="020F0502020204030204" pitchFamily="34" charset="0"/>
                          <a:ea typeface="Times New Roman" panose="02020603050405020304" pitchFamily="18" charset="0"/>
                        </a:rPr>
                        <a:t>G</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G</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spcBef>
                          <a:spcPts val="0"/>
                        </a:spcBef>
                        <a:spcAft>
                          <a:spcPts val="0"/>
                        </a:spcAft>
                      </a:pPr>
                      <a:r>
                        <a:rPr lang="en-US" sz="2000" smtClean="0">
                          <a:effectLst/>
                          <a:latin typeface="Calibri" panose="020F0502020204030204" pitchFamily="34" charset="0"/>
                          <a:ea typeface="Times New Roman" panose="02020603050405020304" pitchFamily="18" charset="0"/>
                        </a:rPr>
                        <a:t>G</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spcBef>
                          <a:spcPts val="0"/>
                        </a:spcBef>
                        <a:spcAft>
                          <a:spcPts val="0"/>
                        </a:spcAft>
                      </a:pPr>
                      <a:r>
                        <a:rPr lang="en-US" sz="2000" smtClean="0">
                          <a:effectLst/>
                          <a:latin typeface="Calibri" panose="020F0502020204030204" pitchFamily="34" charset="0"/>
                          <a:ea typeface="Times New Roman" panose="02020603050405020304" pitchFamily="18" charset="0"/>
                        </a:rPr>
                        <a:t>G</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spcBef>
                          <a:spcPts val="0"/>
                        </a:spcBef>
                        <a:spcAft>
                          <a:spcPts val="0"/>
                        </a:spcAft>
                      </a:pPr>
                      <a:r>
                        <a:rPr lang="en-US" sz="2000" smtClean="0">
                          <a:effectLst/>
                          <a:latin typeface="Calibri" panose="020F0502020204030204" pitchFamily="34" charset="0"/>
                          <a:ea typeface="Times New Roman" panose="02020603050405020304" pitchFamily="18" charset="0"/>
                        </a:rPr>
                        <a:t>G</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spcBef>
                          <a:spcPts val="0"/>
                        </a:spcBef>
                        <a:spcAft>
                          <a:spcPts val="0"/>
                        </a:spcAft>
                      </a:pPr>
                      <a:r>
                        <a:rPr lang="en-US" sz="2000" smtClean="0">
                          <a:effectLst/>
                          <a:latin typeface="Calibri" panose="020F0502020204030204" pitchFamily="34" charset="0"/>
                          <a:ea typeface="Times New Roman" panose="02020603050405020304" pitchFamily="18" charset="0"/>
                        </a:rPr>
                        <a:t>G</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spcBef>
                          <a:spcPts val="0"/>
                        </a:spcBef>
                        <a:spcAft>
                          <a:spcPts val="0"/>
                        </a:spcAft>
                      </a:pPr>
                      <a:r>
                        <a:rPr lang="en-US" sz="2000" smtClean="0">
                          <a:effectLst/>
                          <a:latin typeface="Calibri" panose="020F0502020204030204" pitchFamily="34" charset="0"/>
                          <a:ea typeface="Times New Roman" panose="02020603050405020304" pitchFamily="18" charset="0"/>
                        </a:rPr>
                        <a:t>G</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spcBef>
                          <a:spcPts val="0"/>
                        </a:spcBef>
                        <a:spcAft>
                          <a:spcPts val="0"/>
                        </a:spcAft>
                      </a:pPr>
                      <a:r>
                        <a:rPr lang="en-US" sz="2000" smtClean="0">
                          <a:effectLst/>
                          <a:latin typeface="Calibri" panose="020F0502020204030204" pitchFamily="34" charset="0"/>
                          <a:ea typeface="Times New Roman" panose="02020603050405020304" pitchFamily="18" charset="0"/>
                        </a:rPr>
                        <a:t>G</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r>
              <a:tr h="0">
                <a:tc>
                  <a:txBody>
                    <a:bodyPr/>
                    <a:lstStyle/>
                    <a:p>
                      <a:pPr marL="0" marR="0" algn="just">
                        <a:spcBef>
                          <a:spcPts val="0"/>
                        </a:spcBef>
                        <a:spcAft>
                          <a:spcPts val="0"/>
                        </a:spcAft>
                      </a:pPr>
                      <a:r>
                        <a:rPr lang="en-US" sz="2000" smtClean="0">
                          <a:solidFill>
                            <a:schemeClr val="bg1"/>
                          </a:solidFill>
                          <a:effectLst/>
                          <a:latin typeface="Calibri" panose="020F0502020204030204" pitchFamily="34" charset="0"/>
                          <a:ea typeface="Times New Roman" panose="02020603050405020304" pitchFamily="18" charset="0"/>
                        </a:rPr>
                        <a:t>17</a:t>
                      </a:r>
                      <a:endParaRPr lang="en-US" sz="2000">
                        <a:solidFill>
                          <a:schemeClr val="bg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50000"/>
                        <a:lumOff val="50000"/>
                      </a:schemeClr>
                    </a:solidFill>
                  </a:tcPr>
                </a:tc>
                <a:tc>
                  <a:txBody>
                    <a:bodyPr/>
                    <a:lstStyle/>
                    <a:p>
                      <a:pPr marL="0" marR="0" algn="ctr">
                        <a:spcBef>
                          <a:spcPts val="0"/>
                        </a:spcBef>
                        <a:spcAft>
                          <a:spcPts val="0"/>
                        </a:spcAft>
                      </a:pPr>
                      <a:r>
                        <a:rPr lang="en-US" sz="2000" smtClean="0">
                          <a:effectLst/>
                          <a:latin typeface="Calibri" panose="020F0502020204030204" pitchFamily="34" charset="0"/>
                          <a:ea typeface="Times New Roman" panose="02020603050405020304" pitchFamily="18" charset="0"/>
                        </a:rPr>
                        <a:t>C</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spcBef>
                          <a:spcPts val="0"/>
                        </a:spcBef>
                        <a:spcAft>
                          <a:spcPts val="0"/>
                        </a:spcAft>
                      </a:pPr>
                      <a:r>
                        <a:rPr lang="en-US" sz="2000" smtClean="0">
                          <a:effectLst/>
                          <a:latin typeface="Calibri" panose="020F0502020204030204" pitchFamily="34" charset="0"/>
                          <a:ea typeface="Times New Roman" panose="02020603050405020304" pitchFamily="18" charset="0"/>
                        </a:rPr>
                        <a:t>C</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spcBef>
                          <a:spcPts val="0"/>
                        </a:spcBef>
                        <a:spcAft>
                          <a:spcPts val="0"/>
                        </a:spcAft>
                      </a:pPr>
                      <a:r>
                        <a:rPr lang="en-US" sz="2000" smtClean="0">
                          <a:effectLst/>
                          <a:latin typeface="Calibri" panose="020F0502020204030204" pitchFamily="34" charset="0"/>
                          <a:ea typeface="Times New Roman" panose="02020603050405020304" pitchFamily="18" charset="0"/>
                        </a:rPr>
                        <a:t>C</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spcBef>
                          <a:spcPts val="0"/>
                        </a:spcBef>
                        <a:spcAft>
                          <a:spcPts val="0"/>
                        </a:spcAft>
                      </a:pPr>
                      <a:r>
                        <a:rPr lang="en-US" sz="2000" smtClean="0">
                          <a:effectLst/>
                          <a:latin typeface="Calibri" panose="020F0502020204030204" pitchFamily="34" charset="0"/>
                          <a:ea typeface="Times New Roman" panose="02020603050405020304" pitchFamily="18" charset="0"/>
                        </a:rPr>
                        <a:t>C</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spcBef>
                          <a:spcPts val="0"/>
                        </a:spcBef>
                        <a:spcAft>
                          <a:spcPts val="0"/>
                        </a:spcAft>
                      </a:pPr>
                      <a:r>
                        <a:rPr lang="en-US" sz="2000" smtClean="0">
                          <a:effectLst/>
                          <a:latin typeface="Calibri" panose="020F0502020204030204" pitchFamily="34" charset="0"/>
                          <a:ea typeface="Times New Roman" panose="02020603050405020304" pitchFamily="18" charset="0"/>
                        </a:rPr>
                        <a:t>C</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spcBef>
                          <a:spcPts val="0"/>
                        </a:spcBef>
                        <a:spcAft>
                          <a:spcPts val="0"/>
                        </a:spcAft>
                      </a:pPr>
                      <a:r>
                        <a:rPr lang="en-US" sz="2000" smtClean="0">
                          <a:effectLst/>
                          <a:latin typeface="Calibri" panose="020F0502020204030204" pitchFamily="34" charset="0"/>
                          <a:ea typeface="Times New Roman" panose="02020603050405020304" pitchFamily="18" charset="0"/>
                        </a:rPr>
                        <a:t>C</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spcBef>
                          <a:spcPts val="0"/>
                        </a:spcBef>
                        <a:spcAft>
                          <a:spcPts val="0"/>
                        </a:spcAft>
                      </a:pPr>
                      <a:r>
                        <a:rPr lang="en-US" sz="2000" smtClean="0">
                          <a:effectLst/>
                          <a:latin typeface="Calibri" panose="020F0502020204030204" pitchFamily="34" charset="0"/>
                          <a:ea typeface="Times New Roman" panose="02020603050405020304" pitchFamily="18" charset="0"/>
                        </a:rPr>
                        <a:t>C</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spcBef>
                          <a:spcPts val="0"/>
                        </a:spcBef>
                        <a:spcAft>
                          <a:spcPts val="0"/>
                        </a:spcAft>
                      </a:pPr>
                      <a:r>
                        <a:rPr lang="en-US" sz="2000" smtClean="0">
                          <a:effectLst/>
                          <a:latin typeface="Calibri" panose="020F0502020204030204" pitchFamily="34" charset="0"/>
                          <a:ea typeface="Times New Roman" panose="02020603050405020304" pitchFamily="18" charset="0"/>
                        </a:rPr>
                        <a:t>C</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spcBef>
                          <a:spcPts val="0"/>
                        </a:spcBef>
                        <a:spcAft>
                          <a:spcPts val="0"/>
                        </a:spcAft>
                      </a:pPr>
                      <a:r>
                        <a:rPr lang="en-US" sz="2000" smtClean="0">
                          <a:effectLst/>
                          <a:latin typeface="Calibri" panose="020F0502020204030204" pitchFamily="34" charset="0"/>
                          <a:ea typeface="Times New Roman" panose="02020603050405020304" pitchFamily="18" charset="0"/>
                        </a:rPr>
                        <a:t>C</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r>
              <a:tr h="0">
                <a:tc>
                  <a:txBody>
                    <a:bodyPr/>
                    <a:lstStyle/>
                    <a:p>
                      <a:pPr marL="0" marR="0" algn="just">
                        <a:spcBef>
                          <a:spcPts val="0"/>
                        </a:spcBef>
                        <a:spcAft>
                          <a:spcPts val="0"/>
                        </a:spcAft>
                      </a:pPr>
                      <a:r>
                        <a:rPr lang="en-US" sz="2000" smtClean="0">
                          <a:solidFill>
                            <a:schemeClr val="bg1"/>
                          </a:solidFill>
                          <a:effectLst/>
                          <a:latin typeface="Calibri" panose="020F0502020204030204" pitchFamily="34" charset="0"/>
                          <a:ea typeface="Times New Roman" panose="02020603050405020304" pitchFamily="18" charset="0"/>
                        </a:rPr>
                        <a:t>18</a:t>
                      </a:r>
                      <a:endParaRPr lang="en-US" sz="2000">
                        <a:solidFill>
                          <a:schemeClr val="bg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50000"/>
                        <a:lumOff val="50000"/>
                      </a:schemeClr>
                    </a:solidFill>
                  </a:tcPr>
                </a:tc>
                <a:tc>
                  <a:txBody>
                    <a:bodyPr/>
                    <a:lstStyle/>
                    <a:p>
                      <a:pPr marL="0" marR="0" algn="ctr">
                        <a:spcBef>
                          <a:spcPts val="0"/>
                        </a:spcBef>
                        <a:spcAft>
                          <a:spcPts val="0"/>
                        </a:spcAft>
                      </a:pPr>
                      <a:r>
                        <a:rPr lang="en-US" sz="2000" smtClean="0">
                          <a:effectLst/>
                          <a:latin typeface="Calibri" panose="020F0502020204030204" pitchFamily="34" charset="0"/>
                          <a:ea typeface="Times New Roman" panose="02020603050405020304" pitchFamily="18" charset="0"/>
                        </a:rPr>
                        <a:t>T</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T</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spcBef>
                          <a:spcPts val="0"/>
                        </a:spcBef>
                        <a:spcAft>
                          <a:spcPts val="0"/>
                        </a:spcAft>
                      </a:pPr>
                      <a:r>
                        <a:rPr lang="en-US" sz="2000" smtClean="0">
                          <a:effectLst/>
                          <a:latin typeface="Calibri" panose="020F0502020204030204" pitchFamily="34" charset="0"/>
                          <a:ea typeface="Times New Roman" panose="02020603050405020304" pitchFamily="18" charset="0"/>
                        </a:rPr>
                        <a:t>T</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spcBef>
                          <a:spcPts val="0"/>
                        </a:spcBef>
                        <a:spcAft>
                          <a:spcPts val="0"/>
                        </a:spcAft>
                      </a:pPr>
                      <a:r>
                        <a:rPr lang="en-US" sz="2000" smtClean="0">
                          <a:effectLst/>
                          <a:latin typeface="Calibri" panose="020F0502020204030204" pitchFamily="34" charset="0"/>
                          <a:ea typeface="Times New Roman" panose="02020603050405020304" pitchFamily="18" charset="0"/>
                        </a:rPr>
                        <a:t>T</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spcBef>
                          <a:spcPts val="0"/>
                        </a:spcBef>
                        <a:spcAft>
                          <a:spcPts val="0"/>
                        </a:spcAft>
                      </a:pPr>
                      <a:r>
                        <a:rPr lang="en-US" sz="2000" smtClean="0">
                          <a:effectLst/>
                          <a:latin typeface="Calibri" panose="020F0502020204030204" pitchFamily="34" charset="0"/>
                          <a:ea typeface="Times New Roman" panose="02020603050405020304" pitchFamily="18" charset="0"/>
                        </a:rPr>
                        <a:t>T</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spcBef>
                          <a:spcPts val="0"/>
                        </a:spcBef>
                        <a:spcAft>
                          <a:spcPts val="0"/>
                        </a:spcAft>
                      </a:pPr>
                      <a:r>
                        <a:rPr lang="en-US" sz="2000" smtClean="0">
                          <a:effectLst/>
                          <a:latin typeface="Calibri" panose="020F0502020204030204" pitchFamily="34" charset="0"/>
                          <a:ea typeface="Times New Roman" panose="02020603050405020304" pitchFamily="18" charset="0"/>
                        </a:rPr>
                        <a:t>T</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spcBef>
                          <a:spcPts val="0"/>
                        </a:spcBef>
                        <a:spcAft>
                          <a:spcPts val="0"/>
                        </a:spcAft>
                      </a:pPr>
                      <a:r>
                        <a:rPr lang="en-US" sz="2000" smtClean="0">
                          <a:effectLst/>
                          <a:latin typeface="Calibri" panose="020F0502020204030204" pitchFamily="34" charset="0"/>
                          <a:ea typeface="Times New Roman" panose="02020603050405020304" pitchFamily="18" charset="0"/>
                        </a:rPr>
                        <a:t>T</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spcBef>
                          <a:spcPts val="0"/>
                        </a:spcBef>
                        <a:spcAft>
                          <a:spcPts val="0"/>
                        </a:spcAft>
                      </a:pPr>
                      <a:r>
                        <a:rPr lang="en-US" sz="2000" smtClean="0">
                          <a:effectLst/>
                          <a:latin typeface="Calibri" panose="020F0502020204030204" pitchFamily="34" charset="0"/>
                          <a:ea typeface="Times New Roman" panose="02020603050405020304" pitchFamily="18" charset="0"/>
                        </a:rPr>
                        <a:t>T</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spcBef>
                          <a:spcPts val="0"/>
                        </a:spcBef>
                        <a:spcAft>
                          <a:spcPts val="0"/>
                        </a:spcAft>
                      </a:pPr>
                      <a:r>
                        <a:rPr lang="en-US" sz="2000" smtClean="0">
                          <a:effectLst/>
                          <a:latin typeface="Calibri" panose="020F0502020204030204" pitchFamily="34" charset="0"/>
                          <a:ea typeface="Times New Roman" panose="02020603050405020304" pitchFamily="18" charset="0"/>
                        </a:rPr>
                        <a:t>T</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643488126"/>
              </p:ext>
            </p:extLst>
          </p:nvPr>
        </p:nvGraphicFramePr>
        <p:xfrm>
          <a:off x="6781800" y="457200"/>
          <a:ext cx="4739640" cy="4572000"/>
        </p:xfrm>
        <a:graphic>
          <a:graphicData uri="http://schemas.openxmlformats.org/drawingml/2006/table">
            <a:tbl>
              <a:tblPr firstRow="1" firstCol="1" bandRow="1"/>
              <a:tblGrid>
                <a:gridCol w="473964"/>
                <a:gridCol w="473964"/>
                <a:gridCol w="473964"/>
                <a:gridCol w="473964"/>
                <a:gridCol w="473964"/>
                <a:gridCol w="473964"/>
                <a:gridCol w="473964"/>
                <a:gridCol w="473964"/>
                <a:gridCol w="473964"/>
                <a:gridCol w="473964"/>
              </a:tblGrid>
              <a:tr h="152400">
                <a:tc>
                  <a:txBody>
                    <a:bodyPr/>
                    <a:lstStyle/>
                    <a:p>
                      <a:pPr marL="0" marR="0" algn="just">
                        <a:spcBef>
                          <a:spcPts val="0"/>
                        </a:spcBef>
                        <a:spcAft>
                          <a:spcPts val="0"/>
                        </a:spcAft>
                      </a:pPr>
                      <a:r>
                        <a:rPr lang="en-US" sz="2000">
                          <a:solidFill>
                            <a:schemeClr val="bg1"/>
                          </a:solidFill>
                          <a:effectLst/>
                          <a:latin typeface="Calibri" panose="020F0502020204030204" pitchFamily="34" charset="0"/>
                          <a:ea typeface="Times New Roman" panose="02020603050405020304" pitchFamily="18" charset="0"/>
                        </a:rPr>
                        <a:t> </a:t>
                      </a:r>
                      <a:endParaRPr lang="en-US" sz="2000">
                        <a:solidFill>
                          <a:schemeClr val="bg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50000"/>
                        <a:lumOff val="50000"/>
                      </a:schemeClr>
                    </a:solidFill>
                  </a:tcPr>
                </a:tc>
                <a:tc>
                  <a:txBody>
                    <a:bodyPr/>
                    <a:lstStyle/>
                    <a:p>
                      <a:pPr marL="0" marR="0" algn="ctr">
                        <a:spcBef>
                          <a:spcPts val="0"/>
                        </a:spcBef>
                        <a:spcAft>
                          <a:spcPts val="0"/>
                        </a:spcAft>
                      </a:pPr>
                      <a:r>
                        <a:rPr lang="en-US" sz="2000">
                          <a:solidFill>
                            <a:schemeClr val="bg1"/>
                          </a:solidFill>
                          <a:effectLst/>
                          <a:latin typeface="Calibri" panose="020F0502020204030204" pitchFamily="34" charset="0"/>
                          <a:ea typeface="Times New Roman" panose="02020603050405020304" pitchFamily="18" charset="0"/>
                        </a:rPr>
                        <a:t>1</a:t>
                      </a:r>
                      <a:endParaRPr lang="en-US" sz="2000">
                        <a:solidFill>
                          <a:schemeClr val="bg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50000"/>
                        <a:lumOff val="50000"/>
                      </a:schemeClr>
                    </a:solidFill>
                  </a:tcPr>
                </a:tc>
                <a:tc>
                  <a:txBody>
                    <a:bodyPr/>
                    <a:lstStyle/>
                    <a:p>
                      <a:pPr marL="0" marR="0" algn="ctr">
                        <a:spcBef>
                          <a:spcPts val="0"/>
                        </a:spcBef>
                        <a:spcAft>
                          <a:spcPts val="0"/>
                        </a:spcAft>
                      </a:pPr>
                      <a:r>
                        <a:rPr lang="en-US" sz="2000">
                          <a:solidFill>
                            <a:schemeClr val="bg1"/>
                          </a:solidFill>
                          <a:effectLst/>
                          <a:latin typeface="Calibri" panose="020F0502020204030204" pitchFamily="34" charset="0"/>
                          <a:ea typeface="Times New Roman" panose="02020603050405020304" pitchFamily="18" charset="0"/>
                        </a:rPr>
                        <a:t>2</a:t>
                      </a:r>
                      <a:endParaRPr lang="en-US" sz="2000">
                        <a:solidFill>
                          <a:schemeClr val="bg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50000"/>
                        <a:lumOff val="50000"/>
                      </a:schemeClr>
                    </a:solidFill>
                  </a:tcPr>
                </a:tc>
                <a:tc>
                  <a:txBody>
                    <a:bodyPr/>
                    <a:lstStyle/>
                    <a:p>
                      <a:pPr marL="0" marR="0" algn="ctr">
                        <a:spcBef>
                          <a:spcPts val="0"/>
                        </a:spcBef>
                        <a:spcAft>
                          <a:spcPts val="0"/>
                        </a:spcAft>
                      </a:pPr>
                      <a:r>
                        <a:rPr lang="en-US" sz="2000">
                          <a:solidFill>
                            <a:schemeClr val="bg1"/>
                          </a:solidFill>
                          <a:effectLst/>
                          <a:latin typeface="Calibri" panose="020F0502020204030204" pitchFamily="34" charset="0"/>
                          <a:ea typeface="Times New Roman" panose="02020603050405020304" pitchFamily="18" charset="0"/>
                        </a:rPr>
                        <a:t>3</a:t>
                      </a:r>
                      <a:endParaRPr lang="en-US" sz="2000">
                        <a:solidFill>
                          <a:schemeClr val="bg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50000"/>
                        <a:lumOff val="50000"/>
                      </a:schemeClr>
                    </a:solidFill>
                  </a:tcPr>
                </a:tc>
                <a:tc>
                  <a:txBody>
                    <a:bodyPr/>
                    <a:lstStyle/>
                    <a:p>
                      <a:pPr marL="0" marR="0" algn="ctr">
                        <a:spcBef>
                          <a:spcPts val="0"/>
                        </a:spcBef>
                        <a:spcAft>
                          <a:spcPts val="0"/>
                        </a:spcAft>
                      </a:pPr>
                      <a:r>
                        <a:rPr lang="en-US" sz="2000">
                          <a:solidFill>
                            <a:schemeClr val="bg1"/>
                          </a:solidFill>
                          <a:effectLst/>
                          <a:latin typeface="Calibri" panose="020F0502020204030204" pitchFamily="34" charset="0"/>
                          <a:ea typeface="Times New Roman" panose="02020603050405020304" pitchFamily="18" charset="0"/>
                        </a:rPr>
                        <a:t>4</a:t>
                      </a:r>
                      <a:endParaRPr lang="en-US" sz="2000">
                        <a:solidFill>
                          <a:schemeClr val="bg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50000"/>
                        <a:lumOff val="50000"/>
                      </a:schemeClr>
                    </a:solidFill>
                  </a:tcPr>
                </a:tc>
                <a:tc>
                  <a:txBody>
                    <a:bodyPr/>
                    <a:lstStyle/>
                    <a:p>
                      <a:pPr marL="0" marR="0" algn="ctr">
                        <a:spcBef>
                          <a:spcPts val="0"/>
                        </a:spcBef>
                        <a:spcAft>
                          <a:spcPts val="0"/>
                        </a:spcAft>
                      </a:pPr>
                      <a:r>
                        <a:rPr lang="en-US" sz="2000">
                          <a:solidFill>
                            <a:schemeClr val="bg1"/>
                          </a:solidFill>
                          <a:effectLst/>
                          <a:latin typeface="Calibri" panose="020F0502020204030204" pitchFamily="34" charset="0"/>
                          <a:ea typeface="Times New Roman" panose="02020603050405020304" pitchFamily="18" charset="0"/>
                        </a:rPr>
                        <a:t>5</a:t>
                      </a:r>
                      <a:endParaRPr lang="en-US" sz="2000">
                        <a:solidFill>
                          <a:schemeClr val="bg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50000"/>
                        <a:lumOff val="50000"/>
                      </a:schemeClr>
                    </a:solidFill>
                  </a:tcPr>
                </a:tc>
                <a:tc>
                  <a:txBody>
                    <a:bodyPr/>
                    <a:lstStyle/>
                    <a:p>
                      <a:pPr marL="0" marR="0" algn="ctr">
                        <a:spcBef>
                          <a:spcPts val="0"/>
                        </a:spcBef>
                        <a:spcAft>
                          <a:spcPts val="0"/>
                        </a:spcAft>
                      </a:pPr>
                      <a:r>
                        <a:rPr lang="en-US" sz="2000">
                          <a:solidFill>
                            <a:schemeClr val="bg1"/>
                          </a:solidFill>
                          <a:effectLst/>
                          <a:latin typeface="Calibri" panose="020F0502020204030204" pitchFamily="34" charset="0"/>
                          <a:ea typeface="Times New Roman" panose="02020603050405020304" pitchFamily="18" charset="0"/>
                        </a:rPr>
                        <a:t>6</a:t>
                      </a:r>
                      <a:endParaRPr lang="en-US" sz="2000">
                        <a:solidFill>
                          <a:schemeClr val="bg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50000"/>
                        <a:lumOff val="50000"/>
                      </a:schemeClr>
                    </a:solidFill>
                  </a:tcPr>
                </a:tc>
                <a:tc>
                  <a:txBody>
                    <a:bodyPr/>
                    <a:lstStyle/>
                    <a:p>
                      <a:pPr marL="0" marR="0" algn="ctr">
                        <a:spcBef>
                          <a:spcPts val="0"/>
                        </a:spcBef>
                        <a:spcAft>
                          <a:spcPts val="0"/>
                        </a:spcAft>
                      </a:pPr>
                      <a:r>
                        <a:rPr lang="en-US" sz="2000">
                          <a:solidFill>
                            <a:schemeClr val="bg1"/>
                          </a:solidFill>
                          <a:effectLst/>
                          <a:latin typeface="Calibri" panose="020F0502020204030204" pitchFamily="34" charset="0"/>
                          <a:ea typeface="Times New Roman" panose="02020603050405020304" pitchFamily="18" charset="0"/>
                        </a:rPr>
                        <a:t>7</a:t>
                      </a:r>
                      <a:endParaRPr lang="en-US" sz="2000">
                        <a:solidFill>
                          <a:schemeClr val="bg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50000"/>
                        <a:lumOff val="50000"/>
                      </a:schemeClr>
                    </a:solidFill>
                  </a:tcPr>
                </a:tc>
                <a:tc>
                  <a:txBody>
                    <a:bodyPr/>
                    <a:lstStyle/>
                    <a:p>
                      <a:pPr marL="0" marR="0" algn="ctr">
                        <a:spcBef>
                          <a:spcPts val="0"/>
                        </a:spcBef>
                        <a:spcAft>
                          <a:spcPts val="0"/>
                        </a:spcAft>
                      </a:pPr>
                      <a:r>
                        <a:rPr lang="en-US" sz="2000">
                          <a:solidFill>
                            <a:schemeClr val="bg1"/>
                          </a:solidFill>
                          <a:effectLst/>
                          <a:latin typeface="Calibri" panose="020F0502020204030204" pitchFamily="34" charset="0"/>
                          <a:ea typeface="Times New Roman" panose="02020603050405020304" pitchFamily="18" charset="0"/>
                        </a:rPr>
                        <a:t>8</a:t>
                      </a:r>
                      <a:endParaRPr lang="en-US" sz="2000">
                        <a:solidFill>
                          <a:schemeClr val="bg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50000"/>
                        <a:lumOff val="50000"/>
                      </a:schemeClr>
                    </a:solidFill>
                  </a:tcPr>
                </a:tc>
                <a:tc>
                  <a:txBody>
                    <a:bodyPr/>
                    <a:lstStyle/>
                    <a:p>
                      <a:pPr marL="0" marR="0" algn="ctr">
                        <a:spcBef>
                          <a:spcPts val="0"/>
                        </a:spcBef>
                        <a:spcAft>
                          <a:spcPts val="0"/>
                        </a:spcAft>
                      </a:pPr>
                      <a:r>
                        <a:rPr lang="en-US" sz="2000">
                          <a:solidFill>
                            <a:schemeClr val="bg1"/>
                          </a:solidFill>
                          <a:effectLst/>
                          <a:latin typeface="Calibri" panose="020F0502020204030204" pitchFamily="34" charset="0"/>
                          <a:ea typeface="Times New Roman" panose="02020603050405020304" pitchFamily="18" charset="0"/>
                        </a:rPr>
                        <a:t>9</a:t>
                      </a:r>
                      <a:endParaRPr lang="en-US" sz="2000">
                        <a:solidFill>
                          <a:schemeClr val="bg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50000"/>
                        <a:lumOff val="50000"/>
                      </a:schemeClr>
                    </a:solidFill>
                  </a:tcPr>
                </a:tc>
              </a:tr>
              <a:tr h="0">
                <a:tc>
                  <a:txBody>
                    <a:bodyPr/>
                    <a:lstStyle/>
                    <a:p>
                      <a:pPr marL="0" marR="0" algn="just">
                        <a:spcBef>
                          <a:spcPts val="0"/>
                        </a:spcBef>
                        <a:spcAft>
                          <a:spcPts val="0"/>
                        </a:spcAft>
                      </a:pPr>
                      <a:r>
                        <a:rPr lang="en-US" sz="2000">
                          <a:solidFill>
                            <a:schemeClr val="bg1"/>
                          </a:solidFill>
                          <a:effectLst/>
                          <a:latin typeface="Calibri" panose="020F0502020204030204" pitchFamily="34" charset="0"/>
                          <a:ea typeface="Times New Roman" panose="02020603050405020304" pitchFamily="18" charset="0"/>
                        </a:rPr>
                        <a:t>1</a:t>
                      </a:r>
                      <a:endParaRPr lang="en-US" sz="2000">
                        <a:solidFill>
                          <a:schemeClr val="bg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50000"/>
                        <a:lumOff val="5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A</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A</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A</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A</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A</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A</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C</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A</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G</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0">
                <a:tc>
                  <a:txBody>
                    <a:bodyPr/>
                    <a:lstStyle/>
                    <a:p>
                      <a:pPr marL="0" marR="0" algn="just">
                        <a:spcBef>
                          <a:spcPts val="0"/>
                        </a:spcBef>
                        <a:spcAft>
                          <a:spcPts val="0"/>
                        </a:spcAft>
                      </a:pPr>
                      <a:r>
                        <a:rPr lang="en-US" sz="2000">
                          <a:solidFill>
                            <a:schemeClr val="bg1"/>
                          </a:solidFill>
                          <a:effectLst/>
                          <a:latin typeface="Calibri" panose="020F0502020204030204" pitchFamily="34" charset="0"/>
                          <a:ea typeface="Times New Roman" panose="02020603050405020304" pitchFamily="18" charset="0"/>
                        </a:rPr>
                        <a:t>2</a:t>
                      </a:r>
                      <a:endParaRPr lang="en-US" sz="2000">
                        <a:solidFill>
                          <a:schemeClr val="bg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50000"/>
                        <a:lumOff val="5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A</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A</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A</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A</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A</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C</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A</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G</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G</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0">
                <a:tc>
                  <a:txBody>
                    <a:bodyPr/>
                    <a:lstStyle/>
                    <a:p>
                      <a:pPr marL="0" marR="0" algn="just">
                        <a:spcBef>
                          <a:spcPts val="0"/>
                        </a:spcBef>
                        <a:spcAft>
                          <a:spcPts val="0"/>
                        </a:spcAft>
                      </a:pPr>
                      <a:r>
                        <a:rPr lang="en-US" sz="2000">
                          <a:solidFill>
                            <a:schemeClr val="bg1"/>
                          </a:solidFill>
                          <a:effectLst/>
                          <a:latin typeface="Calibri" panose="020F0502020204030204" pitchFamily="34" charset="0"/>
                          <a:ea typeface="Times New Roman" panose="02020603050405020304" pitchFamily="18" charset="0"/>
                        </a:rPr>
                        <a:t>3</a:t>
                      </a:r>
                      <a:endParaRPr lang="en-US" sz="2000">
                        <a:solidFill>
                          <a:schemeClr val="bg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50000"/>
                        <a:lumOff val="5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A</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A</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A</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A</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C</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A</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G</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G</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T</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0">
                <a:tc>
                  <a:txBody>
                    <a:bodyPr/>
                    <a:lstStyle/>
                    <a:p>
                      <a:pPr marL="0" marR="0" algn="just">
                        <a:spcBef>
                          <a:spcPts val="0"/>
                        </a:spcBef>
                        <a:spcAft>
                          <a:spcPts val="0"/>
                        </a:spcAft>
                      </a:pPr>
                      <a:r>
                        <a:rPr lang="en-US" sz="2000">
                          <a:solidFill>
                            <a:schemeClr val="bg1"/>
                          </a:solidFill>
                          <a:effectLst/>
                          <a:latin typeface="Calibri" panose="020F0502020204030204" pitchFamily="34" charset="0"/>
                          <a:ea typeface="Times New Roman" panose="02020603050405020304" pitchFamily="18" charset="0"/>
                        </a:rPr>
                        <a:t>4</a:t>
                      </a:r>
                      <a:endParaRPr lang="en-US" sz="2000">
                        <a:solidFill>
                          <a:schemeClr val="bg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50000"/>
                        <a:lumOff val="5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A</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A</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A</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C</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A</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G</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G</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T</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G</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0">
                <a:tc>
                  <a:txBody>
                    <a:bodyPr/>
                    <a:lstStyle/>
                    <a:p>
                      <a:pPr marL="0" marR="0" algn="just">
                        <a:spcBef>
                          <a:spcPts val="0"/>
                        </a:spcBef>
                        <a:spcAft>
                          <a:spcPts val="0"/>
                        </a:spcAft>
                      </a:pPr>
                      <a:r>
                        <a:rPr lang="en-US" sz="2000">
                          <a:solidFill>
                            <a:schemeClr val="bg1"/>
                          </a:solidFill>
                          <a:effectLst/>
                          <a:latin typeface="Calibri" panose="020F0502020204030204" pitchFamily="34" charset="0"/>
                          <a:ea typeface="Times New Roman" panose="02020603050405020304" pitchFamily="18" charset="0"/>
                        </a:rPr>
                        <a:t>5</a:t>
                      </a:r>
                      <a:endParaRPr lang="en-US" sz="2000">
                        <a:solidFill>
                          <a:schemeClr val="bg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50000"/>
                        <a:lumOff val="5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A</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A</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C</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A</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G</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G</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T</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G</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A</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0">
                <a:tc>
                  <a:txBody>
                    <a:bodyPr/>
                    <a:lstStyle/>
                    <a:p>
                      <a:pPr marL="0" marR="0" algn="just">
                        <a:spcBef>
                          <a:spcPts val="0"/>
                        </a:spcBef>
                        <a:spcAft>
                          <a:spcPts val="0"/>
                        </a:spcAft>
                      </a:pPr>
                      <a:r>
                        <a:rPr lang="en-US" sz="2000">
                          <a:solidFill>
                            <a:schemeClr val="bg1"/>
                          </a:solidFill>
                          <a:effectLst/>
                          <a:latin typeface="Calibri" panose="020F0502020204030204" pitchFamily="34" charset="0"/>
                          <a:ea typeface="Times New Roman" panose="02020603050405020304" pitchFamily="18" charset="0"/>
                        </a:rPr>
                        <a:t>6</a:t>
                      </a:r>
                      <a:endParaRPr lang="en-US" sz="2000">
                        <a:solidFill>
                          <a:schemeClr val="bg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50000"/>
                        <a:lumOff val="5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A</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C</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A</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G</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G</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T</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G</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A</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G</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0">
                <a:tc>
                  <a:txBody>
                    <a:bodyPr/>
                    <a:lstStyle/>
                    <a:p>
                      <a:pPr marL="0" marR="0" algn="just">
                        <a:spcBef>
                          <a:spcPts val="0"/>
                        </a:spcBef>
                        <a:spcAft>
                          <a:spcPts val="0"/>
                        </a:spcAft>
                      </a:pPr>
                      <a:r>
                        <a:rPr lang="en-US" sz="2000">
                          <a:solidFill>
                            <a:schemeClr val="bg1"/>
                          </a:solidFill>
                          <a:effectLst/>
                          <a:latin typeface="Calibri" panose="020F0502020204030204" pitchFamily="34" charset="0"/>
                          <a:ea typeface="Times New Roman" panose="02020603050405020304" pitchFamily="18" charset="0"/>
                        </a:rPr>
                        <a:t>7</a:t>
                      </a:r>
                      <a:endParaRPr lang="en-US" sz="2000">
                        <a:solidFill>
                          <a:schemeClr val="bg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50000"/>
                        <a:lumOff val="5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C</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A</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G</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G</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T</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G</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A</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G</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T</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0">
                <a:tc>
                  <a:txBody>
                    <a:bodyPr/>
                    <a:lstStyle/>
                    <a:p>
                      <a:pPr marL="0" marR="0" algn="just">
                        <a:spcBef>
                          <a:spcPts val="0"/>
                        </a:spcBef>
                        <a:spcAft>
                          <a:spcPts val="0"/>
                        </a:spcAft>
                      </a:pPr>
                      <a:r>
                        <a:rPr lang="en-US" sz="2000">
                          <a:solidFill>
                            <a:schemeClr val="bg1"/>
                          </a:solidFill>
                          <a:effectLst/>
                          <a:latin typeface="Calibri" panose="020F0502020204030204" pitchFamily="34" charset="0"/>
                          <a:ea typeface="Times New Roman" panose="02020603050405020304" pitchFamily="18" charset="0"/>
                        </a:rPr>
                        <a:t>8</a:t>
                      </a:r>
                      <a:endParaRPr lang="en-US" sz="2000">
                        <a:solidFill>
                          <a:schemeClr val="bg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50000"/>
                        <a:lumOff val="5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A</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G</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G</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T</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G</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A</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G</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T</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A</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0">
                <a:tc>
                  <a:txBody>
                    <a:bodyPr/>
                    <a:lstStyle/>
                    <a:p>
                      <a:pPr marL="0" marR="0" algn="just">
                        <a:spcBef>
                          <a:spcPts val="0"/>
                        </a:spcBef>
                        <a:spcAft>
                          <a:spcPts val="0"/>
                        </a:spcAft>
                      </a:pPr>
                      <a:r>
                        <a:rPr lang="en-US" sz="2000">
                          <a:solidFill>
                            <a:schemeClr val="bg1"/>
                          </a:solidFill>
                          <a:effectLst/>
                          <a:latin typeface="Calibri" panose="020F0502020204030204" pitchFamily="34" charset="0"/>
                          <a:ea typeface="Times New Roman" panose="02020603050405020304" pitchFamily="18" charset="0"/>
                        </a:rPr>
                        <a:t>9</a:t>
                      </a:r>
                      <a:endParaRPr lang="en-US" sz="2000">
                        <a:solidFill>
                          <a:schemeClr val="bg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50000"/>
                        <a:lumOff val="5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G</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G</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T</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G</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A</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G</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T</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A</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A</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0">
                <a:tc>
                  <a:txBody>
                    <a:bodyPr/>
                    <a:lstStyle/>
                    <a:p>
                      <a:pPr marL="0" marR="0" algn="just">
                        <a:spcBef>
                          <a:spcPts val="0"/>
                        </a:spcBef>
                        <a:spcAft>
                          <a:spcPts val="0"/>
                        </a:spcAft>
                      </a:pPr>
                      <a:r>
                        <a:rPr lang="en-US" sz="2000">
                          <a:solidFill>
                            <a:schemeClr val="bg1"/>
                          </a:solidFill>
                          <a:effectLst/>
                          <a:latin typeface="Calibri" panose="020F0502020204030204" pitchFamily="34" charset="0"/>
                          <a:ea typeface="Times New Roman" panose="02020603050405020304" pitchFamily="18" charset="0"/>
                        </a:rPr>
                        <a:t>10</a:t>
                      </a:r>
                      <a:endParaRPr lang="en-US" sz="2000">
                        <a:solidFill>
                          <a:schemeClr val="bg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50000"/>
                        <a:lumOff val="5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G</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T</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G</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A</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G</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T</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A</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A</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A</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0">
                <a:tc>
                  <a:txBody>
                    <a:bodyPr/>
                    <a:lstStyle/>
                    <a:p>
                      <a:pPr marL="0" marR="0" algn="just">
                        <a:spcBef>
                          <a:spcPts val="0"/>
                        </a:spcBef>
                        <a:spcAft>
                          <a:spcPts val="0"/>
                        </a:spcAft>
                      </a:pPr>
                      <a:r>
                        <a:rPr lang="en-US" sz="2000">
                          <a:solidFill>
                            <a:schemeClr val="bg1"/>
                          </a:solidFill>
                          <a:effectLst/>
                          <a:latin typeface="Calibri" panose="020F0502020204030204" pitchFamily="34" charset="0"/>
                          <a:ea typeface="Times New Roman" panose="02020603050405020304" pitchFamily="18" charset="0"/>
                        </a:rPr>
                        <a:t>11</a:t>
                      </a:r>
                      <a:endParaRPr lang="en-US" sz="2000">
                        <a:solidFill>
                          <a:schemeClr val="bg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50000"/>
                        <a:lumOff val="5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T</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G</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A</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G</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T</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A</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A</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A</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A</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0">
                <a:tc>
                  <a:txBody>
                    <a:bodyPr/>
                    <a:lstStyle/>
                    <a:p>
                      <a:pPr marL="0" marR="0" algn="just">
                        <a:spcBef>
                          <a:spcPts val="0"/>
                        </a:spcBef>
                        <a:spcAft>
                          <a:spcPts val="0"/>
                        </a:spcAft>
                      </a:pPr>
                      <a:r>
                        <a:rPr lang="en-US" sz="2000">
                          <a:solidFill>
                            <a:schemeClr val="bg1"/>
                          </a:solidFill>
                          <a:effectLst/>
                          <a:latin typeface="Calibri" panose="020F0502020204030204" pitchFamily="34" charset="0"/>
                          <a:ea typeface="Times New Roman" panose="02020603050405020304" pitchFamily="18" charset="0"/>
                        </a:rPr>
                        <a:t>12</a:t>
                      </a:r>
                      <a:endParaRPr lang="en-US" sz="2000">
                        <a:solidFill>
                          <a:schemeClr val="bg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50000"/>
                        <a:lumOff val="5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G</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A</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G</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T</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A</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A</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A</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A</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A</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0">
                <a:tc>
                  <a:txBody>
                    <a:bodyPr/>
                    <a:lstStyle/>
                    <a:p>
                      <a:pPr marL="0" marR="0" algn="just">
                        <a:spcBef>
                          <a:spcPts val="0"/>
                        </a:spcBef>
                        <a:spcAft>
                          <a:spcPts val="0"/>
                        </a:spcAft>
                      </a:pPr>
                      <a:r>
                        <a:rPr lang="en-US" sz="2000">
                          <a:solidFill>
                            <a:schemeClr val="bg1"/>
                          </a:solidFill>
                          <a:effectLst/>
                          <a:latin typeface="Calibri" panose="020F0502020204030204" pitchFamily="34" charset="0"/>
                          <a:ea typeface="Times New Roman" panose="02020603050405020304" pitchFamily="18" charset="0"/>
                        </a:rPr>
                        <a:t>13</a:t>
                      </a:r>
                      <a:endParaRPr lang="en-US" sz="2000">
                        <a:solidFill>
                          <a:schemeClr val="bg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50000"/>
                        <a:lumOff val="5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A</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G</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T</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A</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A</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A</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A</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A</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A</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0">
                <a:tc>
                  <a:txBody>
                    <a:bodyPr/>
                    <a:lstStyle/>
                    <a:p>
                      <a:pPr marL="0" marR="0" algn="just">
                        <a:spcBef>
                          <a:spcPts val="0"/>
                        </a:spcBef>
                        <a:spcAft>
                          <a:spcPts val="0"/>
                        </a:spcAft>
                      </a:pPr>
                      <a:r>
                        <a:rPr lang="en-US" sz="2000">
                          <a:solidFill>
                            <a:schemeClr val="bg1"/>
                          </a:solidFill>
                          <a:effectLst/>
                          <a:latin typeface="Calibri" panose="020F0502020204030204" pitchFamily="34" charset="0"/>
                          <a:ea typeface="Times New Roman" panose="02020603050405020304" pitchFamily="18" charset="0"/>
                        </a:rPr>
                        <a:t>14</a:t>
                      </a:r>
                      <a:endParaRPr lang="en-US" sz="2000">
                        <a:solidFill>
                          <a:schemeClr val="bg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50000"/>
                        <a:lumOff val="5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G</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T</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A</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A</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A</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A</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A</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A</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0"/>
                        </a:spcBef>
                        <a:spcAft>
                          <a:spcPts val="0"/>
                        </a:spcAft>
                      </a:pPr>
                      <a:r>
                        <a:rPr lang="en-US" sz="2000">
                          <a:effectLst/>
                          <a:latin typeface="Calibri" panose="020F0502020204030204" pitchFamily="34" charset="0"/>
                          <a:ea typeface="Times New Roman" panose="02020603050405020304" pitchFamily="18" charset="0"/>
                        </a:rPr>
                        <a:t>A</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400166181"/>
              </p:ext>
            </p:extLst>
          </p:nvPr>
        </p:nvGraphicFramePr>
        <p:xfrm>
          <a:off x="9906000" y="8610600"/>
          <a:ext cx="7620000" cy="1524000"/>
        </p:xfrm>
        <a:graphic>
          <a:graphicData uri="http://schemas.openxmlformats.org/drawingml/2006/table">
            <a:tbl>
              <a:tblPr firstRow="1" firstCol="1" bandRow="1"/>
              <a:tblGrid>
                <a:gridCol w="762000"/>
                <a:gridCol w="762000"/>
                <a:gridCol w="762000"/>
                <a:gridCol w="762000"/>
                <a:gridCol w="762000"/>
                <a:gridCol w="762000"/>
                <a:gridCol w="762000"/>
                <a:gridCol w="762000"/>
                <a:gridCol w="762000"/>
                <a:gridCol w="762000"/>
              </a:tblGrid>
              <a:tr h="304800">
                <a:tc>
                  <a:txBody>
                    <a:bodyPr/>
                    <a:lstStyle/>
                    <a:p>
                      <a:pPr marL="0" marR="0" algn="ctr">
                        <a:spcBef>
                          <a:spcPts val="0"/>
                        </a:spcBef>
                        <a:spcAft>
                          <a:spcPts val="0"/>
                        </a:spcAft>
                      </a:pPr>
                      <a:r>
                        <a:rPr lang="en-US" sz="2000">
                          <a:solidFill>
                            <a:schemeClr val="bg1"/>
                          </a:solidFill>
                          <a:effectLst/>
                          <a:latin typeface="+mn-lt"/>
                          <a:ea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50000"/>
                        <a:lumOff val="50000"/>
                      </a:schemeClr>
                    </a:solidFill>
                  </a:tcPr>
                </a:tc>
                <a:tc>
                  <a:txBody>
                    <a:bodyPr/>
                    <a:lstStyle/>
                    <a:p>
                      <a:pPr marL="0" marR="0" algn="ctr">
                        <a:spcBef>
                          <a:spcPts val="0"/>
                        </a:spcBef>
                        <a:spcAft>
                          <a:spcPts val="0"/>
                        </a:spcAft>
                      </a:pPr>
                      <a:r>
                        <a:rPr lang="en-US" sz="2000">
                          <a:solidFill>
                            <a:schemeClr val="bg1"/>
                          </a:solidFill>
                          <a:effectLst/>
                          <a:latin typeface="+mn-lt"/>
                          <a:ea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50000"/>
                        <a:lumOff val="50000"/>
                      </a:schemeClr>
                    </a:solidFill>
                  </a:tcPr>
                </a:tc>
                <a:tc>
                  <a:txBody>
                    <a:bodyPr/>
                    <a:lstStyle/>
                    <a:p>
                      <a:pPr marL="0" marR="0" algn="ctr">
                        <a:spcBef>
                          <a:spcPts val="0"/>
                        </a:spcBef>
                        <a:spcAft>
                          <a:spcPts val="0"/>
                        </a:spcAft>
                      </a:pPr>
                      <a:r>
                        <a:rPr lang="en-US" sz="2000">
                          <a:solidFill>
                            <a:schemeClr val="bg1"/>
                          </a:solidFill>
                          <a:effectLst/>
                          <a:latin typeface="+mn-lt"/>
                          <a:ea typeface="Times New Roman" panose="02020603050405020304" pitchFamily="18"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50000"/>
                        <a:lumOff val="50000"/>
                      </a:schemeClr>
                    </a:solidFill>
                  </a:tcPr>
                </a:tc>
                <a:tc>
                  <a:txBody>
                    <a:bodyPr/>
                    <a:lstStyle/>
                    <a:p>
                      <a:pPr marL="0" marR="0" algn="ctr">
                        <a:spcBef>
                          <a:spcPts val="0"/>
                        </a:spcBef>
                        <a:spcAft>
                          <a:spcPts val="0"/>
                        </a:spcAft>
                      </a:pPr>
                      <a:r>
                        <a:rPr lang="en-US" sz="2000">
                          <a:solidFill>
                            <a:schemeClr val="bg1"/>
                          </a:solidFill>
                          <a:effectLst/>
                          <a:latin typeface="+mn-lt"/>
                          <a:ea typeface="Times New Roman" panose="02020603050405020304"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50000"/>
                        <a:lumOff val="50000"/>
                      </a:schemeClr>
                    </a:solidFill>
                  </a:tcPr>
                </a:tc>
                <a:tc>
                  <a:txBody>
                    <a:bodyPr/>
                    <a:lstStyle/>
                    <a:p>
                      <a:pPr marL="0" marR="0" algn="ctr">
                        <a:spcBef>
                          <a:spcPts val="0"/>
                        </a:spcBef>
                        <a:spcAft>
                          <a:spcPts val="0"/>
                        </a:spcAft>
                      </a:pPr>
                      <a:r>
                        <a:rPr lang="en-US" sz="2000">
                          <a:solidFill>
                            <a:schemeClr val="bg1"/>
                          </a:solidFill>
                          <a:effectLst/>
                          <a:latin typeface="+mn-lt"/>
                          <a:ea typeface="Times New Roman" panose="02020603050405020304" pitchFamily="18"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50000"/>
                        <a:lumOff val="50000"/>
                      </a:schemeClr>
                    </a:solidFill>
                  </a:tcPr>
                </a:tc>
                <a:tc>
                  <a:txBody>
                    <a:bodyPr/>
                    <a:lstStyle/>
                    <a:p>
                      <a:pPr marL="0" marR="0" algn="ctr">
                        <a:spcBef>
                          <a:spcPts val="0"/>
                        </a:spcBef>
                        <a:spcAft>
                          <a:spcPts val="0"/>
                        </a:spcAft>
                      </a:pPr>
                      <a:r>
                        <a:rPr lang="en-US" sz="2000">
                          <a:solidFill>
                            <a:schemeClr val="bg1"/>
                          </a:solidFill>
                          <a:effectLst/>
                          <a:latin typeface="+mn-lt"/>
                          <a:ea typeface="Times New Roman" panose="02020603050405020304" pitchFamily="18"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50000"/>
                        <a:lumOff val="50000"/>
                      </a:schemeClr>
                    </a:solidFill>
                  </a:tcPr>
                </a:tc>
                <a:tc>
                  <a:txBody>
                    <a:bodyPr/>
                    <a:lstStyle/>
                    <a:p>
                      <a:pPr marL="0" marR="0" algn="ctr">
                        <a:spcBef>
                          <a:spcPts val="0"/>
                        </a:spcBef>
                        <a:spcAft>
                          <a:spcPts val="0"/>
                        </a:spcAft>
                      </a:pPr>
                      <a:r>
                        <a:rPr lang="en-US" sz="2000">
                          <a:solidFill>
                            <a:schemeClr val="bg1"/>
                          </a:solidFill>
                          <a:effectLst/>
                          <a:latin typeface="+mn-lt"/>
                          <a:ea typeface="Times New Roman" panose="02020603050405020304" pitchFamily="18"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50000"/>
                        <a:lumOff val="50000"/>
                      </a:schemeClr>
                    </a:solidFill>
                  </a:tcPr>
                </a:tc>
                <a:tc>
                  <a:txBody>
                    <a:bodyPr/>
                    <a:lstStyle/>
                    <a:p>
                      <a:pPr marL="0" marR="0" algn="ctr">
                        <a:spcBef>
                          <a:spcPts val="0"/>
                        </a:spcBef>
                        <a:spcAft>
                          <a:spcPts val="0"/>
                        </a:spcAft>
                      </a:pPr>
                      <a:r>
                        <a:rPr lang="en-US" sz="2000">
                          <a:solidFill>
                            <a:schemeClr val="bg1"/>
                          </a:solidFill>
                          <a:effectLst/>
                          <a:latin typeface="+mn-lt"/>
                          <a:ea typeface="Times New Roman" panose="02020603050405020304" pitchFamily="18"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50000"/>
                        <a:lumOff val="50000"/>
                      </a:schemeClr>
                    </a:solidFill>
                  </a:tcPr>
                </a:tc>
                <a:tc>
                  <a:txBody>
                    <a:bodyPr/>
                    <a:lstStyle/>
                    <a:p>
                      <a:pPr marL="0" marR="0" algn="ctr">
                        <a:spcBef>
                          <a:spcPts val="0"/>
                        </a:spcBef>
                        <a:spcAft>
                          <a:spcPts val="0"/>
                        </a:spcAft>
                      </a:pPr>
                      <a:r>
                        <a:rPr lang="en-US" sz="2000">
                          <a:solidFill>
                            <a:schemeClr val="bg1"/>
                          </a:solidFill>
                          <a:effectLst/>
                          <a:latin typeface="+mn-lt"/>
                          <a:ea typeface="Times New Roman" panose="02020603050405020304" pitchFamily="18"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50000"/>
                        <a:lumOff val="50000"/>
                      </a:schemeClr>
                    </a:solidFill>
                  </a:tcPr>
                </a:tc>
                <a:tc>
                  <a:txBody>
                    <a:bodyPr/>
                    <a:lstStyle/>
                    <a:p>
                      <a:pPr marL="0" marR="0" algn="ctr">
                        <a:spcBef>
                          <a:spcPts val="0"/>
                        </a:spcBef>
                        <a:spcAft>
                          <a:spcPts val="0"/>
                        </a:spcAft>
                      </a:pPr>
                      <a:r>
                        <a:rPr lang="en-US" sz="2000">
                          <a:solidFill>
                            <a:schemeClr val="bg1"/>
                          </a:solidFill>
                          <a:effectLst/>
                          <a:latin typeface="+mn-lt"/>
                          <a:ea typeface="Times New Roman" panose="02020603050405020304" pitchFamily="18"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50000"/>
                        <a:lumOff val="50000"/>
                      </a:schemeClr>
                    </a:solidFill>
                  </a:tcPr>
                </a:tc>
              </a:tr>
              <a:tr h="0">
                <a:tc>
                  <a:txBody>
                    <a:bodyPr/>
                    <a:lstStyle/>
                    <a:p>
                      <a:pPr marL="0" marR="0" algn="ctr">
                        <a:spcBef>
                          <a:spcPts val="0"/>
                        </a:spcBef>
                        <a:spcAft>
                          <a:spcPts val="0"/>
                        </a:spcAft>
                      </a:pPr>
                      <a:r>
                        <a:rPr lang="en-US" sz="2000">
                          <a:solidFill>
                            <a:schemeClr val="bg1"/>
                          </a:solidFill>
                          <a:effectLst/>
                          <a:latin typeface="+mn-lt"/>
                          <a:ea typeface="Times New Roman" panose="02020603050405020304" pitchFamily="18" charset="0"/>
                        </a:rPr>
                        <a:t>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50000"/>
                        <a:lumOff val="50000"/>
                      </a:schemeClr>
                    </a:solidFill>
                  </a:tcPr>
                </a:tc>
                <a:tc>
                  <a:txBody>
                    <a:bodyPr/>
                    <a:lstStyle/>
                    <a:p>
                      <a:pPr marL="0" marR="0">
                        <a:spcBef>
                          <a:spcPts val="0"/>
                        </a:spcBef>
                        <a:spcAft>
                          <a:spcPts val="0"/>
                        </a:spcAft>
                      </a:pPr>
                      <a:r>
                        <a:rPr lang="en-US" sz="2000">
                          <a:effectLst/>
                          <a:latin typeface="+mn-lt"/>
                          <a:ea typeface="Times New Roman" panose="02020603050405020304" pitchFamily="18"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spcBef>
                          <a:spcPts val="0"/>
                        </a:spcBef>
                        <a:spcAft>
                          <a:spcPts val="0"/>
                        </a:spcAft>
                      </a:pPr>
                      <a:r>
                        <a:rPr lang="en-US" sz="2000">
                          <a:effectLst/>
                          <a:latin typeface="+mn-lt"/>
                          <a:ea typeface="Times New Roman" panose="02020603050405020304" pitchFamily="18"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spcBef>
                          <a:spcPts val="0"/>
                        </a:spcBef>
                        <a:spcAft>
                          <a:spcPts val="0"/>
                        </a:spcAft>
                      </a:pPr>
                      <a:r>
                        <a:rPr lang="en-US" sz="2000">
                          <a:effectLst/>
                          <a:latin typeface="+mn-lt"/>
                          <a:ea typeface="Times New Roman" panose="02020603050405020304" pitchFamily="18"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spcBef>
                          <a:spcPts val="0"/>
                        </a:spcBef>
                        <a:spcAft>
                          <a:spcPts val="0"/>
                        </a:spcAft>
                      </a:pPr>
                      <a:r>
                        <a:rPr lang="en-US" sz="2000">
                          <a:effectLst/>
                          <a:latin typeface="+mn-lt"/>
                          <a:ea typeface="Times New Roman" panose="02020603050405020304" pitchFamily="18"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spcBef>
                          <a:spcPts val="0"/>
                        </a:spcBef>
                        <a:spcAft>
                          <a:spcPts val="0"/>
                        </a:spcAft>
                      </a:pPr>
                      <a:r>
                        <a:rPr lang="en-US" sz="2000">
                          <a:effectLst/>
                          <a:latin typeface="+mn-lt"/>
                          <a:ea typeface="Times New Roman" panose="02020603050405020304" pitchFamily="18"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spcBef>
                          <a:spcPts val="0"/>
                        </a:spcBef>
                        <a:spcAft>
                          <a:spcPts val="0"/>
                        </a:spcAft>
                      </a:pPr>
                      <a:r>
                        <a:rPr lang="en-US" sz="2000">
                          <a:effectLst/>
                          <a:latin typeface="+mn-lt"/>
                          <a:ea typeface="Times New Roman" panose="02020603050405020304" pitchFamily="18"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spcBef>
                          <a:spcPts val="0"/>
                        </a:spcBef>
                        <a:spcAft>
                          <a:spcPts val="0"/>
                        </a:spcAft>
                      </a:pPr>
                      <a:r>
                        <a:rPr lang="en-US" sz="2000">
                          <a:effectLst/>
                          <a:latin typeface="+mn-lt"/>
                          <a:ea typeface="Times New Roman" panose="02020603050405020304" pitchFamily="18"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spcBef>
                          <a:spcPts val="0"/>
                        </a:spcBef>
                        <a:spcAft>
                          <a:spcPts val="0"/>
                        </a:spcAft>
                      </a:pPr>
                      <a:r>
                        <a:rPr lang="en-US" sz="2000">
                          <a:effectLst/>
                          <a:latin typeface="+mn-lt"/>
                          <a:ea typeface="Times New Roman" panose="02020603050405020304" pitchFamily="18"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spcBef>
                          <a:spcPts val="0"/>
                        </a:spcBef>
                        <a:spcAft>
                          <a:spcPts val="0"/>
                        </a:spcAft>
                      </a:pPr>
                      <a:r>
                        <a:rPr lang="en-US" sz="2000">
                          <a:effectLst/>
                          <a:latin typeface="+mn-lt"/>
                          <a:ea typeface="Times New Roman" panose="02020603050405020304" pitchFamily="18"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0">
                <a:tc>
                  <a:txBody>
                    <a:bodyPr/>
                    <a:lstStyle/>
                    <a:p>
                      <a:pPr marL="0" marR="0" algn="ctr">
                        <a:spcBef>
                          <a:spcPts val="0"/>
                        </a:spcBef>
                        <a:spcAft>
                          <a:spcPts val="0"/>
                        </a:spcAft>
                      </a:pPr>
                      <a:r>
                        <a:rPr lang="en-US" sz="2000">
                          <a:solidFill>
                            <a:schemeClr val="bg1"/>
                          </a:solidFill>
                          <a:effectLst/>
                          <a:latin typeface="+mn-lt"/>
                          <a:ea typeface="Times New Roman" panose="02020603050405020304" pitchFamily="18" charset="0"/>
                        </a:rPr>
                        <a:t>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50000"/>
                        <a:lumOff val="50000"/>
                      </a:schemeClr>
                    </a:solidFill>
                  </a:tcPr>
                </a:tc>
                <a:tc>
                  <a:txBody>
                    <a:bodyPr/>
                    <a:lstStyle/>
                    <a:p>
                      <a:pPr marL="0" marR="0">
                        <a:spcBef>
                          <a:spcPts val="0"/>
                        </a:spcBef>
                        <a:spcAft>
                          <a:spcPts val="0"/>
                        </a:spcAft>
                      </a:pPr>
                      <a:r>
                        <a:rPr lang="en-US" sz="2000">
                          <a:effectLst/>
                          <a:latin typeface="+mn-lt"/>
                          <a:ea typeface="Times New Roman" panose="02020603050405020304" pitchFamily="18"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spcBef>
                          <a:spcPts val="0"/>
                        </a:spcBef>
                        <a:spcAft>
                          <a:spcPts val="0"/>
                        </a:spcAft>
                      </a:pPr>
                      <a:r>
                        <a:rPr lang="en-US" sz="2000">
                          <a:effectLst/>
                          <a:latin typeface="+mn-lt"/>
                          <a:ea typeface="Times New Roman" panose="02020603050405020304" pitchFamily="18"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spcBef>
                          <a:spcPts val="0"/>
                        </a:spcBef>
                        <a:spcAft>
                          <a:spcPts val="0"/>
                        </a:spcAft>
                      </a:pPr>
                      <a:r>
                        <a:rPr lang="en-US" sz="2000">
                          <a:effectLst/>
                          <a:latin typeface="+mn-lt"/>
                          <a:ea typeface="Times New Roman" panose="02020603050405020304" pitchFamily="18"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spcBef>
                          <a:spcPts val="0"/>
                        </a:spcBef>
                        <a:spcAft>
                          <a:spcPts val="0"/>
                        </a:spcAft>
                      </a:pPr>
                      <a:r>
                        <a:rPr lang="en-US" sz="2000">
                          <a:effectLst/>
                          <a:latin typeface="+mn-lt"/>
                          <a:ea typeface="Times New Roman" panose="02020603050405020304" pitchFamily="18"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spcBef>
                          <a:spcPts val="0"/>
                        </a:spcBef>
                        <a:spcAft>
                          <a:spcPts val="0"/>
                        </a:spcAft>
                      </a:pPr>
                      <a:r>
                        <a:rPr lang="en-US" sz="2000">
                          <a:effectLst/>
                          <a:latin typeface="+mn-lt"/>
                          <a:ea typeface="Times New Roman" panose="02020603050405020304" pitchFamily="18"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spcBef>
                          <a:spcPts val="0"/>
                        </a:spcBef>
                        <a:spcAft>
                          <a:spcPts val="0"/>
                        </a:spcAft>
                      </a:pPr>
                      <a:r>
                        <a:rPr lang="en-US" sz="2000">
                          <a:effectLst/>
                          <a:latin typeface="+mn-lt"/>
                          <a:ea typeface="Times New Roman" panose="02020603050405020304" pitchFamily="18"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spcBef>
                          <a:spcPts val="0"/>
                        </a:spcBef>
                        <a:spcAft>
                          <a:spcPts val="0"/>
                        </a:spcAft>
                      </a:pPr>
                      <a:r>
                        <a:rPr lang="en-US" sz="2000">
                          <a:effectLst/>
                          <a:latin typeface="+mn-lt"/>
                          <a:ea typeface="Times New Roman" panose="02020603050405020304" pitchFamily="18"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spcBef>
                          <a:spcPts val="0"/>
                        </a:spcBef>
                        <a:spcAft>
                          <a:spcPts val="0"/>
                        </a:spcAft>
                      </a:pPr>
                      <a:r>
                        <a:rPr lang="en-US" sz="2000">
                          <a:effectLst/>
                          <a:latin typeface="+mn-lt"/>
                          <a:ea typeface="Times New Roman" panose="02020603050405020304" pitchFamily="18"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spcBef>
                          <a:spcPts val="0"/>
                        </a:spcBef>
                        <a:spcAft>
                          <a:spcPts val="0"/>
                        </a:spcAft>
                      </a:pPr>
                      <a:r>
                        <a:rPr lang="en-US" sz="2000">
                          <a:effectLst/>
                          <a:latin typeface="+mn-lt"/>
                          <a:ea typeface="Times New Roman" panose="02020603050405020304" pitchFamily="18"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0">
                <a:tc>
                  <a:txBody>
                    <a:bodyPr/>
                    <a:lstStyle/>
                    <a:p>
                      <a:pPr marL="0" marR="0" algn="ctr">
                        <a:spcBef>
                          <a:spcPts val="0"/>
                        </a:spcBef>
                        <a:spcAft>
                          <a:spcPts val="0"/>
                        </a:spcAft>
                      </a:pPr>
                      <a:r>
                        <a:rPr lang="en-US" sz="2000">
                          <a:solidFill>
                            <a:schemeClr val="bg1"/>
                          </a:solidFill>
                          <a:effectLst/>
                          <a:latin typeface="+mn-lt"/>
                          <a:ea typeface="Times New Roman" panose="02020603050405020304" pitchFamily="18" charset="0"/>
                        </a:rPr>
                        <a:t>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50000"/>
                        <a:lumOff val="50000"/>
                      </a:schemeClr>
                    </a:solidFill>
                  </a:tcPr>
                </a:tc>
                <a:tc>
                  <a:txBody>
                    <a:bodyPr/>
                    <a:lstStyle/>
                    <a:p>
                      <a:pPr marL="0" marR="0">
                        <a:spcBef>
                          <a:spcPts val="0"/>
                        </a:spcBef>
                        <a:spcAft>
                          <a:spcPts val="0"/>
                        </a:spcAft>
                      </a:pPr>
                      <a:r>
                        <a:rPr lang="en-US" sz="2000">
                          <a:effectLst/>
                          <a:latin typeface="+mn-lt"/>
                          <a:ea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spcBef>
                          <a:spcPts val="0"/>
                        </a:spcBef>
                        <a:spcAft>
                          <a:spcPts val="0"/>
                        </a:spcAft>
                      </a:pPr>
                      <a:r>
                        <a:rPr lang="en-US" sz="2000">
                          <a:effectLst/>
                          <a:latin typeface="+mn-lt"/>
                          <a:ea typeface="Times New Roman" panose="02020603050405020304" pitchFamily="18"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spcBef>
                          <a:spcPts val="0"/>
                        </a:spcBef>
                        <a:spcAft>
                          <a:spcPts val="0"/>
                        </a:spcAft>
                      </a:pPr>
                      <a:r>
                        <a:rPr lang="en-US" sz="2000">
                          <a:effectLst/>
                          <a:latin typeface="+mn-lt"/>
                          <a:ea typeface="Times New Roman" panose="02020603050405020304" pitchFamily="18"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spcBef>
                          <a:spcPts val="0"/>
                        </a:spcBef>
                        <a:spcAft>
                          <a:spcPts val="0"/>
                        </a:spcAft>
                      </a:pPr>
                      <a:r>
                        <a:rPr lang="en-US" sz="2000">
                          <a:effectLst/>
                          <a:latin typeface="+mn-lt"/>
                          <a:ea typeface="Times New Roman" panose="02020603050405020304" pitchFamily="18"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spcBef>
                          <a:spcPts val="0"/>
                        </a:spcBef>
                        <a:spcAft>
                          <a:spcPts val="0"/>
                        </a:spcAft>
                      </a:pPr>
                      <a:r>
                        <a:rPr lang="en-US" sz="2000">
                          <a:effectLst/>
                          <a:latin typeface="+mn-lt"/>
                          <a:ea typeface="Times New Roman" panose="02020603050405020304" pitchFamily="18"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spcBef>
                          <a:spcPts val="0"/>
                        </a:spcBef>
                        <a:spcAft>
                          <a:spcPts val="0"/>
                        </a:spcAft>
                      </a:pPr>
                      <a:r>
                        <a:rPr lang="en-US" sz="2000">
                          <a:effectLst/>
                          <a:latin typeface="+mn-lt"/>
                          <a:ea typeface="Times New Roman" panose="02020603050405020304" pitchFamily="18"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spcBef>
                          <a:spcPts val="0"/>
                        </a:spcBef>
                        <a:spcAft>
                          <a:spcPts val="0"/>
                        </a:spcAft>
                      </a:pPr>
                      <a:r>
                        <a:rPr lang="en-US" sz="2000">
                          <a:effectLst/>
                          <a:latin typeface="+mn-lt"/>
                          <a:ea typeface="Times New Roman" panose="02020603050405020304" pitchFamily="18"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spcBef>
                          <a:spcPts val="0"/>
                        </a:spcBef>
                        <a:spcAft>
                          <a:spcPts val="0"/>
                        </a:spcAft>
                      </a:pPr>
                      <a:r>
                        <a:rPr lang="en-US" sz="2000">
                          <a:effectLst/>
                          <a:latin typeface="+mn-lt"/>
                          <a:ea typeface="Times New Roman" panose="02020603050405020304" pitchFamily="18"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spcBef>
                          <a:spcPts val="0"/>
                        </a:spcBef>
                        <a:spcAft>
                          <a:spcPts val="0"/>
                        </a:spcAft>
                      </a:pPr>
                      <a:r>
                        <a:rPr lang="en-US" sz="2000">
                          <a:effectLst/>
                          <a:latin typeface="+mn-lt"/>
                          <a:ea typeface="Times New Roman" panose="02020603050405020304" pitchFamily="18"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0">
                <a:tc>
                  <a:txBody>
                    <a:bodyPr/>
                    <a:lstStyle/>
                    <a:p>
                      <a:pPr marL="0" marR="0" algn="ctr">
                        <a:spcBef>
                          <a:spcPts val="0"/>
                        </a:spcBef>
                        <a:spcAft>
                          <a:spcPts val="0"/>
                        </a:spcAft>
                      </a:pPr>
                      <a:r>
                        <a:rPr lang="en-US" sz="2000">
                          <a:solidFill>
                            <a:schemeClr val="bg1"/>
                          </a:solidFill>
                          <a:effectLst/>
                          <a:latin typeface="+mn-lt"/>
                          <a:ea typeface="Times New Roman" panose="02020603050405020304" pitchFamily="18" charset="0"/>
                        </a:rPr>
                        <a:t>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50000"/>
                        <a:lumOff val="50000"/>
                      </a:schemeClr>
                    </a:solidFill>
                  </a:tcPr>
                </a:tc>
                <a:tc>
                  <a:txBody>
                    <a:bodyPr/>
                    <a:lstStyle/>
                    <a:p>
                      <a:pPr marL="0" marR="0">
                        <a:spcBef>
                          <a:spcPts val="0"/>
                        </a:spcBef>
                        <a:spcAft>
                          <a:spcPts val="0"/>
                        </a:spcAft>
                      </a:pPr>
                      <a:r>
                        <a:rPr lang="en-US" sz="2000">
                          <a:effectLst/>
                          <a:latin typeface="+mn-lt"/>
                          <a:ea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spcBef>
                          <a:spcPts val="0"/>
                        </a:spcBef>
                        <a:spcAft>
                          <a:spcPts val="0"/>
                        </a:spcAft>
                      </a:pPr>
                      <a:r>
                        <a:rPr lang="en-US" sz="2000">
                          <a:effectLst/>
                          <a:latin typeface="+mn-lt"/>
                          <a:ea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spcBef>
                          <a:spcPts val="0"/>
                        </a:spcBef>
                        <a:spcAft>
                          <a:spcPts val="0"/>
                        </a:spcAft>
                      </a:pPr>
                      <a:r>
                        <a:rPr lang="en-US" sz="2000">
                          <a:effectLst/>
                          <a:latin typeface="+mn-lt"/>
                          <a:ea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spcBef>
                          <a:spcPts val="0"/>
                        </a:spcBef>
                        <a:spcAft>
                          <a:spcPts val="0"/>
                        </a:spcAft>
                      </a:pPr>
                      <a:r>
                        <a:rPr lang="en-US" sz="2000">
                          <a:effectLst/>
                          <a:latin typeface="+mn-lt"/>
                          <a:ea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spcBef>
                          <a:spcPts val="0"/>
                        </a:spcBef>
                        <a:spcAft>
                          <a:spcPts val="0"/>
                        </a:spcAft>
                      </a:pPr>
                      <a:r>
                        <a:rPr lang="en-US" sz="2000">
                          <a:effectLst/>
                          <a:latin typeface="+mn-lt"/>
                          <a:ea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spcBef>
                          <a:spcPts val="0"/>
                        </a:spcBef>
                        <a:spcAft>
                          <a:spcPts val="0"/>
                        </a:spcAft>
                      </a:pPr>
                      <a:r>
                        <a:rPr lang="en-US" sz="2000">
                          <a:effectLst/>
                          <a:latin typeface="+mn-lt"/>
                          <a:ea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spcBef>
                          <a:spcPts val="0"/>
                        </a:spcBef>
                        <a:spcAft>
                          <a:spcPts val="0"/>
                        </a:spcAft>
                      </a:pPr>
                      <a:r>
                        <a:rPr lang="en-US" sz="2000">
                          <a:effectLst/>
                          <a:latin typeface="+mn-lt"/>
                          <a:ea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spcBef>
                          <a:spcPts val="0"/>
                        </a:spcBef>
                        <a:spcAft>
                          <a:spcPts val="0"/>
                        </a:spcAft>
                      </a:pPr>
                      <a:r>
                        <a:rPr lang="en-US" sz="2000">
                          <a:effectLst/>
                          <a:latin typeface="+mn-lt"/>
                          <a:ea typeface="Times New Roman" panose="02020603050405020304" pitchFamily="18" charset="0"/>
                        </a:rPr>
                        <a:t>1e-17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spcBef>
                          <a:spcPts val="0"/>
                        </a:spcBef>
                        <a:spcAft>
                          <a:spcPts val="0"/>
                        </a:spcAft>
                      </a:pPr>
                      <a:r>
                        <a:rPr lang="en-US" sz="2000">
                          <a:effectLst/>
                          <a:latin typeface="+mn-lt"/>
                          <a:ea typeface="Times New Roman" panose="02020603050405020304" pitchFamily="18" charset="0"/>
                        </a:rPr>
                        <a:t>1e-17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922901337"/>
              </p:ext>
            </p:extLst>
          </p:nvPr>
        </p:nvGraphicFramePr>
        <p:xfrm>
          <a:off x="914400" y="8610600"/>
          <a:ext cx="7620000" cy="1524000"/>
        </p:xfrm>
        <a:graphic>
          <a:graphicData uri="http://schemas.openxmlformats.org/drawingml/2006/table">
            <a:tbl>
              <a:tblPr firstRow="1" firstCol="1" bandRow="1"/>
              <a:tblGrid>
                <a:gridCol w="762000"/>
                <a:gridCol w="762000"/>
                <a:gridCol w="762000"/>
                <a:gridCol w="762000"/>
                <a:gridCol w="762000"/>
                <a:gridCol w="762000"/>
                <a:gridCol w="762000"/>
                <a:gridCol w="762000"/>
                <a:gridCol w="762000"/>
                <a:gridCol w="762000"/>
              </a:tblGrid>
              <a:tr h="0">
                <a:tc>
                  <a:txBody>
                    <a:bodyPr/>
                    <a:lstStyle/>
                    <a:p>
                      <a:pPr marL="0" marR="0" algn="ctr">
                        <a:spcBef>
                          <a:spcPts val="0"/>
                        </a:spcBef>
                        <a:spcAft>
                          <a:spcPts val="0"/>
                        </a:spcAft>
                      </a:pPr>
                      <a:r>
                        <a:rPr lang="en-US" sz="2000">
                          <a:solidFill>
                            <a:schemeClr val="bg1"/>
                          </a:solidFill>
                          <a:effectLst/>
                          <a:latin typeface="+mn-lt"/>
                          <a:ea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50000"/>
                        <a:lumOff val="50000"/>
                      </a:schemeClr>
                    </a:solidFill>
                  </a:tcPr>
                </a:tc>
                <a:tc>
                  <a:txBody>
                    <a:bodyPr/>
                    <a:lstStyle/>
                    <a:p>
                      <a:pPr marL="0" marR="0" algn="ctr">
                        <a:spcBef>
                          <a:spcPts val="0"/>
                        </a:spcBef>
                        <a:spcAft>
                          <a:spcPts val="0"/>
                        </a:spcAft>
                      </a:pPr>
                      <a:r>
                        <a:rPr lang="en-US" sz="2000">
                          <a:solidFill>
                            <a:schemeClr val="bg1"/>
                          </a:solidFill>
                          <a:effectLst/>
                          <a:latin typeface="+mn-lt"/>
                          <a:ea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50000"/>
                        <a:lumOff val="50000"/>
                      </a:schemeClr>
                    </a:solidFill>
                  </a:tcPr>
                </a:tc>
                <a:tc>
                  <a:txBody>
                    <a:bodyPr/>
                    <a:lstStyle/>
                    <a:p>
                      <a:pPr marL="0" marR="0" algn="ctr">
                        <a:spcBef>
                          <a:spcPts val="0"/>
                        </a:spcBef>
                        <a:spcAft>
                          <a:spcPts val="0"/>
                        </a:spcAft>
                      </a:pPr>
                      <a:r>
                        <a:rPr lang="en-US" sz="2000">
                          <a:solidFill>
                            <a:schemeClr val="bg1"/>
                          </a:solidFill>
                          <a:effectLst/>
                          <a:latin typeface="+mn-lt"/>
                          <a:ea typeface="Times New Roman" panose="02020603050405020304" pitchFamily="18"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50000"/>
                        <a:lumOff val="50000"/>
                      </a:schemeClr>
                    </a:solidFill>
                  </a:tcPr>
                </a:tc>
                <a:tc>
                  <a:txBody>
                    <a:bodyPr/>
                    <a:lstStyle/>
                    <a:p>
                      <a:pPr marL="0" marR="0" algn="ctr">
                        <a:spcBef>
                          <a:spcPts val="0"/>
                        </a:spcBef>
                        <a:spcAft>
                          <a:spcPts val="0"/>
                        </a:spcAft>
                      </a:pPr>
                      <a:r>
                        <a:rPr lang="en-US" sz="2000">
                          <a:solidFill>
                            <a:schemeClr val="bg1"/>
                          </a:solidFill>
                          <a:effectLst/>
                          <a:latin typeface="+mn-lt"/>
                          <a:ea typeface="Times New Roman" panose="02020603050405020304"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50000"/>
                        <a:lumOff val="50000"/>
                      </a:schemeClr>
                    </a:solidFill>
                  </a:tcPr>
                </a:tc>
                <a:tc>
                  <a:txBody>
                    <a:bodyPr/>
                    <a:lstStyle/>
                    <a:p>
                      <a:pPr marL="0" marR="0" algn="ctr">
                        <a:spcBef>
                          <a:spcPts val="0"/>
                        </a:spcBef>
                        <a:spcAft>
                          <a:spcPts val="0"/>
                        </a:spcAft>
                      </a:pPr>
                      <a:r>
                        <a:rPr lang="en-US" sz="2000">
                          <a:solidFill>
                            <a:schemeClr val="bg1"/>
                          </a:solidFill>
                          <a:effectLst/>
                          <a:latin typeface="+mn-lt"/>
                          <a:ea typeface="Times New Roman" panose="02020603050405020304" pitchFamily="18"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50000"/>
                        <a:lumOff val="50000"/>
                      </a:schemeClr>
                    </a:solidFill>
                  </a:tcPr>
                </a:tc>
                <a:tc>
                  <a:txBody>
                    <a:bodyPr/>
                    <a:lstStyle/>
                    <a:p>
                      <a:pPr marL="0" marR="0" algn="ctr">
                        <a:spcBef>
                          <a:spcPts val="0"/>
                        </a:spcBef>
                        <a:spcAft>
                          <a:spcPts val="0"/>
                        </a:spcAft>
                      </a:pPr>
                      <a:r>
                        <a:rPr lang="en-US" sz="2000">
                          <a:solidFill>
                            <a:schemeClr val="bg1"/>
                          </a:solidFill>
                          <a:effectLst/>
                          <a:latin typeface="+mn-lt"/>
                          <a:ea typeface="Times New Roman" panose="02020603050405020304" pitchFamily="18"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50000"/>
                        <a:lumOff val="50000"/>
                      </a:schemeClr>
                    </a:solidFill>
                  </a:tcPr>
                </a:tc>
                <a:tc>
                  <a:txBody>
                    <a:bodyPr/>
                    <a:lstStyle/>
                    <a:p>
                      <a:pPr marL="0" marR="0" algn="ctr">
                        <a:spcBef>
                          <a:spcPts val="0"/>
                        </a:spcBef>
                        <a:spcAft>
                          <a:spcPts val="0"/>
                        </a:spcAft>
                      </a:pPr>
                      <a:r>
                        <a:rPr lang="en-US" sz="2000">
                          <a:solidFill>
                            <a:schemeClr val="bg1"/>
                          </a:solidFill>
                          <a:effectLst/>
                          <a:latin typeface="+mn-lt"/>
                          <a:ea typeface="Times New Roman" panose="02020603050405020304" pitchFamily="18"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50000"/>
                        <a:lumOff val="50000"/>
                      </a:schemeClr>
                    </a:solidFill>
                  </a:tcPr>
                </a:tc>
                <a:tc>
                  <a:txBody>
                    <a:bodyPr/>
                    <a:lstStyle/>
                    <a:p>
                      <a:pPr marL="0" marR="0" algn="ctr">
                        <a:spcBef>
                          <a:spcPts val="0"/>
                        </a:spcBef>
                        <a:spcAft>
                          <a:spcPts val="0"/>
                        </a:spcAft>
                      </a:pPr>
                      <a:r>
                        <a:rPr lang="en-US" sz="2000">
                          <a:solidFill>
                            <a:schemeClr val="bg1"/>
                          </a:solidFill>
                          <a:effectLst/>
                          <a:latin typeface="+mn-lt"/>
                          <a:ea typeface="Times New Roman" panose="02020603050405020304" pitchFamily="18"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50000"/>
                        <a:lumOff val="50000"/>
                      </a:schemeClr>
                    </a:solidFill>
                  </a:tcPr>
                </a:tc>
                <a:tc>
                  <a:txBody>
                    <a:bodyPr/>
                    <a:lstStyle/>
                    <a:p>
                      <a:pPr marL="0" marR="0" algn="ctr">
                        <a:spcBef>
                          <a:spcPts val="0"/>
                        </a:spcBef>
                        <a:spcAft>
                          <a:spcPts val="0"/>
                        </a:spcAft>
                      </a:pPr>
                      <a:r>
                        <a:rPr lang="en-US" sz="2000">
                          <a:solidFill>
                            <a:schemeClr val="bg1"/>
                          </a:solidFill>
                          <a:effectLst/>
                          <a:latin typeface="+mn-lt"/>
                          <a:ea typeface="Times New Roman" panose="02020603050405020304" pitchFamily="18"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50000"/>
                        <a:lumOff val="50000"/>
                      </a:schemeClr>
                    </a:solidFill>
                  </a:tcPr>
                </a:tc>
                <a:tc>
                  <a:txBody>
                    <a:bodyPr/>
                    <a:lstStyle/>
                    <a:p>
                      <a:pPr marL="0" marR="0" algn="ctr">
                        <a:spcBef>
                          <a:spcPts val="0"/>
                        </a:spcBef>
                        <a:spcAft>
                          <a:spcPts val="0"/>
                        </a:spcAft>
                      </a:pPr>
                      <a:r>
                        <a:rPr lang="en-US" sz="2000">
                          <a:solidFill>
                            <a:schemeClr val="bg1"/>
                          </a:solidFill>
                          <a:effectLst/>
                          <a:latin typeface="+mn-lt"/>
                          <a:ea typeface="Times New Roman" panose="02020603050405020304" pitchFamily="18"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50000"/>
                        <a:lumOff val="50000"/>
                      </a:schemeClr>
                    </a:solidFill>
                  </a:tcPr>
                </a:tc>
              </a:tr>
              <a:tr h="0">
                <a:tc>
                  <a:txBody>
                    <a:bodyPr/>
                    <a:lstStyle/>
                    <a:p>
                      <a:pPr marL="0" marR="0" algn="ctr">
                        <a:spcBef>
                          <a:spcPts val="0"/>
                        </a:spcBef>
                        <a:spcAft>
                          <a:spcPts val="0"/>
                        </a:spcAft>
                      </a:pPr>
                      <a:r>
                        <a:rPr lang="en-US" sz="2000">
                          <a:solidFill>
                            <a:schemeClr val="bg1"/>
                          </a:solidFill>
                          <a:effectLst/>
                          <a:latin typeface="+mn-lt"/>
                          <a:ea typeface="Times New Roman" panose="02020603050405020304" pitchFamily="18" charset="0"/>
                        </a:rPr>
                        <a:t>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50000"/>
                        <a:lumOff val="50000"/>
                      </a:schemeClr>
                    </a:solidFill>
                  </a:tcPr>
                </a:tc>
                <a:tc>
                  <a:txBody>
                    <a:bodyPr/>
                    <a:lstStyle/>
                    <a:p>
                      <a:pPr marL="0" marR="0">
                        <a:spcBef>
                          <a:spcPts val="0"/>
                        </a:spcBef>
                        <a:spcAft>
                          <a:spcPts val="0"/>
                        </a:spcAft>
                      </a:pPr>
                      <a:r>
                        <a:rPr lang="en-US" sz="2000" smtClean="0">
                          <a:effectLst/>
                          <a:latin typeface="+mn-lt"/>
                          <a:ea typeface="Times New Roman" panose="02020603050405020304" pitchFamily="18" charset="0"/>
                        </a:rPr>
                        <a:t>1</a:t>
                      </a:r>
                      <a:endParaRPr lang="en-US" sz="2000">
                        <a:effectLst/>
                        <a:latin typeface="+mn-lt"/>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spcBef>
                          <a:spcPts val="0"/>
                        </a:spcBef>
                        <a:spcAft>
                          <a:spcPts val="0"/>
                        </a:spcAft>
                      </a:pPr>
                      <a:r>
                        <a:rPr lang="en-US" sz="2000" smtClean="0">
                          <a:effectLst/>
                          <a:latin typeface="+mn-lt"/>
                          <a:ea typeface="Times New Roman" panose="02020603050405020304" pitchFamily="18" charset="0"/>
                        </a:rPr>
                        <a:t>1</a:t>
                      </a:r>
                      <a:endParaRPr lang="en-US" sz="2000">
                        <a:effectLst/>
                        <a:latin typeface="+mn-lt"/>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spcBef>
                          <a:spcPts val="0"/>
                        </a:spcBef>
                        <a:spcAft>
                          <a:spcPts val="0"/>
                        </a:spcAft>
                      </a:pPr>
                      <a:r>
                        <a:rPr lang="en-US" sz="2000" smtClean="0">
                          <a:effectLst/>
                          <a:latin typeface="+mn-lt"/>
                          <a:ea typeface="Times New Roman" panose="02020603050405020304" pitchFamily="18" charset="0"/>
                        </a:rPr>
                        <a:t>1</a:t>
                      </a:r>
                      <a:endParaRPr lang="en-US" sz="2000">
                        <a:effectLst/>
                        <a:latin typeface="+mn-lt"/>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spcBef>
                          <a:spcPts val="0"/>
                        </a:spcBef>
                        <a:spcAft>
                          <a:spcPts val="0"/>
                        </a:spcAft>
                      </a:pPr>
                      <a:r>
                        <a:rPr lang="en-US" sz="2000" smtClean="0">
                          <a:effectLst/>
                          <a:latin typeface="+mn-lt"/>
                          <a:ea typeface="Times New Roman" panose="02020603050405020304" pitchFamily="18" charset="0"/>
                        </a:rPr>
                        <a:t>1</a:t>
                      </a:r>
                      <a:endParaRPr lang="en-US" sz="2000">
                        <a:effectLst/>
                        <a:latin typeface="+mn-lt"/>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spcBef>
                          <a:spcPts val="0"/>
                        </a:spcBef>
                        <a:spcAft>
                          <a:spcPts val="0"/>
                        </a:spcAft>
                      </a:pPr>
                      <a:r>
                        <a:rPr lang="en-US" sz="2000" smtClean="0">
                          <a:effectLst/>
                          <a:latin typeface="+mn-lt"/>
                          <a:ea typeface="Times New Roman" panose="02020603050405020304" pitchFamily="18" charset="0"/>
                        </a:rPr>
                        <a:t>1</a:t>
                      </a:r>
                      <a:endParaRPr lang="en-US" sz="2000">
                        <a:effectLst/>
                        <a:latin typeface="+mn-lt"/>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spcBef>
                          <a:spcPts val="0"/>
                        </a:spcBef>
                        <a:spcAft>
                          <a:spcPts val="0"/>
                        </a:spcAft>
                      </a:pPr>
                      <a:r>
                        <a:rPr lang="en-US" sz="2000" smtClean="0">
                          <a:effectLst/>
                          <a:latin typeface="+mn-lt"/>
                          <a:ea typeface="Times New Roman" panose="02020603050405020304" pitchFamily="18" charset="0"/>
                        </a:rPr>
                        <a:t>1</a:t>
                      </a:r>
                      <a:endParaRPr lang="en-US" sz="2000">
                        <a:effectLst/>
                        <a:latin typeface="+mn-lt"/>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spcBef>
                          <a:spcPts val="0"/>
                        </a:spcBef>
                        <a:spcAft>
                          <a:spcPts val="0"/>
                        </a:spcAft>
                      </a:pPr>
                      <a:r>
                        <a:rPr lang="en-US" sz="2000" smtClean="0">
                          <a:effectLst/>
                          <a:latin typeface="+mn-lt"/>
                          <a:ea typeface="Times New Roman" panose="02020603050405020304" pitchFamily="18" charset="0"/>
                        </a:rPr>
                        <a:t>1</a:t>
                      </a:r>
                      <a:endParaRPr lang="en-US" sz="2000">
                        <a:effectLst/>
                        <a:latin typeface="+mn-lt"/>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spcBef>
                          <a:spcPts val="0"/>
                        </a:spcBef>
                        <a:spcAft>
                          <a:spcPts val="0"/>
                        </a:spcAft>
                      </a:pPr>
                      <a:r>
                        <a:rPr lang="en-US" sz="2000" smtClean="0">
                          <a:effectLst/>
                          <a:latin typeface="+mn-lt"/>
                          <a:ea typeface="Times New Roman" panose="02020603050405020304" pitchFamily="18" charset="0"/>
                        </a:rPr>
                        <a:t>1</a:t>
                      </a:r>
                      <a:endParaRPr lang="en-US" sz="2000">
                        <a:effectLst/>
                        <a:latin typeface="+mn-lt"/>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spcBef>
                          <a:spcPts val="0"/>
                        </a:spcBef>
                        <a:spcAft>
                          <a:spcPts val="0"/>
                        </a:spcAft>
                      </a:pPr>
                      <a:r>
                        <a:rPr lang="en-US" sz="2000" smtClean="0">
                          <a:effectLst/>
                          <a:latin typeface="+mn-lt"/>
                          <a:ea typeface="Times New Roman" panose="02020603050405020304" pitchFamily="18" charset="0"/>
                        </a:rPr>
                        <a:t>1</a:t>
                      </a:r>
                      <a:endParaRPr lang="en-US" sz="2000">
                        <a:effectLst/>
                        <a:latin typeface="+mn-lt"/>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r>
              <a:tr h="0">
                <a:tc>
                  <a:txBody>
                    <a:bodyPr/>
                    <a:lstStyle/>
                    <a:p>
                      <a:pPr marL="0" marR="0" algn="ctr">
                        <a:spcBef>
                          <a:spcPts val="0"/>
                        </a:spcBef>
                        <a:spcAft>
                          <a:spcPts val="0"/>
                        </a:spcAft>
                      </a:pPr>
                      <a:r>
                        <a:rPr lang="en-US" sz="2000">
                          <a:solidFill>
                            <a:schemeClr val="bg1"/>
                          </a:solidFill>
                          <a:effectLst/>
                          <a:latin typeface="+mn-lt"/>
                          <a:ea typeface="Times New Roman" panose="02020603050405020304" pitchFamily="18" charset="0"/>
                        </a:rPr>
                        <a:t>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50000"/>
                        <a:lumOff val="50000"/>
                      </a:schemeClr>
                    </a:solidFill>
                  </a:tcPr>
                </a:tc>
                <a:tc>
                  <a:txBody>
                    <a:bodyPr/>
                    <a:lstStyle/>
                    <a:p>
                      <a:pPr marL="0" marR="0">
                        <a:spcBef>
                          <a:spcPts val="0"/>
                        </a:spcBef>
                        <a:spcAft>
                          <a:spcPts val="0"/>
                        </a:spcAft>
                      </a:pPr>
                      <a:r>
                        <a:rPr lang="en-US" sz="2000" smtClean="0">
                          <a:effectLst/>
                          <a:latin typeface="+mn-lt"/>
                          <a:ea typeface="Times New Roman" panose="02020603050405020304" pitchFamily="18" charset="0"/>
                        </a:rPr>
                        <a:t>1</a:t>
                      </a:r>
                      <a:endParaRPr lang="en-US" sz="2000">
                        <a:effectLst/>
                        <a:latin typeface="+mn-lt"/>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spcBef>
                          <a:spcPts val="0"/>
                        </a:spcBef>
                        <a:spcAft>
                          <a:spcPts val="0"/>
                        </a:spcAft>
                      </a:pPr>
                      <a:r>
                        <a:rPr lang="en-US" sz="2000" smtClean="0">
                          <a:effectLst/>
                          <a:latin typeface="+mn-lt"/>
                          <a:ea typeface="Times New Roman" panose="02020603050405020304" pitchFamily="18" charset="0"/>
                        </a:rPr>
                        <a:t>1</a:t>
                      </a:r>
                      <a:endParaRPr lang="en-US" sz="2000">
                        <a:effectLst/>
                        <a:latin typeface="+mn-lt"/>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spcBef>
                          <a:spcPts val="0"/>
                        </a:spcBef>
                        <a:spcAft>
                          <a:spcPts val="0"/>
                        </a:spcAft>
                      </a:pPr>
                      <a:r>
                        <a:rPr lang="en-US" sz="2000" smtClean="0">
                          <a:effectLst/>
                          <a:latin typeface="+mn-lt"/>
                          <a:ea typeface="Times New Roman" panose="02020603050405020304" pitchFamily="18" charset="0"/>
                        </a:rPr>
                        <a:t>1</a:t>
                      </a:r>
                      <a:endParaRPr lang="en-US" sz="2000">
                        <a:effectLst/>
                        <a:latin typeface="+mn-lt"/>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spcBef>
                          <a:spcPts val="0"/>
                        </a:spcBef>
                        <a:spcAft>
                          <a:spcPts val="0"/>
                        </a:spcAft>
                      </a:pPr>
                      <a:r>
                        <a:rPr lang="en-US" sz="2000" smtClean="0">
                          <a:effectLst/>
                          <a:latin typeface="+mn-lt"/>
                          <a:ea typeface="Times New Roman" panose="02020603050405020304" pitchFamily="18" charset="0"/>
                        </a:rPr>
                        <a:t>1</a:t>
                      </a:r>
                      <a:endParaRPr lang="en-US" sz="2000">
                        <a:effectLst/>
                        <a:latin typeface="+mn-lt"/>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spcBef>
                          <a:spcPts val="0"/>
                        </a:spcBef>
                        <a:spcAft>
                          <a:spcPts val="0"/>
                        </a:spcAft>
                      </a:pPr>
                      <a:r>
                        <a:rPr lang="en-US" sz="2000" smtClean="0">
                          <a:effectLst/>
                          <a:latin typeface="+mn-lt"/>
                          <a:ea typeface="Times New Roman" panose="02020603050405020304" pitchFamily="18" charset="0"/>
                        </a:rPr>
                        <a:t>1</a:t>
                      </a:r>
                      <a:endParaRPr lang="en-US" sz="2000">
                        <a:effectLst/>
                        <a:latin typeface="+mn-lt"/>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spcBef>
                          <a:spcPts val="0"/>
                        </a:spcBef>
                        <a:spcAft>
                          <a:spcPts val="0"/>
                        </a:spcAft>
                      </a:pPr>
                      <a:r>
                        <a:rPr lang="en-US" sz="2000" smtClean="0">
                          <a:effectLst/>
                          <a:latin typeface="+mn-lt"/>
                          <a:ea typeface="Times New Roman" panose="02020603050405020304" pitchFamily="18" charset="0"/>
                        </a:rPr>
                        <a:t>1</a:t>
                      </a:r>
                      <a:endParaRPr lang="en-US" sz="2000">
                        <a:effectLst/>
                        <a:latin typeface="+mn-lt"/>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spcBef>
                          <a:spcPts val="0"/>
                        </a:spcBef>
                        <a:spcAft>
                          <a:spcPts val="0"/>
                        </a:spcAft>
                      </a:pPr>
                      <a:r>
                        <a:rPr lang="en-US" sz="2000" smtClean="0">
                          <a:effectLst/>
                          <a:latin typeface="+mn-lt"/>
                          <a:ea typeface="Times New Roman" panose="02020603050405020304" pitchFamily="18" charset="0"/>
                        </a:rPr>
                        <a:t>1</a:t>
                      </a:r>
                      <a:endParaRPr lang="en-US" sz="2000">
                        <a:effectLst/>
                        <a:latin typeface="+mn-lt"/>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spcBef>
                          <a:spcPts val="0"/>
                        </a:spcBef>
                        <a:spcAft>
                          <a:spcPts val="0"/>
                        </a:spcAft>
                      </a:pPr>
                      <a:r>
                        <a:rPr lang="en-US" sz="2000" smtClean="0">
                          <a:effectLst/>
                          <a:latin typeface="+mn-lt"/>
                          <a:ea typeface="Times New Roman" panose="02020603050405020304" pitchFamily="18" charset="0"/>
                        </a:rPr>
                        <a:t>1</a:t>
                      </a:r>
                      <a:endParaRPr lang="en-US" sz="2000">
                        <a:effectLst/>
                        <a:latin typeface="+mn-lt"/>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spcBef>
                          <a:spcPts val="0"/>
                        </a:spcBef>
                        <a:spcAft>
                          <a:spcPts val="0"/>
                        </a:spcAft>
                      </a:pPr>
                      <a:r>
                        <a:rPr lang="en-US" sz="2000" smtClean="0">
                          <a:effectLst/>
                          <a:latin typeface="+mn-lt"/>
                          <a:ea typeface="Times New Roman" panose="02020603050405020304" pitchFamily="18" charset="0"/>
                        </a:rPr>
                        <a:t>1</a:t>
                      </a:r>
                      <a:endParaRPr lang="en-US" sz="2000">
                        <a:effectLst/>
                        <a:latin typeface="+mn-lt"/>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r>
              <a:tr h="0">
                <a:tc>
                  <a:txBody>
                    <a:bodyPr/>
                    <a:lstStyle/>
                    <a:p>
                      <a:pPr marL="0" marR="0" algn="ctr">
                        <a:spcBef>
                          <a:spcPts val="0"/>
                        </a:spcBef>
                        <a:spcAft>
                          <a:spcPts val="0"/>
                        </a:spcAft>
                      </a:pPr>
                      <a:r>
                        <a:rPr lang="en-US" sz="2000">
                          <a:solidFill>
                            <a:schemeClr val="bg1"/>
                          </a:solidFill>
                          <a:effectLst/>
                          <a:latin typeface="+mn-lt"/>
                          <a:ea typeface="Times New Roman" panose="02020603050405020304" pitchFamily="18" charset="0"/>
                        </a:rPr>
                        <a:t>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50000"/>
                        <a:lumOff val="50000"/>
                      </a:schemeClr>
                    </a:solidFill>
                  </a:tcPr>
                </a:tc>
                <a:tc>
                  <a:txBody>
                    <a:bodyPr/>
                    <a:lstStyle/>
                    <a:p>
                      <a:pPr marL="0" marR="0">
                        <a:spcBef>
                          <a:spcPts val="0"/>
                        </a:spcBef>
                        <a:spcAft>
                          <a:spcPts val="0"/>
                        </a:spcAft>
                      </a:pPr>
                      <a:r>
                        <a:rPr lang="en-US" sz="2000">
                          <a:effectLst/>
                          <a:latin typeface="+mn-lt"/>
                          <a:ea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spcBef>
                          <a:spcPts val="0"/>
                        </a:spcBef>
                        <a:spcAft>
                          <a:spcPts val="0"/>
                        </a:spcAft>
                      </a:pPr>
                      <a:r>
                        <a:rPr lang="en-US" sz="2000" smtClean="0">
                          <a:effectLst/>
                          <a:latin typeface="+mn-lt"/>
                          <a:ea typeface="Times New Roman" panose="02020603050405020304" pitchFamily="18" charset="0"/>
                        </a:rPr>
                        <a:t>1</a:t>
                      </a:r>
                      <a:endParaRPr lang="en-US" sz="2000">
                        <a:effectLst/>
                        <a:latin typeface="+mn-lt"/>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spcBef>
                          <a:spcPts val="0"/>
                        </a:spcBef>
                        <a:spcAft>
                          <a:spcPts val="0"/>
                        </a:spcAft>
                      </a:pPr>
                      <a:r>
                        <a:rPr lang="en-US" sz="2000" smtClean="0">
                          <a:effectLst/>
                          <a:latin typeface="+mn-lt"/>
                          <a:ea typeface="Times New Roman" panose="02020603050405020304" pitchFamily="18" charset="0"/>
                        </a:rPr>
                        <a:t>1</a:t>
                      </a:r>
                      <a:endParaRPr lang="en-US" sz="2000">
                        <a:effectLst/>
                        <a:latin typeface="+mn-lt"/>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spcBef>
                          <a:spcPts val="0"/>
                        </a:spcBef>
                        <a:spcAft>
                          <a:spcPts val="0"/>
                        </a:spcAft>
                      </a:pPr>
                      <a:r>
                        <a:rPr lang="en-US" sz="2000" smtClean="0">
                          <a:effectLst/>
                          <a:latin typeface="+mn-lt"/>
                          <a:ea typeface="Times New Roman" panose="02020603050405020304" pitchFamily="18" charset="0"/>
                        </a:rPr>
                        <a:t>1</a:t>
                      </a:r>
                      <a:endParaRPr lang="en-US" sz="2000">
                        <a:effectLst/>
                        <a:latin typeface="+mn-lt"/>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spcBef>
                          <a:spcPts val="0"/>
                        </a:spcBef>
                        <a:spcAft>
                          <a:spcPts val="0"/>
                        </a:spcAft>
                      </a:pPr>
                      <a:r>
                        <a:rPr lang="en-US" sz="2000" smtClean="0">
                          <a:effectLst/>
                          <a:latin typeface="+mn-lt"/>
                          <a:ea typeface="Times New Roman" panose="02020603050405020304" pitchFamily="18" charset="0"/>
                        </a:rPr>
                        <a:t>1</a:t>
                      </a:r>
                      <a:endParaRPr lang="en-US" sz="2000">
                        <a:effectLst/>
                        <a:latin typeface="+mn-lt"/>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spcBef>
                          <a:spcPts val="0"/>
                        </a:spcBef>
                        <a:spcAft>
                          <a:spcPts val="0"/>
                        </a:spcAft>
                      </a:pPr>
                      <a:r>
                        <a:rPr lang="en-US" sz="2000" smtClean="0">
                          <a:effectLst/>
                          <a:latin typeface="+mn-lt"/>
                          <a:ea typeface="Times New Roman" panose="02020603050405020304" pitchFamily="18" charset="0"/>
                        </a:rPr>
                        <a:t>1</a:t>
                      </a:r>
                      <a:endParaRPr lang="en-US" sz="2000">
                        <a:effectLst/>
                        <a:latin typeface="+mn-lt"/>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spcBef>
                          <a:spcPts val="0"/>
                        </a:spcBef>
                        <a:spcAft>
                          <a:spcPts val="0"/>
                        </a:spcAft>
                      </a:pPr>
                      <a:r>
                        <a:rPr lang="en-US" sz="2000" smtClean="0">
                          <a:effectLst/>
                          <a:latin typeface="+mn-lt"/>
                          <a:ea typeface="Times New Roman" panose="02020603050405020304" pitchFamily="18" charset="0"/>
                        </a:rPr>
                        <a:t>1</a:t>
                      </a:r>
                      <a:endParaRPr lang="en-US" sz="2000">
                        <a:effectLst/>
                        <a:latin typeface="+mn-lt"/>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spcBef>
                          <a:spcPts val="0"/>
                        </a:spcBef>
                        <a:spcAft>
                          <a:spcPts val="0"/>
                        </a:spcAft>
                      </a:pPr>
                      <a:r>
                        <a:rPr lang="en-US" sz="2000" smtClean="0">
                          <a:effectLst/>
                          <a:latin typeface="+mn-lt"/>
                          <a:ea typeface="Times New Roman" panose="02020603050405020304" pitchFamily="18" charset="0"/>
                        </a:rPr>
                        <a:t>1</a:t>
                      </a:r>
                      <a:endParaRPr lang="en-US" sz="2000">
                        <a:effectLst/>
                        <a:latin typeface="+mn-lt"/>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spcBef>
                          <a:spcPts val="0"/>
                        </a:spcBef>
                        <a:spcAft>
                          <a:spcPts val="0"/>
                        </a:spcAft>
                      </a:pPr>
                      <a:r>
                        <a:rPr lang="en-US" sz="2000" smtClean="0">
                          <a:effectLst/>
                          <a:latin typeface="+mn-lt"/>
                          <a:ea typeface="Times New Roman" panose="02020603050405020304" pitchFamily="18" charset="0"/>
                        </a:rPr>
                        <a:t>1</a:t>
                      </a:r>
                      <a:endParaRPr lang="en-US" sz="2000">
                        <a:effectLst/>
                        <a:latin typeface="+mn-lt"/>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r>
              <a:tr h="0">
                <a:tc>
                  <a:txBody>
                    <a:bodyPr/>
                    <a:lstStyle/>
                    <a:p>
                      <a:pPr marL="0" marR="0" algn="ctr">
                        <a:spcBef>
                          <a:spcPts val="0"/>
                        </a:spcBef>
                        <a:spcAft>
                          <a:spcPts val="0"/>
                        </a:spcAft>
                      </a:pPr>
                      <a:r>
                        <a:rPr lang="en-US" sz="2000">
                          <a:solidFill>
                            <a:schemeClr val="bg1"/>
                          </a:solidFill>
                          <a:effectLst/>
                          <a:latin typeface="+mn-lt"/>
                          <a:ea typeface="Times New Roman" panose="02020603050405020304" pitchFamily="18" charset="0"/>
                        </a:rPr>
                        <a:t>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50000"/>
                        <a:lumOff val="50000"/>
                      </a:schemeClr>
                    </a:solidFill>
                  </a:tcPr>
                </a:tc>
                <a:tc>
                  <a:txBody>
                    <a:bodyPr/>
                    <a:lstStyle/>
                    <a:p>
                      <a:pPr marL="0" marR="0">
                        <a:spcBef>
                          <a:spcPts val="0"/>
                        </a:spcBef>
                        <a:spcAft>
                          <a:spcPts val="0"/>
                        </a:spcAft>
                      </a:pPr>
                      <a:r>
                        <a:rPr lang="en-US" sz="2000">
                          <a:effectLst/>
                          <a:latin typeface="+mn-lt"/>
                          <a:ea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spcBef>
                          <a:spcPts val="0"/>
                        </a:spcBef>
                        <a:spcAft>
                          <a:spcPts val="0"/>
                        </a:spcAft>
                      </a:pPr>
                      <a:r>
                        <a:rPr lang="en-US" sz="2000">
                          <a:effectLst/>
                          <a:latin typeface="+mn-lt"/>
                          <a:ea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spcBef>
                          <a:spcPts val="0"/>
                        </a:spcBef>
                        <a:spcAft>
                          <a:spcPts val="0"/>
                        </a:spcAft>
                      </a:pPr>
                      <a:r>
                        <a:rPr lang="en-US" sz="2000">
                          <a:effectLst/>
                          <a:latin typeface="+mn-lt"/>
                          <a:ea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spcBef>
                          <a:spcPts val="0"/>
                        </a:spcBef>
                        <a:spcAft>
                          <a:spcPts val="0"/>
                        </a:spcAft>
                      </a:pPr>
                      <a:r>
                        <a:rPr lang="en-US" sz="2000">
                          <a:effectLst/>
                          <a:latin typeface="+mn-lt"/>
                          <a:ea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spcBef>
                          <a:spcPts val="0"/>
                        </a:spcBef>
                        <a:spcAft>
                          <a:spcPts val="0"/>
                        </a:spcAft>
                      </a:pPr>
                      <a:r>
                        <a:rPr lang="en-US" sz="2000">
                          <a:effectLst/>
                          <a:latin typeface="+mn-lt"/>
                          <a:ea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spcBef>
                          <a:spcPts val="0"/>
                        </a:spcBef>
                        <a:spcAft>
                          <a:spcPts val="0"/>
                        </a:spcAft>
                      </a:pPr>
                      <a:r>
                        <a:rPr lang="en-US" sz="2000">
                          <a:effectLst/>
                          <a:latin typeface="+mn-lt"/>
                          <a:ea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spcBef>
                          <a:spcPts val="0"/>
                        </a:spcBef>
                        <a:spcAft>
                          <a:spcPts val="0"/>
                        </a:spcAft>
                      </a:pPr>
                      <a:r>
                        <a:rPr lang="en-US" sz="2000">
                          <a:effectLst/>
                          <a:latin typeface="+mn-lt"/>
                          <a:ea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spcBef>
                          <a:spcPts val="0"/>
                        </a:spcBef>
                        <a:spcAft>
                          <a:spcPts val="0"/>
                        </a:spcAft>
                      </a:pPr>
                      <a:r>
                        <a:rPr lang="en-US" sz="2000" smtClean="0">
                          <a:effectLst/>
                          <a:latin typeface="+mn-lt"/>
                          <a:ea typeface="Times New Roman" panose="02020603050405020304" pitchFamily="18" charset="0"/>
                        </a:rPr>
                        <a:t>1</a:t>
                      </a:r>
                      <a:endParaRPr lang="en-US" sz="2000">
                        <a:effectLst/>
                        <a:latin typeface="+mn-lt"/>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spcBef>
                          <a:spcPts val="0"/>
                        </a:spcBef>
                        <a:spcAft>
                          <a:spcPts val="0"/>
                        </a:spcAft>
                      </a:pPr>
                      <a:r>
                        <a:rPr lang="en-US" sz="2000" smtClean="0">
                          <a:effectLst/>
                          <a:latin typeface="+mn-lt"/>
                          <a:ea typeface="Times New Roman" panose="02020603050405020304" pitchFamily="18" charset="0"/>
                        </a:rPr>
                        <a:t>1</a:t>
                      </a:r>
                      <a:endParaRPr lang="en-US" sz="2000">
                        <a:effectLst/>
                        <a:latin typeface="+mn-lt"/>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r>
            </a:tbl>
          </a:graphicData>
        </a:graphic>
      </p:graphicFrame>
      <p:sp>
        <p:nvSpPr>
          <p:cNvPr id="10" name="Rectangle 9"/>
          <p:cNvSpPr/>
          <p:nvPr/>
        </p:nvSpPr>
        <p:spPr>
          <a:xfrm>
            <a:off x="8915400" y="8763000"/>
            <a:ext cx="644728" cy="1200329"/>
          </a:xfrm>
          <a:prstGeom prst="rect">
            <a:avLst/>
          </a:prstGeom>
        </p:spPr>
        <p:txBody>
          <a:bodyPr wrap="none">
            <a:spAutoFit/>
          </a:bodyPr>
          <a:lstStyle/>
          <a:p>
            <a:pPr defTabSz="914400"/>
            <a:r>
              <a:rPr lang="en-US" sz="7200" smtClean="0">
                <a:solidFill>
                  <a:schemeClr val="tx1">
                    <a:lumMod val="75000"/>
                    <a:lumOff val="25000"/>
                  </a:schemeClr>
                </a:solidFill>
                <a:ea typeface="Cambria Math" panose="02040503050406030204" pitchFamily="18" charset="0"/>
              </a:rPr>
              <a:t>+</a:t>
            </a:r>
            <a:endParaRPr lang="en-US" sz="7200">
              <a:solidFill>
                <a:schemeClr val="tx1">
                  <a:lumMod val="75000"/>
                  <a:lumOff val="25000"/>
                </a:schemeClr>
              </a:solidFill>
              <a:ea typeface="Cambria Math" panose="02040503050406030204" pitchFamily="18" charset="0"/>
            </a:endParaRPr>
          </a:p>
        </p:txBody>
      </p:sp>
      <p:sp>
        <p:nvSpPr>
          <p:cNvPr id="11" name="Rectangle 10"/>
          <p:cNvSpPr/>
          <p:nvPr/>
        </p:nvSpPr>
        <p:spPr>
          <a:xfrm rot="5400000">
            <a:off x="8964601" y="10085400"/>
            <a:ext cx="644728" cy="1200329"/>
          </a:xfrm>
          <a:prstGeom prst="rect">
            <a:avLst/>
          </a:prstGeom>
        </p:spPr>
        <p:txBody>
          <a:bodyPr wrap="none">
            <a:spAutoFit/>
          </a:bodyPr>
          <a:lstStyle/>
          <a:p>
            <a:pPr defTabSz="914400"/>
            <a:r>
              <a:rPr lang="en-US" sz="7200">
                <a:solidFill>
                  <a:schemeClr val="tx1">
                    <a:lumMod val="75000"/>
                    <a:lumOff val="25000"/>
                  </a:schemeClr>
                </a:solidFill>
                <a:ea typeface="Cambria Math" panose="02040503050406030204" pitchFamily="18" charset="0"/>
              </a:rPr>
              <a:t>=</a:t>
            </a:r>
          </a:p>
        </p:txBody>
      </p:sp>
      <p:sp>
        <p:nvSpPr>
          <p:cNvPr id="14" name="Oval 13"/>
          <p:cNvSpPr/>
          <p:nvPr/>
        </p:nvSpPr>
        <p:spPr>
          <a:xfrm>
            <a:off x="2671011" y="3048000"/>
            <a:ext cx="777240" cy="777240"/>
          </a:xfrm>
          <a:prstGeom prst="ellipse">
            <a:avLst/>
          </a:prstGeom>
          <a:solidFill>
            <a:sysClr val="windowText" lastClr="000000">
              <a:alpha val="33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smtClean="0">
                <a:ln>
                  <a:noFill/>
                </a:ln>
                <a:solidFill>
                  <a:prstClr val="white"/>
                </a:solidFill>
                <a:effectLst/>
                <a:uLnTx/>
                <a:uFillTx/>
                <a:latin typeface="Calibri" panose="020F0502020204030204"/>
              </a:rPr>
              <a:t>(a)</a:t>
            </a:r>
          </a:p>
        </p:txBody>
      </p:sp>
      <p:sp>
        <p:nvSpPr>
          <p:cNvPr id="15" name="Oval 14"/>
          <p:cNvSpPr/>
          <p:nvPr/>
        </p:nvSpPr>
        <p:spPr>
          <a:xfrm>
            <a:off x="2667000" y="11734800"/>
            <a:ext cx="777240" cy="777240"/>
          </a:xfrm>
          <a:prstGeom prst="ellipse">
            <a:avLst/>
          </a:prstGeom>
          <a:solidFill>
            <a:sysClr val="windowText" lastClr="000000">
              <a:alpha val="33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smtClean="0">
                <a:ln>
                  <a:noFill/>
                </a:ln>
                <a:solidFill>
                  <a:prstClr val="white"/>
                </a:solidFill>
                <a:effectLst/>
                <a:uLnTx/>
                <a:uFillTx/>
                <a:latin typeface="Calibri" panose="020F0502020204030204"/>
              </a:rPr>
              <a:t>(b)</a:t>
            </a:r>
          </a:p>
        </p:txBody>
      </p:sp>
      <p:sp>
        <p:nvSpPr>
          <p:cNvPr id="16" name="Rectangle 15"/>
          <p:cNvSpPr/>
          <p:nvPr/>
        </p:nvSpPr>
        <p:spPr>
          <a:xfrm>
            <a:off x="4191000" y="1676400"/>
            <a:ext cx="1747017" cy="584775"/>
          </a:xfrm>
          <a:prstGeom prst="rect">
            <a:avLst/>
          </a:prstGeom>
        </p:spPr>
        <p:txBody>
          <a:bodyPr wrap="none">
            <a:spAutoFit/>
          </a:bodyPr>
          <a:lstStyle/>
          <a:p>
            <a:pPr defTabSz="914400"/>
            <a:r>
              <a:rPr lang="en-US" sz="3200" smtClean="0">
                <a:solidFill>
                  <a:schemeClr val="tx1">
                    <a:lumMod val="75000"/>
                    <a:lumOff val="25000"/>
                  </a:schemeClr>
                </a:solidFill>
                <a:ea typeface="Cambria Math" panose="02040503050406030204" pitchFamily="18" charset="0"/>
              </a:rPr>
              <a:t>Matrix </a:t>
            </a:r>
            <a:r>
              <a:rPr lang="en-US" sz="3200" i="1" smtClean="0">
                <a:solidFill>
                  <a:schemeClr val="tx1">
                    <a:lumMod val="75000"/>
                    <a:lumOff val="25000"/>
                  </a:schemeClr>
                </a:solidFill>
                <a:ea typeface="Cambria Math" panose="02040503050406030204" pitchFamily="18" charset="0"/>
              </a:rPr>
              <a:t>sb</a:t>
            </a:r>
            <a:endParaRPr lang="en-US" sz="3200">
              <a:solidFill>
                <a:schemeClr val="tx1">
                  <a:lumMod val="75000"/>
                  <a:lumOff val="25000"/>
                </a:schemeClr>
              </a:solidFill>
              <a:ea typeface="Cambria Math" panose="02040503050406030204" pitchFamily="18" charset="0"/>
            </a:endParaRPr>
          </a:p>
        </p:txBody>
      </p:sp>
      <p:sp>
        <p:nvSpPr>
          <p:cNvPr id="17" name="Left Brace 16"/>
          <p:cNvSpPr/>
          <p:nvPr/>
        </p:nvSpPr>
        <p:spPr>
          <a:xfrm>
            <a:off x="6248400" y="761999"/>
            <a:ext cx="413068" cy="5678905"/>
          </a:xfrm>
          <a:prstGeom prst="leftBrace">
            <a:avLst>
              <a:gd name="adj1" fmla="val 8333"/>
              <a:gd name="adj2" fmla="val 21050"/>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8" name="Rectangle 17"/>
          <p:cNvSpPr/>
          <p:nvPr/>
        </p:nvSpPr>
        <p:spPr>
          <a:xfrm>
            <a:off x="13182600" y="3048000"/>
            <a:ext cx="3535583" cy="523220"/>
          </a:xfrm>
          <a:prstGeom prst="rect">
            <a:avLst/>
          </a:prstGeom>
        </p:spPr>
        <p:txBody>
          <a:bodyPr wrap="none">
            <a:spAutoFit/>
          </a:bodyPr>
          <a:lstStyle/>
          <a:p>
            <a:pPr defTabSz="914400"/>
            <a:r>
              <a:rPr lang="en-US" sz="2800" smtClean="0">
                <a:solidFill>
                  <a:schemeClr val="tx1">
                    <a:lumMod val="75000"/>
                    <a:lumOff val="25000"/>
                  </a:schemeClr>
                </a:solidFill>
                <a:ea typeface="Cambria Math" panose="02040503050406030204" pitchFamily="18" charset="0"/>
              </a:rPr>
              <a:t>The background model</a:t>
            </a:r>
            <a:endParaRPr lang="en-US" sz="2800">
              <a:solidFill>
                <a:schemeClr val="tx1">
                  <a:lumMod val="75000"/>
                  <a:lumOff val="25000"/>
                </a:schemeClr>
              </a:solidFill>
              <a:ea typeface="Cambria Math" panose="02040503050406030204" pitchFamily="18" charset="0"/>
            </a:endParaRPr>
          </a:p>
        </p:txBody>
      </p:sp>
      <p:sp>
        <p:nvSpPr>
          <p:cNvPr id="19" name="Rectangle 18"/>
          <p:cNvSpPr/>
          <p:nvPr/>
        </p:nvSpPr>
        <p:spPr>
          <a:xfrm>
            <a:off x="12153900" y="13030200"/>
            <a:ext cx="1746825" cy="400110"/>
          </a:xfrm>
          <a:prstGeom prst="rect">
            <a:avLst/>
          </a:prstGeom>
        </p:spPr>
        <p:txBody>
          <a:bodyPr wrap="none">
            <a:spAutoFit/>
          </a:bodyPr>
          <a:lstStyle/>
          <a:p>
            <a:pPr defTabSz="914400"/>
            <a:r>
              <a:rPr lang="en-US" sz="2000" smtClean="0">
                <a:solidFill>
                  <a:schemeClr val="tx1">
                    <a:lumMod val="75000"/>
                    <a:lumOff val="25000"/>
                  </a:schemeClr>
                </a:solidFill>
                <a:ea typeface="Cambria Math" panose="02040503050406030204" pitchFamily="18" charset="0"/>
              </a:rPr>
              <a:t>Matrix </a:t>
            </a:r>
            <a:r>
              <a:rPr lang="en-US" sz="2000" i="1" smtClean="0">
                <a:solidFill>
                  <a:schemeClr val="tx1">
                    <a:lumMod val="75000"/>
                    <a:lumOff val="25000"/>
                  </a:schemeClr>
                </a:solidFill>
                <a:ea typeface="Cambria Math" panose="02040503050406030204" pitchFamily="18" charset="0"/>
              </a:rPr>
              <a:t>b </a:t>
            </a:r>
            <a:r>
              <a:rPr lang="en-US" sz="2000" smtClean="0">
                <a:solidFill>
                  <a:schemeClr val="tx1">
                    <a:lumMod val="75000"/>
                    <a:lumOff val="25000"/>
                  </a:schemeClr>
                </a:solidFill>
                <a:ea typeface="Cambria Math" panose="02040503050406030204" pitchFamily="18" charset="0"/>
              </a:rPr>
              <a:t>(PFM)</a:t>
            </a:r>
            <a:endParaRPr lang="en-US" sz="2000">
              <a:solidFill>
                <a:schemeClr val="tx1">
                  <a:lumMod val="75000"/>
                  <a:lumOff val="25000"/>
                </a:schemeClr>
              </a:solidFill>
              <a:ea typeface="Cambria Math" panose="02040503050406030204" pitchFamily="18" charset="0"/>
            </a:endParaRPr>
          </a:p>
        </p:txBody>
      </p:sp>
      <p:sp>
        <p:nvSpPr>
          <p:cNvPr id="20" name="Rectangle 19"/>
          <p:cNvSpPr/>
          <p:nvPr/>
        </p:nvSpPr>
        <p:spPr>
          <a:xfrm>
            <a:off x="152400" y="117510"/>
            <a:ext cx="17983200" cy="13446090"/>
          </a:xfrm>
          <a:prstGeom prst="rect">
            <a:avLst/>
          </a:prstGeom>
          <a:solidFill>
            <a:srgbClr val="E7E6E6">
              <a:lumMod val="75000"/>
              <a:alpha val="5000"/>
            </a:srgbClr>
          </a:solidFill>
          <a:ln w="76200" cap="flat" cmpd="sng" algn="ctr">
            <a:solidFill>
              <a:sysClr val="windowText" lastClr="000000">
                <a:alpha val="24000"/>
              </a:sys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smtClean="0">
              <a:ln>
                <a:noFill/>
              </a:ln>
              <a:solidFill>
                <a:prstClr val="white"/>
              </a:solidFill>
              <a:effectLst/>
              <a:uLnTx/>
              <a:uFillTx/>
              <a:latin typeface="Calibri" panose="020F0502020204030204"/>
            </a:endParaRPr>
          </a:p>
        </p:txBody>
      </p:sp>
    </p:spTree>
    <p:extLst>
      <p:ext uri="{BB962C8B-B14F-4D97-AF65-F5344CB8AC3E}">
        <p14:creationId xmlns:p14="http://schemas.microsoft.com/office/powerpoint/2010/main" val="3205348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42366" y="152400"/>
            <a:ext cx="17964554" cy="13334999"/>
          </a:xfrm>
          <a:prstGeom prst="rect">
            <a:avLst/>
          </a:prstGeom>
          <a:solidFill>
            <a:srgbClr val="E7E6E6">
              <a:lumMod val="75000"/>
              <a:alpha val="5000"/>
            </a:srgbClr>
          </a:solidFill>
          <a:ln w="76200" cap="flat" cmpd="sng" algn="ctr">
            <a:solidFill>
              <a:sysClr val="windowText" lastClr="000000">
                <a:alpha val="24000"/>
              </a:sysClr>
            </a:solidFill>
            <a:prstDash val="dash"/>
            <a:miter lim="800000"/>
          </a:ln>
          <a:effectLst/>
        </p:spPr>
        <p:txBody>
          <a:bodyPr rtlCol="0" anchor="ctr"/>
          <a:lstStyle/>
          <a:p>
            <a:pPr algn="ctr" defTabSz="1371600">
              <a:defRPr/>
            </a:pPr>
            <a:endParaRPr lang="en-US" sz="10796" kern="0">
              <a:solidFill>
                <a:prstClr val="white"/>
              </a:solidFill>
              <a:latin typeface="Calibri" panose="020F0502020204030204"/>
            </a:endParaRPr>
          </a:p>
        </p:txBody>
      </p:sp>
      <p:sp>
        <p:nvSpPr>
          <p:cNvPr id="5" name="Rectangle 4"/>
          <p:cNvSpPr/>
          <p:nvPr/>
        </p:nvSpPr>
        <p:spPr>
          <a:xfrm>
            <a:off x="154398" y="12564070"/>
            <a:ext cx="17956533" cy="923330"/>
          </a:xfrm>
          <a:prstGeom prst="rect">
            <a:avLst/>
          </a:prstGeom>
          <a:solidFill>
            <a:schemeClr val="bg2">
              <a:alpha val="29000"/>
            </a:schemeClr>
          </a:solidFill>
        </p:spPr>
        <p:txBody>
          <a:bodyPr wrap="square">
            <a:spAutoFit/>
          </a:bodyPr>
          <a:lstStyle/>
          <a:p>
            <a:r>
              <a:rPr lang="en-US" sz="2100"/>
              <a:t>Cite this work as:</a:t>
            </a:r>
          </a:p>
          <a:p>
            <a:endParaRPr lang="en-US" sz="1200"/>
          </a:p>
          <a:p>
            <a:r>
              <a:rPr lang="en-US" sz="2100"/>
              <a:t>Paul A. Gagniuc. </a:t>
            </a:r>
            <a:r>
              <a:rPr lang="en-US" sz="2100" i="1"/>
              <a:t>Algorithms in Bioinformatics: Theory and Implementation</a:t>
            </a:r>
            <a:r>
              <a:rPr lang="en-US" sz="2100"/>
              <a:t>. John Wiley &amp; Sons, </a:t>
            </a:r>
            <a:r>
              <a:rPr lang="en-US" sz="2100"/>
              <a:t>Hoboken, NJ, USA</a:t>
            </a:r>
            <a:r>
              <a:rPr lang="en-US" sz="2100"/>
              <a:t>, 2021, ISBN: 9781119697961.</a:t>
            </a:r>
          </a:p>
        </p:txBody>
      </p:sp>
      <p:sp>
        <p:nvSpPr>
          <p:cNvPr id="7" name="Rectangle 6"/>
          <p:cNvSpPr/>
          <p:nvPr/>
        </p:nvSpPr>
        <p:spPr>
          <a:xfrm>
            <a:off x="720471" y="3280469"/>
            <a:ext cx="16175736" cy="2554545"/>
          </a:xfrm>
          <a:prstGeom prst="rect">
            <a:avLst/>
          </a:prstGeom>
        </p:spPr>
        <p:txBody>
          <a:bodyPr wrap="square">
            <a:spAutoFit/>
          </a:bodyPr>
          <a:lstStyle/>
          <a:p>
            <a:r>
              <a:rPr lang="en-US" sz="3200" b="1"/>
              <a:t>Merging a null model into the existing background PFM.</a:t>
            </a:r>
            <a:r>
              <a:rPr lang="en-US" sz="3200"/>
              <a:t> (</a:t>
            </a:r>
            <a:r>
              <a:rPr lang="en-US" sz="3200" b="1"/>
              <a:t>a</a:t>
            </a:r>
            <a:r>
              <a:rPr lang="en-US" sz="3200"/>
              <a:t>) shows the sb matrix composed of sequences taken from z and the sequences that generate the null model. (</a:t>
            </a:r>
            <a:r>
              <a:rPr lang="en-US" sz="3200" b="1"/>
              <a:t>b</a:t>
            </a:r>
            <a:r>
              <a:rPr lang="en-US" sz="3200"/>
              <a:t>) The counts generated by the four sequences of the null model are added to the existing background PFM. The addition of the null model increases the counts evenly in the new PFM. Notice that this action preserves the proportionality between the original frequencies.</a:t>
            </a:r>
          </a:p>
        </p:txBody>
      </p:sp>
      <p:sp>
        <p:nvSpPr>
          <p:cNvPr id="8" name="Title 1"/>
          <p:cNvSpPr>
            <a:spLocks noGrp="1"/>
          </p:cNvSpPr>
          <p:nvPr>
            <p:ph type="title"/>
          </p:nvPr>
        </p:nvSpPr>
        <p:spPr>
          <a:xfrm>
            <a:off x="838200" y="685800"/>
            <a:ext cx="15773400" cy="1988345"/>
          </a:xfrm>
        </p:spPr>
        <p:txBody>
          <a:bodyPr>
            <a:normAutofit fontScale="90000"/>
          </a:bodyPr>
          <a:lstStyle/>
          <a:p>
            <a:r>
              <a:rPr lang="en-US"/>
              <a:t>Merging a null model into the existing background PFM</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925800" y="11325396"/>
            <a:ext cx="1940814" cy="1940814"/>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460" y="11235840"/>
            <a:ext cx="4651021" cy="1160177"/>
          </a:xfrm>
          <a:prstGeom prst="rect">
            <a:avLst/>
          </a:prstGeom>
        </p:spPr>
      </p:pic>
    </p:spTree>
    <p:extLst>
      <p:ext uri="{BB962C8B-B14F-4D97-AF65-F5344CB8AC3E}">
        <p14:creationId xmlns:p14="http://schemas.microsoft.com/office/powerpoint/2010/main" val="18610506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322D335FCCC4C4BB928D417B8BF84D4" ma:contentTypeVersion="15" ma:contentTypeDescription="Create a new document." ma:contentTypeScope="" ma:versionID="d6fac5d972050b6de01c0844a850183f">
  <xsd:schema xmlns:xsd="http://www.w3.org/2001/XMLSchema" xmlns:xs="http://www.w3.org/2001/XMLSchema" xmlns:p="http://schemas.microsoft.com/office/2006/metadata/properties" xmlns:ns1="http://schemas.microsoft.com/sharepoint/v3" xmlns:ns2="e91edc37-9a59-494a-bb7c-e2689ba07361" xmlns:ns3="f368a68e-44f2-47c0-8dfd-1123d85a2df9" targetNamespace="http://schemas.microsoft.com/office/2006/metadata/properties" ma:root="true" ma:fieldsID="83cd1a6507214f1dd3d572e1f8a0c190" ns1:_="" ns2:_="" ns3:_="">
    <xsd:import namespace="http://schemas.microsoft.com/sharepoint/v3"/>
    <xsd:import namespace="e91edc37-9a59-494a-bb7c-e2689ba07361"/>
    <xsd:import namespace="f368a68e-44f2-47c0-8dfd-1123d85a2df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1:_ip_UnifiedCompliancePolicyProperties" minOccurs="0"/>
                <xsd:element ref="ns1:_ip_UnifiedCompliancePolicyUIAc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91edc37-9a59-494a-bb7c-e2689ba073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MediaLengthInSeconds" ma:index="22"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368a68e-44f2-47c0-8dfd-1123d85a2df9"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4A85819C-8C4C-47E1-A1A3-6759FB6EC038}"/>
</file>

<file path=customXml/itemProps2.xml><?xml version="1.0" encoding="utf-8"?>
<ds:datastoreItem xmlns:ds="http://schemas.openxmlformats.org/officeDocument/2006/customXml" ds:itemID="{9806F500-0974-4201-9E23-D0808614F2B4}"/>
</file>

<file path=customXml/itemProps3.xml><?xml version="1.0" encoding="utf-8"?>
<ds:datastoreItem xmlns:ds="http://schemas.openxmlformats.org/officeDocument/2006/customXml" ds:itemID="{DCBE54D4-3A59-4013-856F-30DFEFB3C1ED}"/>
</file>

<file path=docProps/app.xml><?xml version="1.0" encoding="utf-8"?>
<Properties xmlns="http://schemas.openxmlformats.org/officeDocument/2006/extended-properties" xmlns:vt="http://schemas.openxmlformats.org/officeDocument/2006/docPropsVTypes">
  <TotalTime>1834</TotalTime>
  <Words>479</Words>
  <Application>Microsoft Office PowerPoint</Application>
  <PresentationFormat>Custom</PresentationFormat>
  <Paragraphs>352</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Cambria Math</vt:lpstr>
      <vt:lpstr>Times New Roman</vt:lpstr>
      <vt:lpstr>Office Theme</vt:lpstr>
      <vt:lpstr>PowerPoint Presentation</vt:lpstr>
      <vt:lpstr>Merging a null model into the existing background PFM</vt:lpstr>
    </vt:vector>
  </TitlesOfParts>
  <Company>WORK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Algorithms in Bioinformatics: Theory and Implementation</dc:title>
  <dc:creator>Dr. Paul A. Gagniuc</dc:creator>
  <cp:lastModifiedBy>meggodman@outlook.com</cp:lastModifiedBy>
  <cp:revision>274</cp:revision>
  <dcterms:created xsi:type="dcterms:W3CDTF">2015-10-28T14:31:42Z</dcterms:created>
  <dcterms:modified xsi:type="dcterms:W3CDTF">2021-07-15T14:33:41Z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0x0101002322D335FCCC4C4BB928D417B8BF84D4</vt:lpwstr>
  </property>
</Properties>
</file>