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4660"/>
  </p:normalViewPr>
  <p:slideViewPr>
    <p:cSldViewPr>
      <p:cViewPr varScale="1">
        <p:scale>
          <a:sx n="79" d="100"/>
          <a:sy n="79" d="100"/>
        </p:scale>
        <p:origin x="2046" y="7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291241" y="4487433"/>
            <a:ext cx="5838465" cy="2350517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4800" y="152400"/>
            <a:ext cx="5838465" cy="4139345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7068357"/>
            <a:ext cx="17678400" cy="6338291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38240" y="152400"/>
            <a:ext cx="11644960" cy="666985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13121640" y="5035297"/>
          <a:ext cx="4520180" cy="1529300"/>
        </p:xfrm>
        <a:graphic>
          <a:graphicData uri="http://schemas.openxmlformats.org/drawingml/2006/table">
            <a:tbl>
              <a:tblPr firstRow="1" firstCol="1" bandRow="1"/>
              <a:tblGrid>
                <a:gridCol w="452018"/>
                <a:gridCol w="452018"/>
                <a:gridCol w="452018"/>
                <a:gridCol w="452018"/>
                <a:gridCol w="452018"/>
                <a:gridCol w="452018"/>
                <a:gridCol w="452018"/>
                <a:gridCol w="452018"/>
                <a:gridCol w="452018"/>
                <a:gridCol w="452018"/>
              </a:tblGrid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13133832" y="703819"/>
          <a:ext cx="4501900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450190"/>
                <a:gridCol w="450190"/>
                <a:gridCol w="450190"/>
                <a:gridCol w="450190"/>
                <a:gridCol w="450190"/>
                <a:gridCol w="450190"/>
                <a:gridCol w="450190"/>
                <a:gridCol w="450190"/>
                <a:gridCol w="450190"/>
                <a:gridCol w="450190"/>
              </a:tblGrid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6641592" y="5023105"/>
          <a:ext cx="5318760" cy="1529300"/>
        </p:xfrm>
        <a:graphic>
          <a:graphicData uri="http://schemas.openxmlformats.org/drawingml/2006/table">
            <a:tbl>
              <a:tblPr firstRow="1" firstCol="1" bandRow="1"/>
              <a:tblGrid>
                <a:gridCol w="531876"/>
                <a:gridCol w="531876"/>
                <a:gridCol w="531876"/>
                <a:gridCol w="531876"/>
                <a:gridCol w="531876"/>
                <a:gridCol w="531876"/>
                <a:gridCol w="531876"/>
                <a:gridCol w="531876"/>
                <a:gridCol w="531876"/>
                <a:gridCol w="531876"/>
              </a:tblGrid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1/10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2/10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30586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" name="Rounded Rectangular Callout 62"/>
          <p:cNvSpPr/>
          <p:nvPr/>
        </p:nvSpPr>
        <p:spPr>
          <a:xfrm>
            <a:off x="9097001" y="3514118"/>
            <a:ext cx="1295334" cy="434158"/>
          </a:xfrm>
          <a:prstGeom prst="wedgeRoundRectCallout">
            <a:avLst>
              <a:gd name="adj1" fmla="val 269387"/>
              <a:gd name="adj2" fmla="val 52843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6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3179287" y="3734609"/>
            <a:ext cx="364795" cy="356529"/>
          </a:xfrm>
          <a:prstGeom prst="ellips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9097001" y="2882637"/>
            <a:ext cx="1295334" cy="427531"/>
          </a:xfrm>
          <a:prstGeom prst="wedgeRoundRectCallout">
            <a:avLst>
              <a:gd name="adj1" fmla="val -183694"/>
              <a:gd name="adj2" fmla="val 523922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67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66" name="Striped Right Arrow 65"/>
          <p:cNvSpPr/>
          <p:nvPr/>
        </p:nvSpPr>
        <p:spPr>
          <a:xfrm>
            <a:off x="12180422" y="5606036"/>
            <a:ext cx="776253" cy="499960"/>
          </a:xfrm>
          <a:prstGeom prst="stripedRightArrow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black"/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665976" y="719329"/>
          <a:ext cx="453847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453847"/>
                <a:gridCol w="453847"/>
                <a:gridCol w="453847"/>
                <a:gridCol w="453847"/>
                <a:gridCol w="453847"/>
                <a:gridCol w="453847"/>
                <a:gridCol w="453847"/>
                <a:gridCol w="453847"/>
                <a:gridCol w="453847"/>
                <a:gridCol w="453847"/>
              </a:tblGrid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" name="Rounded Rectangular Callout 67"/>
          <p:cNvSpPr/>
          <p:nvPr/>
        </p:nvSpPr>
        <p:spPr>
          <a:xfrm>
            <a:off x="9097002" y="2882637"/>
            <a:ext cx="1295334" cy="427531"/>
          </a:xfrm>
          <a:prstGeom prst="wedgeRoundRectCallout">
            <a:avLst>
              <a:gd name="adj1" fmla="val -173462"/>
              <a:gd name="adj2" fmla="val -438966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67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69" name="Rounded Rectangular Callout 68"/>
          <p:cNvSpPr/>
          <p:nvPr/>
        </p:nvSpPr>
        <p:spPr>
          <a:xfrm>
            <a:off x="9097001" y="3506566"/>
            <a:ext cx="1295334" cy="434158"/>
          </a:xfrm>
          <a:prstGeom prst="wedgeRoundRectCallout">
            <a:avLst>
              <a:gd name="adj1" fmla="val -167876"/>
              <a:gd name="adj2" fmla="val 371038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8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9064343" y="2882637"/>
                <a:ext cx="1327992" cy="98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3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𝑟𝑜𝑤𝑠</m:t>
                          </m:r>
                        </m:den>
                      </m:f>
                    </m:oMath>
                  </m:oMathPara>
                </a14:m>
                <a:endParaRPr lang="en-US" sz="3200" kern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343" y="2882637"/>
                <a:ext cx="1327992" cy="98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3072895" y="334487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Matrix </a:t>
            </a:r>
            <a:r>
              <a:rPr lang="en-US" sz="1800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81251" y="334487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(PFM)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88787" y="4652241"/>
            <a:ext cx="15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(PPM)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029827" y="4652241"/>
            <a:ext cx="15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(PPM)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99160" y="8689858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92379" y="8915400"/>
          <a:ext cx="7295270" cy="2881350"/>
        </p:xfrm>
        <a:graphic>
          <a:graphicData uri="http://schemas.openxmlformats.org/drawingml/2006/table">
            <a:tbl>
              <a:tblPr firstRow="1" firstCol="1" bandRow="1"/>
              <a:tblGrid>
                <a:gridCol w="729527"/>
                <a:gridCol w="729527"/>
                <a:gridCol w="729527"/>
                <a:gridCol w="729527"/>
                <a:gridCol w="729527"/>
                <a:gridCol w="729527"/>
                <a:gridCol w="729527"/>
                <a:gridCol w="729527"/>
                <a:gridCol w="729527"/>
                <a:gridCol w="729527"/>
              </a:tblGrid>
              <a:tr h="57627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57627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57627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</a:tr>
              <a:tr h="57627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576270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Object 3"/>
          <p:cNvGraphicFramePr>
            <a:graphicFrameLocks noChangeAspect="1"/>
          </p:cNvGraphicFramePr>
          <p:nvPr>
            <p:extLst/>
          </p:nvPr>
        </p:nvGraphicFramePr>
        <p:xfrm>
          <a:off x="8056378" y="9583519"/>
          <a:ext cx="63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596880" imgH="431640" progId="Equation.3">
                  <p:embed/>
                </p:oleObj>
              </mc:Choice>
              <mc:Fallback>
                <p:oleObj name="Equation" r:id="rId4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378" y="9583519"/>
                        <a:ext cx="631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3"/>
          <p:cNvGraphicFramePr>
            <a:graphicFrameLocks noChangeAspect="1"/>
          </p:cNvGraphicFramePr>
          <p:nvPr>
            <p:extLst/>
          </p:nvPr>
        </p:nvGraphicFramePr>
        <p:xfrm>
          <a:off x="8787678" y="9578822"/>
          <a:ext cx="63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6" imgW="596880" imgH="431640" progId="Equation.3">
                  <p:embed/>
                </p:oleObj>
              </mc:Choice>
              <mc:Fallback>
                <p:oleObj name="Equation" r:id="rId6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678" y="9578822"/>
                        <a:ext cx="631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ounded Rectangular Callout 80"/>
          <p:cNvSpPr/>
          <p:nvPr/>
        </p:nvSpPr>
        <p:spPr>
          <a:xfrm>
            <a:off x="10594551" y="8055824"/>
            <a:ext cx="1356396" cy="364687"/>
          </a:xfrm>
          <a:prstGeom prst="wedgeRoundRectCallout">
            <a:avLst>
              <a:gd name="adj1" fmla="val -196006"/>
              <a:gd name="adj2" fmla="val 456108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8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10625082" y="7611053"/>
            <a:ext cx="1295334" cy="391342"/>
          </a:xfrm>
          <a:prstGeom prst="wedgeRoundRectCallout">
            <a:avLst>
              <a:gd name="adj1" fmla="val 183166"/>
              <a:gd name="adj2" fmla="val -578080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8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10625082" y="7595011"/>
            <a:ext cx="1295334" cy="391342"/>
          </a:xfrm>
          <a:prstGeom prst="wedgeRoundRectCallout">
            <a:avLst>
              <a:gd name="adj1" fmla="val -207997"/>
              <a:gd name="adj2" fmla="val 488707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8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84" name="Rounded Rectangular Callout 83"/>
          <p:cNvSpPr/>
          <p:nvPr/>
        </p:nvSpPr>
        <p:spPr>
          <a:xfrm>
            <a:off x="10594551" y="8055824"/>
            <a:ext cx="1356396" cy="364687"/>
          </a:xfrm>
          <a:prstGeom prst="wedgeRoundRectCallout">
            <a:avLst>
              <a:gd name="adj1" fmla="val 204670"/>
              <a:gd name="adj2" fmla="val 43097"/>
              <a:gd name="adj3" fmla="val 16667"/>
            </a:avLst>
          </a:prstGeom>
          <a:solidFill>
            <a:srgbClr val="FFC000">
              <a:alpha val="28000"/>
            </a:srgbClr>
          </a:solidFill>
          <a:ln w="12700" cap="flat" cmpd="sng" algn="ctr">
            <a:solidFill>
              <a:srgbClr val="FFC000">
                <a:shade val="50000"/>
                <a:alpha val="89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graphicFrame>
        <p:nvGraphicFramePr>
          <p:cNvPr id="85" name="Object 3"/>
          <p:cNvGraphicFramePr>
            <a:graphicFrameLocks noChangeAspect="1"/>
          </p:cNvGraphicFramePr>
          <p:nvPr>
            <p:extLst/>
          </p:nvPr>
        </p:nvGraphicFramePr>
        <p:xfrm>
          <a:off x="8190299" y="7595011"/>
          <a:ext cx="3921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8" imgW="2057400" imgH="431640" progId="Equation.3">
                  <p:embed/>
                </p:oleObj>
              </mc:Choice>
              <mc:Fallback>
                <p:oleObj name="Equation" r:id="rId8" imgW="205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0299" y="7595011"/>
                        <a:ext cx="3921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87"/>
          <p:cNvSpPr/>
          <p:nvPr/>
        </p:nvSpPr>
        <p:spPr>
          <a:xfrm>
            <a:off x="7197449" y="8553678"/>
            <a:ext cx="16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(PWM)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905260" y="10856443"/>
          <a:ext cx="8238740" cy="2249396"/>
        </p:xfrm>
        <a:graphic>
          <a:graphicData uri="http://schemas.openxmlformats.org/drawingml/2006/table">
            <a:tbl>
              <a:tblPr firstRow="1" firstCol="1" bandRow="1"/>
              <a:tblGrid>
                <a:gridCol w="823874"/>
                <a:gridCol w="823874"/>
                <a:gridCol w="823874"/>
                <a:gridCol w="823874"/>
                <a:gridCol w="823874"/>
                <a:gridCol w="823874"/>
                <a:gridCol w="823874"/>
                <a:gridCol w="823874"/>
                <a:gridCol w="823874"/>
                <a:gridCol w="823874"/>
              </a:tblGrid>
              <a:tr h="262922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486149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2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0.69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1.39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0.69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</a:tr>
              <a:tr h="486149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0.47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0.69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1.03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</a:tr>
              <a:tr h="486149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1.39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1.03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</a:tr>
              <a:tr h="486149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8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0.47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-Infinity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6786068" y="299774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899160" y="8923010"/>
            <a:ext cx="6393219" cy="18973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103591" y="11811000"/>
            <a:ext cx="5479928" cy="1295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03591" y="8923010"/>
            <a:ext cx="5479928" cy="18973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6485" y="8881324"/>
            <a:ext cx="13637033" cy="1951108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1412" h="1910782">
                <a:moveTo>
                  <a:pt x="6364705" y="0"/>
                </a:moveTo>
                <a:lnTo>
                  <a:pt x="13631412" y="24063"/>
                </a:lnTo>
                <a:lnTo>
                  <a:pt x="8205170" y="1910782"/>
                </a:lnTo>
                <a:lnTo>
                  <a:pt x="0" y="1910782"/>
                </a:lnTo>
                <a:lnTo>
                  <a:pt x="6364705" y="0"/>
                </a:lnTo>
                <a:close/>
              </a:path>
            </a:pathLst>
          </a:custGeom>
          <a:solidFill>
            <a:schemeClr val="bg2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9160044" y="8973566"/>
            <a:ext cx="5431496" cy="4128824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13487093"/>
              <a:gd name="connsiteY0" fmla="*/ 0 h 2745915"/>
              <a:gd name="connsiteX1" fmla="*/ 13487093 w 13487093"/>
              <a:gd name="connsiteY1" fmla="*/ 2745915 h 2745915"/>
              <a:gd name="connsiteX2" fmla="*/ 8205170 w 13487093"/>
              <a:gd name="connsiteY2" fmla="*/ 1910782 h 2745915"/>
              <a:gd name="connsiteX3" fmla="*/ 0 w 13487093"/>
              <a:gd name="connsiteY3" fmla="*/ 1910782 h 2745915"/>
              <a:gd name="connsiteX4" fmla="*/ 6364705 w 13487093"/>
              <a:gd name="connsiteY4" fmla="*/ 0 h 2745915"/>
              <a:gd name="connsiteX0" fmla="*/ 6364705 w 13487093"/>
              <a:gd name="connsiteY0" fmla="*/ 0 h 3984574"/>
              <a:gd name="connsiteX1" fmla="*/ 13487093 w 13487093"/>
              <a:gd name="connsiteY1" fmla="*/ 2745915 h 3984574"/>
              <a:gd name="connsiteX2" fmla="*/ 8060850 w 13487093"/>
              <a:gd name="connsiteY2" fmla="*/ 3984574 h 3984574"/>
              <a:gd name="connsiteX3" fmla="*/ 0 w 13487093"/>
              <a:gd name="connsiteY3" fmla="*/ 1910782 h 3984574"/>
              <a:gd name="connsiteX4" fmla="*/ 6364705 w 13487093"/>
              <a:gd name="connsiteY4" fmla="*/ 0 h 3984574"/>
              <a:gd name="connsiteX0" fmla="*/ 0 w 7122388"/>
              <a:gd name="connsiteY0" fmla="*/ 0 h 3984574"/>
              <a:gd name="connsiteX1" fmla="*/ 7122388 w 7122388"/>
              <a:gd name="connsiteY1" fmla="*/ 2745915 h 3984574"/>
              <a:gd name="connsiteX2" fmla="*/ 1696145 w 7122388"/>
              <a:gd name="connsiteY2" fmla="*/ 3984574 h 3984574"/>
              <a:gd name="connsiteX3" fmla="*/ 1693131 w 7122388"/>
              <a:gd name="connsiteY3" fmla="*/ 1816518 h 3984574"/>
              <a:gd name="connsiteX4" fmla="*/ 0 w 7122388"/>
              <a:gd name="connsiteY4" fmla="*/ 0 h 3984574"/>
              <a:gd name="connsiteX0" fmla="*/ 5426627 w 5429257"/>
              <a:gd name="connsiteY0" fmla="*/ 0 h 4102403"/>
              <a:gd name="connsiteX1" fmla="*/ 5429257 w 5429257"/>
              <a:gd name="connsiteY1" fmla="*/ 2863744 h 4102403"/>
              <a:gd name="connsiteX2" fmla="*/ 3014 w 5429257"/>
              <a:gd name="connsiteY2" fmla="*/ 4102403 h 4102403"/>
              <a:gd name="connsiteX3" fmla="*/ 0 w 5429257"/>
              <a:gd name="connsiteY3" fmla="*/ 1934347 h 4102403"/>
              <a:gd name="connsiteX4" fmla="*/ 5426627 w 5429257"/>
              <a:gd name="connsiteY4" fmla="*/ 0 h 4102403"/>
              <a:gd name="connsiteX0" fmla="*/ 5426627 w 5429257"/>
              <a:gd name="connsiteY0" fmla="*/ 0 h 4102403"/>
              <a:gd name="connsiteX1" fmla="*/ 5429257 w 5429257"/>
              <a:gd name="connsiteY1" fmla="*/ 2863744 h 4102403"/>
              <a:gd name="connsiteX2" fmla="*/ 3014 w 5429257"/>
              <a:gd name="connsiteY2" fmla="*/ 4102403 h 4102403"/>
              <a:gd name="connsiteX3" fmla="*/ 0 w 5429257"/>
              <a:gd name="connsiteY3" fmla="*/ 1934347 h 4102403"/>
              <a:gd name="connsiteX4" fmla="*/ 5426627 w 5429257"/>
              <a:gd name="connsiteY4" fmla="*/ 0 h 4102403"/>
              <a:gd name="connsiteX0" fmla="*/ 5426627 w 5429257"/>
              <a:gd name="connsiteY0" fmla="*/ 0 h 4102403"/>
              <a:gd name="connsiteX1" fmla="*/ 5429257 w 5429257"/>
              <a:gd name="connsiteY1" fmla="*/ 2863744 h 4102403"/>
              <a:gd name="connsiteX2" fmla="*/ 3014 w 5429257"/>
              <a:gd name="connsiteY2" fmla="*/ 4102403 h 4102403"/>
              <a:gd name="connsiteX3" fmla="*/ 0 w 5429257"/>
              <a:gd name="connsiteY3" fmla="*/ 1898998 h 4102403"/>
              <a:gd name="connsiteX4" fmla="*/ 5426627 w 5429257"/>
              <a:gd name="connsiteY4" fmla="*/ 0 h 4102403"/>
              <a:gd name="connsiteX0" fmla="*/ 5402574 w 5429257"/>
              <a:gd name="connsiteY0" fmla="*/ 0 h 4019923"/>
              <a:gd name="connsiteX1" fmla="*/ 5429257 w 5429257"/>
              <a:gd name="connsiteY1" fmla="*/ 2781264 h 4019923"/>
              <a:gd name="connsiteX2" fmla="*/ 3014 w 5429257"/>
              <a:gd name="connsiteY2" fmla="*/ 4019923 h 4019923"/>
              <a:gd name="connsiteX3" fmla="*/ 0 w 5429257"/>
              <a:gd name="connsiteY3" fmla="*/ 1816518 h 4019923"/>
              <a:gd name="connsiteX4" fmla="*/ 5402574 w 5429257"/>
              <a:gd name="connsiteY4" fmla="*/ 0 h 4019923"/>
              <a:gd name="connsiteX0" fmla="*/ 5402574 w 5429257"/>
              <a:gd name="connsiteY0" fmla="*/ 0 h 4019923"/>
              <a:gd name="connsiteX1" fmla="*/ 5429257 w 5429257"/>
              <a:gd name="connsiteY1" fmla="*/ 2781264 h 4019923"/>
              <a:gd name="connsiteX2" fmla="*/ 3014 w 5429257"/>
              <a:gd name="connsiteY2" fmla="*/ 4019923 h 4019923"/>
              <a:gd name="connsiteX3" fmla="*/ 0 w 5429257"/>
              <a:gd name="connsiteY3" fmla="*/ 1816518 h 4019923"/>
              <a:gd name="connsiteX4" fmla="*/ 5402574 w 5429257"/>
              <a:gd name="connsiteY4" fmla="*/ 0 h 4019923"/>
              <a:gd name="connsiteX0" fmla="*/ 5402574 w 5429257"/>
              <a:gd name="connsiteY0" fmla="*/ 0 h 4043489"/>
              <a:gd name="connsiteX1" fmla="*/ 5429257 w 5429257"/>
              <a:gd name="connsiteY1" fmla="*/ 2804830 h 4043489"/>
              <a:gd name="connsiteX2" fmla="*/ 3014 w 5429257"/>
              <a:gd name="connsiteY2" fmla="*/ 4043489 h 4043489"/>
              <a:gd name="connsiteX3" fmla="*/ 0 w 5429257"/>
              <a:gd name="connsiteY3" fmla="*/ 1840084 h 4043489"/>
              <a:gd name="connsiteX4" fmla="*/ 5402574 w 5429257"/>
              <a:gd name="connsiteY4" fmla="*/ 0 h 404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7" h="4043489">
                <a:moveTo>
                  <a:pt x="5402574" y="0"/>
                </a:moveTo>
                <a:cubicBezTo>
                  <a:pt x="5403451" y="954581"/>
                  <a:pt x="5428380" y="1850249"/>
                  <a:pt x="5429257" y="2804830"/>
                </a:cubicBezTo>
                <a:lnTo>
                  <a:pt x="3014" y="4043489"/>
                </a:lnTo>
                <a:cubicBezTo>
                  <a:pt x="2009" y="3320804"/>
                  <a:pt x="1005" y="2562769"/>
                  <a:pt x="0" y="1840084"/>
                </a:cubicBezTo>
                <a:lnTo>
                  <a:pt x="5402574" y="0"/>
                </a:lnTo>
                <a:close/>
              </a:path>
            </a:pathLst>
          </a:custGeom>
          <a:solidFill>
            <a:schemeClr val="bg2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4133" y="10350640"/>
            <a:ext cx="16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 </a:t>
            </a:r>
            <a:r>
              <a:rPr lang="en-US" sz="1800" i="1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p 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(PWM)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3801161" y="7443145"/>
            <a:ext cx="3950208" cy="1319855"/>
          </a:xfrm>
          <a:prstGeom prst="roundRect">
            <a:avLst/>
          </a:prstGeom>
          <a:solidFill>
            <a:sysClr val="window" lastClr="FFFFFF">
              <a:lumMod val="95000"/>
              <a:alpha val="36000"/>
            </a:sysClr>
          </a:solidFill>
          <a:ln w="381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4029300" y="7611070"/>
            <a:ext cx="35141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r>
              <a:rPr lang="en-US" sz="18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a random sequence</a:t>
            </a:r>
            <a:r>
              <a:rPr lang="en-US" sz="180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80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sz="18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P(A)=P(T)=P(C)=P(G)= 1/4= </a:t>
            </a:r>
            <a:r>
              <a:rPr lang="en-US" sz="180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0.25</a:t>
            </a:r>
            <a:endParaRPr lang="en-US" sz="180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sz="18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 Model = 0.25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22965" y="1972427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</a:t>
            </a:r>
            <a:r>
              <a:rPr lang="en-US" sz="320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AG</a:t>
            </a:r>
            <a:r>
              <a:rPr lang="en-US" sz="320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en-US" sz="320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GAGT,TT</a:t>
            </a:r>
            <a:r>
              <a:rPr lang="en-US" sz="320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en-US" sz="320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G…</a:t>
            </a:r>
            <a:endParaRPr lang="en-US" sz="32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Rectangle 9"/>
          <p:cNvSpPr/>
          <p:nvPr/>
        </p:nvSpPr>
        <p:spPr>
          <a:xfrm>
            <a:off x="1465151" y="832105"/>
            <a:ext cx="527665" cy="1241244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8205170"/>
              <a:gd name="connsiteY0" fmla="*/ 0 h 1910782"/>
              <a:gd name="connsiteX1" fmla="*/ 6848398 w 8205170"/>
              <a:gd name="connsiteY1" fmla="*/ 498 h 1910782"/>
              <a:gd name="connsiteX2" fmla="*/ 8205170 w 8205170"/>
              <a:gd name="connsiteY2" fmla="*/ 1910782 h 1910782"/>
              <a:gd name="connsiteX3" fmla="*/ 0 w 8205170"/>
              <a:gd name="connsiteY3" fmla="*/ 1910782 h 1910782"/>
              <a:gd name="connsiteX4" fmla="*/ 6364705 w 8205170"/>
              <a:gd name="connsiteY4" fmla="*/ 0 h 1910782"/>
              <a:gd name="connsiteX0" fmla="*/ 50729 w 1891194"/>
              <a:gd name="connsiteY0" fmla="*/ 0 h 1910782"/>
              <a:gd name="connsiteX1" fmla="*/ 534422 w 1891194"/>
              <a:gd name="connsiteY1" fmla="*/ 498 h 1910782"/>
              <a:gd name="connsiteX2" fmla="*/ 1891194 w 1891194"/>
              <a:gd name="connsiteY2" fmla="*/ 1910782 h 1910782"/>
              <a:gd name="connsiteX3" fmla="*/ 0 w 1891194"/>
              <a:gd name="connsiteY3" fmla="*/ 1215590 h 1910782"/>
              <a:gd name="connsiteX4" fmla="*/ 50729 w 1891194"/>
              <a:gd name="connsiteY4" fmla="*/ 0 h 1910782"/>
              <a:gd name="connsiteX0" fmla="*/ 50729 w 534422"/>
              <a:gd name="connsiteY0" fmla="*/ 0 h 1215590"/>
              <a:gd name="connsiteX1" fmla="*/ 534422 w 534422"/>
              <a:gd name="connsiteY1" fmla="*/ 498 h 1215590"/>
              <a:gd name="connsiteX2" fmla="*/ 279628 w 534422"/>
              <a:gd name="connsiteY2" fmla="*/ 1215590 h 1215590"/>
              <a:gd name="connsiteX3" fmla="*/ 0 w 534422"/>
              <a:gd name="connsiteY3" fmla="*/ 1215590 h 1215590"/>
              <a:gd name="connsiteX4" fmla="*/ 50729 w 534422"/>
              <a:gd name="connsiteY4" fmla="*/ 0 h 1215590"/>
              <a:gd name="connsiteX0" fmla="*/ 62125 w 534422"/>
              <a:gd name="connsiteY0" fmla="*/ 0 h 1215590"/>
              <a:gd name="connsiteX1" fmla="*/ 534422 w 534422"/>
              <a:gd name="connsiteY1" fmla="*/ 498 h 1215590"/>
              <a:gd name="connsiteX2" fmla="*/ 279628 w 534422"/>
              <a:gd name="connsiteY2" fmla="*/ 1215590 h 1215590"/>
              <a:gd name="connsiteX3" fmla="*/ 0 w 534422"/>
              <a:gd name="connsiteY3" fmla="*/ 1215590 h 1215590"/>
              <a:gd name="connsiteX4" fmla="*/ 62125 w 534422"/>
              <a:gd name="connsiteY4" fmla="*/ 0 h 1215590"/>
              <a:gd name="connsiteX0" fmla="*/ 62125 w 499779"/>
              <a:gd name="connsiteY0" fmla="*/ 0 h 1215590"/>
              <a:gd name="connsiteX1" fmla="*/ 499779 w 499779"/>
              <a:gd name="connsiteY1" fmla="*/ 498 h 1215590"/>
              <a:gd name="connsiteX2" fmla="*/ 279628 w 499779"/>
              <a:gd name="connsiteY2" fmla="*/ 1215590 h 1215590"/>
              <a:gd name="connsiteX3" fmla="*/ 0 w 499779"/>
              <a:gd name="connsiteY3" fmla="*/ 1215590 h 1215590"/>
              <a:gd name="connsiteX4" fmla="*/ 62125 w 499779"/>
              <a:gd name="connsiteY4" fmla="*/ 0 h 121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79" h="1215590">
                <a:moveTo>
                  <a:pt x="62125" y="0"/>
                </a:moveTo>
                <a:lnTo>
                  <a:pt x="499779" y="498"/>
                </a:lnTo>
                <a:lnTo>
                  <a:pt x="279628" y="1215590"/>
                </a:lnTo>
                <a:lnTo>
                  <a:pt x="0" y="1215590"/>
                </a:lnTo>
                <a:lnTo>
                  <a:pt x="62125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 w="9525">
            <a:solidFill>
              <a:sysClr val="windowText" lastClr="000000">
                <a:alpha val="19000"/>
              </a:sys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9"/>
          <p:cNvSpPr/>
          <p:nvPr/>
        </p:nvSpPr>
        <p:spPr>
          <a:xfrm>
            <a:off x="1775490" y="843196"/>
            <a:ext cx="672244" cy="1233151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8205170"/>
              <a:gd name="connsiteY0" fmla="*/ 0 h 1910782"/>
              <a:gd name="connsiteX1" fmla="*/ 6848398 w 8205170"/>
              <a:gd name="connsiteY1" fmla="*/ 498 h 1910782"/>
              <a:gd name="connsiteX2" fmla="*/ 8205170 w 8205170"/>
              <a:gd name="connsiteY2" fmla="*/ 1910782 h 1910782"/>
              <a:gd name="connsiteX3" fmla="*/ 0 w 8205170"/>
              <a:gd name="connsiteY3" fmla="*/ 1910782 h 1910782"/>
              <a:gd name="connsiteX4" fmla="*/ 6364705 w 8205170"/>
              <a:gd name="connsiteY4" fmla="*/ 0 h 1910782"/>
              <a:gd name="connsiteX0" fmla="*/ 50729 w 1891194"/>
              <a:gd name="connsiteY0" fmla="*/ 0 h 1910782"/>
              <a:gd name="connsiteX1" fmla="*/ 534422 w 1891194"/>
              <a:gd name="connsiteY1" fmla="*/ 498 h 1910782"/>
              <a:gd name="connsiteX2" fmla="*/ 1891194 w 1891194"/>
              <a:gd name="connsiteY2" fmla="*/ 1910782 h 1910782"/>
              <a:gd name="connsiteX3" fmla="*/ 0 w 1891194"/>
              <a:gd name="connsiteY3" fmla="*/ 1215590 h 1910782"/>
              <a:gd name="connsiteX4" fmla="*/ 50729 w 1891194"/>
              <a:gd name="connsiteY4" fmla="*/ 0 h 1910782"/>
              <a:gd name="connsiteX0" fmla="*/ 50729 w 534422"/>
              <a:gd name="connsiteY0" fmla="*/ 0 h 1215590"/>
              <a:gd name="connsiteX1" fmla="*/ 534422 w 534422"/>
              <a:gd name="connsiteY1" fmla="*/ 498 h 1215590"/>
              <a:gd name="connsiteX2" fmla="*/ 279628 w 534422"/>
              <a:gd name="connsiteY2" fmla="*/ 1215590 h 1215590"/>
              <a:gd name="connsiteX3" fmla="*/ 0 w 534422"/>
              <a:gd name="connsiteY3" fmla="*/ 1215590 h 1215590"/>
              <a:gd name="connsiteX4" fmla="*/ 50729 w 534422"/>
              <a:gd name="connsiteY4" fmla="*/ 0 h 1215590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484080 w 738874"/>
              <a:gd name="connsiteY2" fmla="*/ 1215590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231520 w 738874"/>
              <a:gd name="connsiteY2" fmla="*/ 1227373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305958 w 738874"/>
              <a:gd name="connsiteY0" fmla="*/ 0 h 1227373"/>
              <a:gd name="connsiteX1" fmla="*/ 738874 w 738874"/>
              <a:gd name="connsiteY1" fmla="*/ 498 h 1227373"/>
              <a:gd name="connsiteX2" fmla="*/ 231520 w 738874"/>
              <a:gd name="connsiteY2" fmla="*/ 1227373 h 1227373"/>
              <a:gd name="connsiteX3" fmla="*/ 0 w 738874"/>
              <a:gd name="connsiteY3" fmla="*/ 1227373 h 1227373"/>
              <a:gd name="connsiteX4" fmla="*/ 305958 w 738874"/>
              <a:gd name="connsiteY4" fmla="*/ 0 h 1227373"/>
              <a:gd name="connsiteX0" fmla="*/ 305958 w 738874"/>
              <a:gd name="connsiteY0" fmla="*/ 0 h 1227373"/>
              <a:gd name="connsiteX1" fmla="*/ 738874 w 738874"/>
              <a:gd name="connsiteY1" fmla="*/ 498 h 1227373"/>
              <a:gd name="connsiteX2" fmla="*/ 256908 w 738874"/>
              <a:gd name="connsiteY2" fmla="*/ 1203364 h 1227373"/>
              <a:gd name="connsiteX3" fmla="*/ 0 w 738874"/>
              <a:gd name="connsiteY3" fmla="*/ 1227373 h 1227373"/>
              <a:gd name="connsiteX4" fmla="*/ 305958 w 738874"/>
              <a:gd name="connsiteY4" fmla="*/ 0 h 1227373"/>
              <a:gd name="connsiteX0" fmla="*/ 305958 w 738874"/>
              <a:gd name="connsiteY0" fmla="*/ 0 h 1227373"/>
              <a:gd name="connsiteX1" fmla="*/ 738874 w 738874"/>
              <a:gd name="connsiteY1" fmla="*/ 498 h 1227373"/>
              <a:gd name="connsiteX2" fmla="*/ 282296 w 738874"/>
              <a:gd name="connsiteY2" fmla="*/ 1227373 h 1227373"/>
              <a:gd name="connsiteX3" fmla="*/ 0 w 738874"/>
              <a:gd name="connsiteY3" fmla="*/ 1227373 h 1227373"/>
              <a:gd name="connsiteX4" fmla="*/ 305958 w 738874"/>
              <a:gd name="connsiteY4" fmla="*/ 0 h 1227373"/>
              <a:gd name="connsiteX0" fmla="*/ 280570 w 713486"/>
              <a:gd name="connsiteY0" fmla="*/ 0 h 1227373"/>
              <a:gd name="connsiteX1" fmla="*/ 713486 w 713486"/>
              <a:gd name="connsiteY1" fmla="*/ 498 h 1227373"/>
              <a:gd name="connsiteX2" fmla="*/ 256908 w 713486"/>
              <a:gd name="connsiteY2" fmla="*/ 1227373 h 1227373"/>
              <a:gd name="connsiteX3" fmla="*/ 0 w 713486"/>
              <a:gd name="connsiteY3" fmla="*/ 1215368 h 1227373"/>
              <a:gd name="connsiteX4" fmla="*/ 280570 w 713486"/>
              <a:gd name="connsiteY4" fmla="*/ 0 h 1227373"/>
              <a:gd name="connsiteX0" fmla="*/ 267706 w 713486"/>
              <a:gd name="connsiteY0" fmla="*/ 0 h 1227373"/>
              <a:gd name="connsiteX1" fmla="*/ 713486 w 713486"/>
              <a:gd name="connsiteY1" fmla="*/ 498 h 1227373"/>
              <a:gd name="connsiteX2" fmla="*/ 256908 w 713486"/>
              <a:gd name="connsiteY2" fmla="*/ 1227373 h 1227373"/>
              <a:gd name="connsiteX3" fmla="*/ 0 w 713486"/>
              <a:gd name="connsiteY3" fmla="*/ 1215368 h 1227373"/>
              <a:gd name="connsiteX4" fmla="*/ 267706 w 713486"/>
              <a:gd name="connsiteY4" fmla="*/ 0 h 1227373"/>
              <a:gd name="connsiteX0" fmla="*/ 254843 w 713486"/>
              <a:gd name="connsiteY0" fmla="*/ 0 h 1227373"/>
              <a:gd name="connsiteX1" fmla="*/ 713486 w 713486"/>
              <a:gd name="connsiteY1" fmla="*/ 498 h 1227373"/>
              <a:gd name="connsiteX2" fmla="*/ 256908 w 713486"/>
              <a:gd name="connsiteY2" fmla="*/ 1227373 h 1227373"/>
              <a:gd name="connsiteX3" fmla="*/ 0 w 713486"/>
              <a:gd name="connsiteY3" fmla="*/ 1215368 h 1227373"/>
              <a:gd name="connsiteX4" fmla="*/ 254843 w 713486"/>
              <a:gd name="connsiteY4" fmla="*/ 0 h 1227373"/>
              <a:gd name="connsiteX0" fmla="*/ 241980 w 713486"/>
              <a:gd name="connsiteY0" fmla="*/ 0 h 1227373"/>
              <a:gd name="connsiteX1" fmla="*/ 713486 w 713486"/>
              <a:gd name="connsiteY1" fmla="*/ 498 h 1227373"/>
              <a:gd name="connsiteX2" fmla="*/ 256908 w 713486"/>
              <a:gd name="connsiteY2" fmla="*/ 1227373 h 1227373"/>
              <a:gd name="connsiteX3" fmla="*/ 0 w 713486"/>
              <a:gd name="connsiteY3" fmla="*/ 1215368 h 1227373"/>
              <a:gd name="connsiteX4" fmla="*/ 241980 w 713486"/>
              <a:gd name="connsiteY4" fmla="*/ 0 h 1227373"/>
              <a:gd name="connsiteX0" fmla="*/ 241980 w 713486"/>
              <a:gd name="connsiteY0" fmla="*/ 0 h 1238368"/>
              <a:gd name="connsiteX1" fmla="*/ 713486 w 713486"/>
              <a:gd name="connsiteY1" fmla="*/ 498 h 1238368"/>
              <a:gd name="connsiteX2" fmla="*/ 256908 w 713486"/>
              <a:gd name="connsiteY2" fmla="*/ 1227373 h 1238368"/>
              <a:gd name="connsiteX3" fmla="*/ 0 w 713486"/>
              <a:gd name="connsiteY3" fmla="*/ 1238368 h 1238368"/>
              <a:gd name="connsiteX4" fmla="*/ 241980 w 713486"/>
              <a:gd name="connsiteY4" fmla="*/ 0 h 1238368"/>
              <a:gd name="connsiteX0" fmla="*/ 237748 w 709254"/>
              <a:gd name="connsiteY0" fmla="*/ 0 h 1230365"/>
              <a:gd name="connsiteX1" fmla="*/ 709254 w 709254"/>
              <a:gd name="connsiteY1" fmla="*/ 498 h 1230365"/>
              <a:gd name="connsiteX2" fmla="*/ 252676 w 709254"/>
              <a:gd name="connsiteY2" fmla="*/ 1227373 h 1230365"/>
              <a:gd name="connsiteX3" fmla="*/ 0 w 709254"/>
              <a:gd name="connsiteY3" fmla="*/ 1230365 h 1230365"/>
              <a:gd name="connsiteX4" fmla="*/ 237748 w 709254"/>
              <a:gd name="connsiteY4" fmla="*/ 0 h 1230365"/>
              <a:gd name="connsiteX0" fmla="*/ 237748 w 709254"/>
              <a:gd name="connsiteY0" fmla="*/ 0 h 1235376"/>
              <a:gd name="connsiteX1" fmla="*/ 709254 w 709254"/>
              <a:gd name="connsiteY1" fmla="*/ 498 h 1235376"/>
              <a:gd name="connsiteX2" fmla="*/ 231520 w 709254"/>
              <a:gd name="connsiteY2" fmla="*/ 1235376 h 1235376"/>
              <a:gd name="connsiteX3" fmla="*/ 0 w 709254"/>
              <a:gd name="connsiteY3" fmla="*/ 1230365 h 1235376"/>
              <a:gd name="connsiteX4" fmla="*/ 237748 w 709254"/>
              <a:gd name="connsiteY4" fmla="*/ 0 h 1235376"/>
              <a:gd name="connsiteX0" fmla="*/ 237748 w 709254"/>
              <a:gd name="connsiteY0" fmla="*/ 0 h 1230365"/>
              <a:gd name="connsiteX1" fmla="*/ 709254 w 709254"/>
              <a:gd name="connsiteY1" fmla="*/ 498 h 1230365"/>
              <a:gd name="connsiteX2" fmla="*/ 239983 w 709254"/>
              <a:gd name="connsiteY2" fmla="*/ 1227373 h 1230365"/>
              <a:gd name="connsiteX3" fmla="*/ 0 w 709254"/>
              <a:gd name="connsiteY3" fmla="*/ 1230365 h 1230365"/>
              <a:gd name="connsiteX4" fmla="*/ 237748 w 709254"/>
              <a:gd name="connsiteY4" fmla="*/ 0 h 123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254" h="1230365">
                <a:moveTo>
                  <a:pt x="237748" y="0"/>
                </a:moveTo>
                <a:lnTo>
                  <a:pt x="709254" y="498"/>
                </a:lnTo>
                <a:lnTo>
                  <a:pt x="239983" y="1227373"/>
                </a:lnTo>
                <a:lnTo>
                  <a:pt x="0" y="1230365"/>
                </a:lnTo>
                <a:lnTo>
                  <a:pt x="237748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79000"/>
            </a:schemeClr>
          </a:solidFill>
          <a:ln w="9525">
            <a:solidFill>
              <a:sysClr val="windowText" lastClr="000000">
                <a:alpha val="13000"/>
              </a:sys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2405141" y="827154"/>
            <a:ext cx="490526" cy="1253277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8205170"/>
              <a:gd name="connsiteY0" fmla="*/ 0 h 1910782"/>
              <a:gd name="connsiteX1" fmla="*/ 6848398 w 8205170"/>
              <a:gd name="connsiteY1" fmla="*/ 498 h 1910782"/>
              <a:gd name="connsiteX2" fmla="*/ 8205170 w 8205170"/>
              <a:gd name="connsiteY2" fmla="*/ 1910782 h 1910782"/>
              <a:gd name="connsiteX3" fmla="*/ 0 w 8205170"/>
              <a:gd name="connsiteY3" fmla="*/ 1910782 h 1910782"/>
              <a:gd name="connsiteX4" fmla="*/ 6364705 w 8205170"/>
              <a:gd name="connsiteY4" fmla="*/ 0 h 1910782"/>
              <a:gd name="connsiteX0" fmla="*/ 50729 w 1891194"/>
              <a:gd name="connsiteY0" fmla="*/ 0 h 1910782"/>
              <a:gd name="connsiteX1" fmla="*/ 534422 w 1891194"/>
              <a:gd name="connsiteY1" fmla="*/ 498 h 1910782"/>
              <a:gd name="connsiteX2" fmla="*/ 1891194 w 1891194"/>
              <a:gd name="connsiteY2" fmla="*/ 1910782 h 1910782"/>
              <a:gd name="connsiteX3" fmla="*/ 0 w 1891194"/>
              <a:gd name="connsiteY3" fmla="*/ 1215590 h 1910782"/>
              <a:gd name="connsiteX4" fmla="*/ 50729 w 1891194"/>
              <a:gd name="connsiteY4" fmla="*/ 0 h 1910782"/>
              <a:gd name="connsiteX0" fmla="*/ 50729 w 534422"/>
              <a:gd name="connsiteY0" fmla="*/ 0 h 1215590"/>
              <a:gd name="connsiteX1" fmla="*/ 534422 w 534422"/>
              <a:gd name="connsiteY1" fmla="*/ 498 h 1215590"/>
              <a:gd name="connsiteX2" fmla="*/ 279628 w 534422"/>
              <a:gd name="connsiteY2" fmla="*/ 1215590 h 1215590"/>
              <a:gd name="connsiteX3" fmla="*/ 0 w 534422"/>
              <a:gd name="connsiteY3" fmla="*/ 1215590 h 1215590"/>
              <a:gd name="connsiteX4" fmla="*/ 50729 w 534422"/>
              <a:gd name="connsiteY4" fmla="*/ 0 h 1215590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484080 w 738874"/>
              <a:gd name="connsiteY2" fmla="*/ 1215590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231520 w 738874"/>
              <a:gd name="connsiteY2" fmla="*/ 1227373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339759 w 738874"/>
              <a:gd name="connsiteY2" fmla="*/ 1215591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134914 w 618607"/>
              <a:gd name="connsiteY0" fmla="*/ 0 h 1215591"/>
              <a:gd name="connsiteX1" fmla="*/ 618607 w 618607"/>
              <a:gd name="connsiteY1" fmla="*/ 498 h 1215591"/>
              <a:gd name="connsiteX2" fmla="*/ 219492 w 618607"/>
              <a:gd name="connsiteY2" fmla="*/ 1215591 h 1215591"/>
              <a:gd name="connsiteX3" fmla="*/ 0 w 618607"/>
              <a:gd name="connsiteY3" fmla="*/ 1215590 h 1215591"/>
              <a:gd name="connsiteX4" fmla="*/ 134914 w 618607"/>
              <a:gd name="connsiteY4" fmla="*/ 0 h 1215591"/>
              <a:gd name="connsiteX0" fmla="*/ 134914 w 570501"/>
              <a:gd name="connsiteY0" fmla="*/ 0 h 1215591"/>
              <a:gd name="connsiteX1" fmla="*/ 570501 w 570501"/>
              <a:gd name="connsiteY1" fmla="*/ 498 h 1215591"/>
              <a:gd name="connsiteX2" fmla="*/ 219492 w 570501"/>
              <a:gd name="connsiteY2" fmla="*/ 1215591 h 1215591"/>
              <a:gd name="connsiteX3" fmla="*/ 0 w 570501"/>
              <a:gd name="connsiteY3" fmla="*/ 1215590 h 1215591"/>
              <a:gd name="connsiteX4" fmla="*/ 134914 w 570501"/>
              <a:gd name="connsiteY4" fmla="*/ 0 h 1215591"/>
              <a:gd name="connsiteX0" fmla="*/ 122888 w 570501"/>
              <a:gd name="connsiteY0" fmla="*/ 0 h 1227374"/>
              <a:gd name="connsiteX1" fmla="*/ 570501 w 570501"/>
              <a:gd name="connsiteY1" fmla="*/ 12281 h 1227374"/>
              <a:gd name="connsiteX2" fmla="*/ 219492 w 570501"/>
              <a:gd name="connsiteY2" fmla="*/ 1227374 h 1227374"/>
              <a:gd name="connsiteX3" fmla="*/ 0 w 570501"/>
              <a:gd name="connsiteY3" fmla="*/ 1227373 h 1227374"/>
              <a:gd name="connsiteX4" fmla="*/ 122888 w 570501"/>
              <a:gd name="connsiteY4" fmla="*/ 0 h 1227374"/>
              <a:gd name="connsiteX0" fmla="*/ 122888 w 570501"/>
              <a:gd name="connsiteY0" fmla="*/ 0 h 1227374"/>
              <a:gd name="connsiteX1" fmla="*/ 570501 w 570501"/>
              <a:gd name="connsiteY1" fmla="*/ 12281 h 1227374"/>
              <a:gd name="connsiteX2" fmla="*/ 315705 w 570501"/>
              <a:gd name="connsiteY2" fmla="*/ 1227374 h 1227374"/>
              <a:gd name="connsiteX3" fmla="*/ 0 w 570501"/>
              <a:gd name="connsiteY3" fmla="*/ 1227373 h 1227374"/>
              <a:gd name="connsiteX4" fmla="*/ 122888 w 570501"/>
              <a:gd name="connsiteY4" fmla="*/ 0 h 1227374"/>
              <a:gd name="connsiteX0" fmla="*/ 74782 w 522395"/>
              <a:gd name="connsiteY0" fmla="*/ 0 h 1227374"/>
              <a:gd name="connsiteX1" fmla="*/ 522395 w 522395"/>
              <a:gd name="connsiteY1" fmla="*/ 12281 h 1227374"/>
              <a:gd name="connsiteX2" fmla="*/ 267599 w 522395"/>
              <a:gd name="connsiteY2" fmla="*/ 1227374 h 1227374"/>
              <a:gd name="connsiteX3" fmla="*/ 0 w 522395"/>
              <a:gd name="connsiteY3" fmla="*/ 1227373 h 1227374"/>
              <a:gd name="connsiteX4" fmla="*/ 74782 w 522395"/>
              <a:gd name="connsiteY4" fmla="*/ 0 h 1227374"/>
              <a:gd name="connsiteX0" fmla="*/ 42711 w 490324"/>
              <a:gd name="connsiteY0" fmla="*/ 0 h 1227374"/>
              <a:gd name="connsiteX1" fmla="*/ 490324 w 490324"/>
              <a:gd name="connsiteY1" fmla="*/ 12281 h 1227374"/>
              <a:gd name="connsiteX2" fmla="*/ 235528 w 490324"/>
              <a:gd name="connsiteY2" fmla="*/ 1227374 h 1227374"/>
              <a:gd name="connsiteX3" fmla="*/ 0 w 490324"/>
              <a:gd name="connsiteY3" fmla="*/ 1227373 h 1227374"/>
              <a:gd name="connsiteX4" fmla="*/ 42711 w 490324"/>
              <a:gd name="connsiteY4" fmla="*/ 0 h 122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324" h="1227374">
                <a:moveTo>
                  <a:pt x="42711" y="0"/>
                </a:moveTo>
                <a:lnTo>
                  <a:pt x="490324" y="12281"/>
                </a:lnTo>
                <a:lnTo>
                  <a:pt x="235528" y="1227374"/>
                </a:lnTo>
                <a:lnTo>
                  <a:pt x="0" y="1227373"/>
                </a:lnTo>
                <a:lnTo>
                  <a:pt x="4271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  <a:ln w="9525">
            <a:solidFill>
              <a:sysClr val="windowText" lastClr="000000">
                <a:alpha val="13000"/>
              </a:sys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2895068" y="836115"/>
            <a:ext cx="1512359" cy="1249266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8205170"/>
              <a:gd name="connsiteY0" fmla="*/ 0 h 1910782"/>
              <a:gd name="connsiteX1" fmla="*/ 6848398 w 8205170"/>
              <a:gd name="connsiteY1" fmla="*/ 498 h 1910782"/>
              <a:gd name="connsiteX2" fmla="*/ 8205170 w 8205170"/>
              <a:gd name="connsiteY2" fmla="*/ 1910782 h 1910782"/>
              <a:gd name="connsiteX3" fmla="*/ 0 w 8205170"/>
              <a:gd name="connsiteY3" fmla="*/ 1910782 h 1910782"/>
              <a:gd name="connsiteX4" fmla="*/ 6364705 w 8205170"/>
              <a:gd name="connsiteY4" fmla="*/ 0 h 1910782"/>
              <a:gd name="connsiteX0" fmla="*/ 50729 w 1891194"/>
              <a:gd name="connsiteY0" fmla="*/ 0 h 1910782"/>
              <a:gd name="connsiteX1" fmla="*/ 534422 w 1891194"/>
              <a:gd name="connsiteY1" fmla="*/ 498 h 1910782"/>
              <a:gd name="connsiteX2" fmla="*/ 1891194 w 1891194"/>
              <a:gd name="connsiteY2" fmla="*/ 1910782 h 1910782"/>
              <a:gd name="connsiteX3" fmla="*/ 0 w 1891194"/>
              <a:gd name="connsiteY3" fmla="*/ 1215590 h 1910782"/>
              <a:gd name="connsiteX4" fmla="*/ 50729 w 1891194"/>
              <a:gd name="connsiteY4" fmla="*/ 0 h 1910782"/>
              <a:gd name="connsiteX0" fmla="*/ 50729 w 534422"/>
              <a:gd name="connsiteY0" fmla="*/ 0 h 1215590"/>
              <a:gd name="connsiteX1" fmla="*/ 534422 w 534422"/>
              <a:gd name="connsiteY1" fmla="*/ 498 h 1215590"/>
              <a:gd name="connsiteX2" fmla="*/ 279628 w 534422"/>
              <a:gd name="connsiteY2" fmla="*/ 1215590 h 1215590"/>
              <a:gd name="connsiteX3" fmla="*/ 0 w 534422"/>
              <a:gd name="connsiteY3" fmla="*/ 1215590 h 1215590"/>
              <a:gd name="connsiteX4" fmla="*/ 50729 w 534422"/>
              <a:gd name="connsiteY4" fmla="*/ 0 h 1215590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484080 w 738874"/>
              <a:gd name="connsiteY2" fmla="*/ 1215590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231520 w 738874"/>
              <a:gd name="connsiteY2" fmla="*/ 1227373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255181 w 738874"/>
              <a:gd name="connsiteY0" fmla="*/ 0 h 1227373"/>
              <a:gd name="connsiteX1" fmla="*/ 738874 w 738874"/>
              <a:gd name="connsiteY1" fmla="*/ 498 h 1227373"/>
              <a:gd name="connsiteX2" fmla="*/ 339759 w 738874"/>
              <a:gd name="connsiteY2" fmla="*/ 1215591 h 1227373"/>
              <a:gd name="connsiteX3" fmla="*/ 0 w 738874"/>
              <a:gd name="connsiteY3" fmla="*/ 1227373 h 1227373"/>
              <a:gd name="connsiteX4" fmla="*/ 255181 w 738874"/>
              <a:gd name="connsiteY4" fmla="*/ 0 h 1227373"/>
              <a:gd name="connsiteX0" fmla="*/ 134914 w 618607"/>
              <a:gd name="connsiteY0" fmla="*/ 0 h 1215591"/>
              <a:gd name="connsiteX1" fmla="*/ 618607 w 618607"/>
              <a:gd name="connsiteY1" fmla="*/ 498 h 1215591"/>
              <a:gd name="connsiteX2" fmla="*/ 219492 w 618607"/>
              <a:gd name="connsiteY2" fmla="*/ 1215591 h 1215591"/>
              <a:gd name="connsiteX3" fmla="*/ 0 w 618607"/>
              <a:gd name="connsiteY3" fmla="*/ 1215590 h 1215591"/>
              <a:gd name="connsiteX4" fmla="*/ 134914 w 618607"/>
              <a:gd name="connsiteY4" fmla="*/ 0 h 1215591"/>
              <a:gd name="connsiteX0" fmla="*/ 134914 w 570501"/>
              <a:gd name="connsiteY0" fmla="*/ 0 h 1215591"/>
              <a:gd name="connsiteX1" fmla="*/ 570501 w 570501"/>
              <a:gd name="connsiteY1" fmla="*/ 498 h 1215591"/>
              <a:gd name="connsiteX2" fmla="*/ 219492 w 570501"/>
              <a:gd name="connsiteY2" fmla="*/ 1215591 h 1215591"/>
              <a:gd name="connsiteX3" fmla="*/ 0 w 570501"/>
              <a:gd name="connsiteY3" fmla="*/ 1215590 h 1215591"/>
              <a:gd name="connsiteX4" fmla="*/ 134914 w 570501"/>
              <a:gd name="connsiteY4" fmla="*/ 0 h 1215591"/>
              <a:gd name="connsiteX0" fmla="*/ 122888 w 570501"/>
              <a:gd name="connsiteY0" fmla="*/ 0 h 1227374"/>
              <a:gd name="connsiteX1" fmla="*/ 570501 w 570501"/>
              <a:gd name="connsiteY1" fmla="*/ 12281 h 1227374"/>
              <a:gd name="connsiteX2" fmla="*/ 219492 w 570501"/>
              <a:gd name="connsiteY2" fmla="*/ 1227374 h 1227374"/>
              <a:gd name="connsiteX3" fmla="*/ 0 w 570501"/>
              <a:gd name="connsiteY3" fmla="*/ 1227373 h 1227374"/>
              <a:gd name="connsiteX4" fmla="*/ 122888 w 570501"/>
              <a:gd name="connsiteY4" fmla="*/ 0 h 1227374"/>
              <a:gd name="connsiteX0" fmla="*/ 122888 w 1422154"/>
              <a:gd name="connsiteY0" fmla="*/ 0 h 1250940"/>
              <a:gd name="connsiteX1" fmla="*/ 570501 w 1422154"/>
              <a:gd name="connsiteY1" fmla="*/ 12281 h 1250940"/>
              <a:gd name="connsiteX2" fmla="*/ 1422154 w 1422154"/>
              <a:gd name="connsiteY2" fmla="*/ 1250940 h 1250940"/>
              <a:gd name="connsiteX3" fmla="*/ 0 w 1422154"/>
              <a:gd name="connsiteY3" fmla="*/ 1227373 h 1250940"/>
              <a:gd name="connsiteX4" fmla="*/ 122888 w 1422154"/>
              <a:gd name="connsiteY4" fmla="*/ 0 h 1250940"/>
              <a:gd name="connsiteX0" fmla="*/ 122888 w 1422154"/>
              <a:gd name="connsiteY0" fmla="*/ 0 h 1250940"/>
              <a:gd name="connsiteX1" fmla="*/ 570501 w 1422154"/>
              <a:gd name="connsiteY1" fmla="*/ 12281 h 1250940"/>
              <a:gd name="connsiteX2" fmla="*/ 1422154 w 1422154"/>
              <a:gd name="connsiteY2" fmla="*/ 1250940 h 1250940"/>
              <a:gd name="connsiteX3" fmla="*/ 0 w 1422154"/>
              <a:gd name="connsiteY3" fmla="*/ 1227373 h 1250940"/>
              <a:gd name="connsiteX4" fmla="*/ 122888 w 1422154"/>
              <a:gd name="connsiteY4" fmla="*/ 0 h 1250940"/>
              <a:gd name="connsiteX0" fmla="*/ 122888 w 1362021"/>
              <a:gd name="connsiteY0" fmla="*/ 0 h 1227373"/>
              <a:gd name="connsiteX1" fmla="*/ 570501 w 1362021"/>
              <a:gd name="connsiteY1" fmla="*/ 12281 h 1227373"/>
              <a:gd name="connsiteX2" fmla="*/ 1362021 w 1362021"/>
              <a:gd name="connsiteY2" fmla="*/ 1215591 h 1227373"/>
              <a:gd name="connsiteX3" fmla="*/ 0 w 1362021"/>
              <a:gd name="connsiteY3" fmla="*/ 1227373 h 1227373"/>
              <a:gd name="connsiteX4" fmla="*/ 122888 w 1362021"/>
              <a:gd name="connsiteY4" fmla="*/ 0 h 1227373"/>
              <a:gd name="connsiteX0" fmla="*/ 0 w 1239133"/>
              <a:gd name="connsiteY0" fmla="*/ 0 h 1215591"/>
              <a:gd name="connsiteX1" fmla="*/ 447613 w 1239133"/>
              <a:gd name="connsiteY1" fmla="*/ 12281 h 1215591"/>
              <a:gd name="connsiteX2" fmla="*/ 1239133 w 1239133"/>
              <a:gd name="connsiteY2" fmla="*/ 1215591 h 1215591"/>
              <a:gd name="connsiteX3" fmla="*/ 1019641 w 1239133"/>
              <a:gd name="connsiteY3" fmla="*/ 1203806 h 1215591"/>
              <a:gd name="connsiteX4" fmla="*/ 0 w 1239133"/>
              <a:gd name="connsiteY4" fmla="*/ 0 h 1215591"/>
              <a:gd name="connsiteX0" fmla="*/ 0 w 1467639"/>
              <a:gd name="connsiteY0" fmla="*/ 0 h 1215591"/>
              <a:gd name="connsiteX1" fmla="*/ 447613 w 1467639"/>
              <a:gd name="connsiteY1" fmla="*/ 12281 h 1215591"/>
              <a:gd name="connsiteX2" fmla="*/ 1467639 w 1467639"/>
              <a:gd name="connsiteY2" fmla="*/ 1215591 h 1215591"/>
              <a:gd name="connsiteX3" fmla="*/ 1019641 w 1467639"/>
              <a:gd name="connsiteY3" fmla="*/ 1203806 h 1215591"/>
              <a:gd name="connsiteX4" fmla="*/ 0 w 1467639"/>
              <a:gd name="connsiteY4" fmla="*/ 0 h 1215591"/>
              <a:gd name="connsiteX0" fmla="*/ 0 w 1515746"/>
              <a:gd name="connsiteY0" fmla="*/ 0 h 1215591"/>
              <a:gd name="connsiteX1" fmla="*/ 447613 w 1515746"/>
              <a:gd name="connsiteY1" fmla="*/ 12281 h 1215591"/>
              <a:gd name="connsiteX2" fmla="*/ 1515746 w 1515746"/>
              <a:gd name="connsiteY2" fmla="*/ 1215591 h 1215591"/>
              <a:gd name="connsiteX3" fmla="*/ 1019641 w 1515746"/>
              <a:gd name="connsiteY3" fmla="*/ 1203806 h 1215591"/>
              <a:gd name="connsiteX4" fmla="*/ 0 w 1515746"/>
              <a:gd name="connsiteY4" fmla="*/ 0 h 1215591"/>
              <a:gd name="connsiteX0" fmla="*/ 0 w 1515746"/>
              <a:gd name="connsiteY0" fmla="*/ 0 h 1215591"/>
              <a:gd name="connsiteX1" fmla="*/ 447613 w 1515746"/>
              <a:gd name="connsiteY1" fmla="*/ 12281 h 1215591"/>
              <a:gd name="connsiteX2" fmla="*/ 1515746 w 1515746"/>
              <a:gd name="connsiteY2" fmla="*/ 1215591 h 1215591"/>
              <a:gd name="connsiteX3" fmla="*/ 1272200 w 1515746"/>
              <a:gd name="connsiteY3" fmla="*/ 1203806 h 1215591"/>
              <a:gd name="connsiteX4" fmla="*/ 0 w 1515746"/>
              <a:gd name="connsiteY4" fmla="*/ 0 h 1215591"/>
              <a:gd name="connsiteX0" fmla="*/ 0 w 1515746"/>
              <a:gd name="connsiteY0" fmla="*/ 0 h 1223444"/>
              <a:gd name="connsiteX1" fmla="*/ 447613 w 1515746"/>
              <a:gd name="connsiteY1" fmla="*/ 12281 h 1223444"/>
              <a:gd name="connsiteX2" fmla="*/ 1515746 w 1515746"/>
              <a:gd name="connsiteY2" fmla="*/ 1215591 h 1223444"/>
              <a:gd name="connsiteX3" fmla="*/ 1308280 w 1515746"/>
              <a:gd name="connsiteY3" fmla="*/ 1223444 h 1223444"/>
              <a:gd name="connsiteX4" fmla="*/ 0 w 1515746"/>
              <a:gd name="connsiteY4" fmla="*/ 0 h 1223444"/>
              <a:gd name="connsiteX0" fmla="*/ 0 w 1511737"/>
              <a:gd name="connsiteY0" fmla="*/ 0 h 1223446"/>
              <a:gd name="connsiteX1" fmla="*/ 447613 w 1511737"/>
              <a:gd name="connsiteY1" fmla="*/ 12281 h 1223446"/>
              <a:gd name="connsiteX2" fmla="*/ 1511737 w 1511737"/>
              <a:gd name="connsiteY2" fmla="*/ 1223446 h 1223446"/>
              <a:gd name="connsiteX3" fmla="*/ 1308280 w 1511737"/>
              <a:gd name="connsiteY3" fmla="*/ 1223444 h 1223446"/>
              <a:gd name="connsiteX4" fmla="*/ 0 w 1511737"/>
              <a:gd name="connsiteY4" fmla="*/ 0 h 122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737" h="1223446">
                <a:moveTo>
                  <a:pt x="0" y="0"/>
                </a:moveTo>
                <a:lnTo>
                  <a:pt x="447613" y="12281"/>
                </a:lnTo>
                <a:lnTo>
                  <a:pt x="1511737" y="1223446"/>
                </a:lnTo>
                <a:lnTo>
                  <a:pt x="1308280" y="122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78000"/>
            </a:schemeClr>
          </a:solidFill>
          <a:ln w="9525">
            <a:solidFill>
              <a:sysClr val="windowText" lastClr="000000">
                <a:alpha val="12000"/>
              </a:sys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1086375" y="410400"/>
          <a:ext cx="2250950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450190"/>
                <a:gridCol w="450190"/>
                <a:gridCol w="450190"/>
                <a:gridCol w="450190"/>
                <a:gridCol w="450190"/>
              </a:tblGrid>
              <a:tr h="266007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a=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</a:t>
                      </a:r>
                      <a:endParaRPr lang="en-US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" name="Rectangle 9"/>
          <p:cNvSpPr/>
          <p:nvPr/>
        </p:nvSpPr>
        <p:spPr>
          <a:xfrm>
            <a:off x="1438469" y="2430234"/>
            <a:ext cx="3251156" cy="809376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6364705 w 10059506"/>
              <a:gd name="connsiteY0" fmla="*/ 0 h 1910782"/>
              <a:gd name="connsiteX1" fmla="*/ 10059506 w 10059506"/>
              <a:gd name="connsiteY1" fmla="*/ 498 h 1910782"/>
              <a:gd name="connsiteX2" fmla="*/ 8205170 w 10059506"/>
              <a:gd name="connsiteY2" fmla="*/ 1910782 h 1910782"/>
              <a:gd name="connsiteX3" fmla="*/ 0 w 10059506"/>
              <a:gd name="connsiteY3" fmla="*/ 1910782 h 1910782"/>
              <a:gd name="connsiteX4" fmla="*/ 6364705 w 10059506"/>
              <a:gd name="connsiteY4" fmla="*/ 0 h 1910782"/>
              <a:gd name="connsiteX0" fmla="*/ 6436865 w 10059506"/>
              <a:gd name="connsiteY0" fmla="*/ 34850 h 1910284"/>
              <a:gd name="connsiteX1" fmla="*/ 10059506 w 10059506"/>
              <a:gd name="connsiteY1" fmla="*/ 0 h 1910284"/>
              <a:gd name="connsiteX2" fmla="*/ 8205170 w 10059506"/>
              <a:gd name="connsiteY2" fmla="*/ 1910284 h 1910284"/>
              <a:gd name="connsiteX3" fmla="*/ 0 w 10059506"/>
              <a:gd name="connsiteY3" fmla="*/ 1910284 h 1910284"/>
              <a:gd name="connsiteX4" fmla="*/ 6436865 w 10059506"/>
              <a:gd name="connsiteY4" fmla="*/ 34850 h 1910284"/>
              <a:gd name="connsiteX0" fmla="*/ 6436865 w 10059506"/>
              <a:gd name="connsiteY0" fmla="*/ 34850 h 1910284"/>
              <a:gd name="connsiteX1" fmla="*/ 10059506 w 10059506"/>
              <a:gd name="connsiteY1" fmla="*/ 0 h 1910284"/>
              <a:gd name="connsiteX2" fmla="*/ 8217197 w 10059506"/>
              <a:gd name="connsiteY2" fmla="*/ 1097263 h 1910284"/>
              <a:gd name="connsiteX3" fmla="*/ 0 w 10059506"/>
              <a:gd name="connsiteY3" fmla="*/ 1910284 h 1910284"/>
              <a:gd name="connsiteX4" fmla="*/ 6436865 w 10059506"/>
              <a:gd name="connsiteY4" fmla="*/ 34850 h 1910284"/>
              <a:gd name="connsiteX0" fmla="*/ 0 w 3622641"/>
              <a:gd name="connsiteY0" fmla="*/ 34850 h 1109046"/>
              <a:gd name="connsiteX1" fmla="*/ 3622641 w 3622641"/>
              <a:gd name="connsiteY1" fmla="*/ 0 h 1109046"/>
              <a:gd name="connsiteX2" fmla="*/ 1780332 w 3622641"/>
              <a:gd name="connsiteY2" fmla="*/ 1097263 h 1109046"/>
              <a:gd name="connsiteX3" fmla="*/ 57510 w 3622641"/>
              <a:gd name="connsiteY3" fmla="*/ 1109046 h 1109046"/>
              <a:gd name="connsiteX4" fmla="*/ 0 w 3622641"/>
              <a:gd name="connsiteY4" fmla="*/ 34850 h 1109046"/>
              <a:gd name="connsiteX0" fmla="*/ 0 w 3249816"/>
              <a:gd name="connsiteY0" fmla="*/ 18605 h 1092801"/>
              <a:gd name="connsiteX1" fmla="*/ 3249816 w 3249816"/>
              <a:gd name="connsiteY1" fmla="*/ 0 h 1092801"/>
              <a:gd name="connsiteX2" fmla="*/ 1780332 w 3249816"/>
              <a:gd name="connsiteY2" fmla="*/ 1081018 h 1092801"/>
              <a:gd name="connsiteX3" fmla="*/ 57510 w 3249816"/>
              <a:gd name="connsiteY3" fmla="*/ 1092801 h 1092801"/>
              <a:gd name="connsiteX4" fmla="*/ 0 w 3249816"/>
              <a:gd name="connsiteY4" fmla="*/ 18605 h 1092801"/>
              <a:gd name="connsiteX0" fmla="*/ 0 w 3249816"/>
              <a:gd name="connsiteY0" fmla="*/ 18605 h 1092801"/>
              <a:gd name="connsiteX1" fmla="*/ 3249816 w 3249816"/>
              <a:gd name="connsiteY1" fmla="*/ 0 h 1092801"/>
              <a:gd name="connsiteX2" fmla="*/ 1888571 w 3249816"/>
              <a:gd name="connsiteY2" fmla="*/ 1064774 h 1092801"/>
              <a:gd name="connsiteX3" fmla="*/ 57510 w 3249816"/>
              <a:gd name="connsiteY3" fmla="*/ 1092801 h 1092801"/>
              <a:gd name="connsiteX4" fmla="*/ 0 w 3249816"/>
              <a:gd name="connsiteY4" fmla="*/ 18605 h 1092801"/>
              <a:gd name="connsiteX0" fmla="*/ 0 w 3249816"/>
              <a:gd name="connsiteY0" fmla="*/ 18605 h 1092801"/>
              <a:gd name="connsiteX1" fmla="*/ 3249816 w 3249816"/>
              <a:gd name="connsiteY1" fmla="*/ 0 h 1092801"/>
              <a:gd name="connsiteX2" fmla="*/ 1888571 w 3249816"/>
              <a:gd name="connsiteY2" fmla="*/ 1064774 h 1092801"/>
              <a:gd name="connsiteX3" fmla="*/ 105616 w 3249816"/>
              <a:gd name="connsiteY3" fmla="*/ 1092801 h 1092801"/>
              <a:gd name="connsiteX4" fmla="*/ 0 w 3249816"/>
              <a:gd name="connsiteY4" fmla="*/ 18605 h 109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816" h="1092801">
                <a:moveTo>
                  <a:pt x="0" y="18605"/>
                </a:moveTo>
                <a:lnTo>
                  <a:pt x="3249816" y="0"/>
                </a:lnTo>
                <a:lnTo>
                  <a:pt x="1888571" y="1064774"/>
                </a:lnTo>
                <a:lnTo>
                  <a:pt x="105616" y="1092801"/>
                </a:lnTo>
                <a:lnTo>
                  <a:pt x="0" y="18605"/>
                </a:lnTo>
                <a:close/>
              </a:path>
            </a:pathLst>
          </a:custGeom>
          <a:solidFill>
            <a:schemeClr val="bg2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9783" y="2949429"/>
            <a:ext cx="5785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GAAGTGAGT,TTCG</a:t>
            </a:r>
            <a:r>
              <a:rPr lang="en-US" sz="180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TAAGT,AAGGTACTT,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"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+</a:t>
            </a:r>
            <a:endParaRPr lang="en-US" sz="18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"CTGGTGAGC,AGAGTGAGT,CAGGTAGAG,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"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+</a:t>
            </a:r>
            <a:endParaRPr lang="en-US" sz="18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"ACTGTACGT,CTGGTGAGT,TATGTAAGT,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"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+</a:t>
            </a:r>
            <a:endParaRPr lang="en-US" sz="18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"CGGGTGAGC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8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94228" y="571326"/>
          <a:ext cx="45384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53847"/>
              </a:tblGrid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Rectangle 9"/>
          <p:cNvSpPr/>
          <p:nvPr/>
        </p:nvSpPr>
        <p:spPr>
          <a:xfrm>
            <a:off x="3331958" y="398498"/>
            <a:ext cx="2171476" cy="2003245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4813271 w 13631412"/>
              <a:gd name="connsiteY0" fmla="*/ 0 h 5787358"/>
              <a:gd name="connsiteX1" fmla="*/ 13631412 w 13631412"/>
              <a:gd name="connsiteY1" fmla="*/ 3900639 h 5787358"/>
              <a:gd name="connsiteX2" fmla="*/ 8205170 w 13631412"/>
              <a:gd name="connsiteY2" fmla="*/ 5787358 h 5787358"/>
              <a:gd name="connsiteX3" fmla="*/ 0 w 13631412"/>
              <a:gd name="connsiteY3" fmla="*/ 5787358 h 5787358"/>
              <a:gd name="connsiteX4" fmla="*/ 4813271 w 13631412"/>
              <a:gd name="connsiteY4" fmla="*/ 0 h 5787358"/>
              <a:gd name="connsiteX0" fmla="*/ 4813271 w 13631412"/>
              <a:gd name="connsiteY0" fmla="*/ 0 h 5763792"/>
              <a:gd name="connsiteX1" fmla="*/ 13631412 w 13631412"/>
              <a:gd name="connsiteY1" fmla="*/ 3877073 h 5763792"/>
              <a:gd name="connsiteX2" fmla="*/ 8205170 w 13631412"/>
              <a:gd name="connsiteY2" fmla="*/ 5763792 h 5763792"/>
              <a:gd name="connsiteX3" fmla="*/ 0 w 13631412"/>
              <a:gd name="connsiteY3" fmla="*/ 5763792 h 5763792"/>
              <a:gd name="connsiteX4" fmla="*/ 4813271 w 13631412"/>
              <a:gd name="connsiteY4" fmla="*/ 0 h 5763792"/>
              <a:gd name="connsiteX0" fmla="*/ 26676 w 8844817"/>
              <a:gd name="connsiteY0" fmla="*/ 0 h 5763792"/>
              <a:gd name="connsiteX1" fmla="*/ 8844817 w 8844817"/>
              <a:gd name="connsiteY1" fmla="*/ 3877073 h 5763792"/>
              <a:gd name="connsiteX2" fmla="*/ 3418575 w 8844817"/>
              <a:gd name="connsiteY2" fmla="*/ 5763792 h 5763792"/>
              <a:gd name="connsiteX3" fmla="*/ 0 w 8844817"/>
              <a:gd name="connsiteY3" fmla="*/ 414352 h 5763792"/>
              <a:gd name="connsiteX4" fmla="*/ 26676 w 8844817"/>
              <a:gd name="connsiteY4" fmla="*/ 0 h 5763792"/>
              <a:gd name="connsiteX0" fmla="*/ 26676 w 3418575"/>
              <a:gd name="connsiteY0" fmla="*/ 0 h 5763792"/>
              <a:gd name="connsiteX1" fmla="*/ 2170043 w 3418575"/>
              <a:gd name="connsiteY1" fmla="*/ 518945 h 5763792"/>
              <a:gd name="connsiteX2" fmla="*/ 3418575 w 3418575"/>
              <a:gd name="connsiteY2" fmla="*/ 5763792 h 5763792"/>
              <a:gd name="connsiteX3" fmla="*/ 0 w 3418575"/>
              <a:gd name="connsiteY3" fmla="*/ 414352 h 5763792"/>
              <a:gd name="connsiteX4" fmla="*/ 26676 w 3418575"/>
              <a:gd name="connsiteY4" fmla="*/ 0 h 5763792"/>
              <a:gd name="connsiteX0" fmla="*/ 26676 w 2179833"/>
              <a:gd name="connsiteY0" fmla="*/ 0 h 1993262"/>
              <a:gd name="connsiteX1" fmla="*/ 2170043 w 2179833"/>
              <a:gd name="connsiteY1" fmla="*/ 518945 h 1993262"/>
              <a:gd name="connsiteX2" fmla="*/ 2179833 w 2179833"/>
              <a:gd name="connsiteY2" fmla="*/ 1993262 h 1993262"/>
              <a:gd name="connsiteX3" fmla="*/ 0 w 2179833"/>
              <a:gd name="connsiteY3" fmla="*/ 414352 h 1993262"/>
              <a:gd name="connsiteX4" fmla="*/ 26676 w 2179833"/>
              <a:gd name="connsiteY4" fmla="*/ 0 h 1993262"/>
              <a:gd name="connsiteX0" fmla="*/ 26676 w 2170581"/>
              <a:gd name="connsiteY0" fmla="*/ 0 h 1961841"/>
              <a:gd name="connsiteX1" fmla="*/ 2170043 w 2170581"/>
              <a:gd name="connsiteY1" fmla="*/ 518945 h 1961841"/>
              <a:gd name="connsiteX2" fmla="*/ 2163798 w 2170581"/>
              <a:gd name="connsiteY2" fmla="*/ 1961841 h 1961841"/>
              <a:gd name="connsiteX3" fmla="*/ 0 w 2170581"/>
              <a:gd name="connsiteY3" fmla="*/ 414352 h 1961841"/>
              <a:gd name="connsiteX4" fmla="*/ 26676 w 2170581"/>
              <a:gd name="connsiteY4" fmla="*/ 0 h 19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81" h="1961841">
                <a:moveTo>
                  <a:pt x="26676" y="0"/>
                </a:moveTo>
                <a:lnTo>
                  <a:pt x="2170043" y="518945"/>
                </a:lnTo>
                <a:cubicBezTo>
                  <a:pt x="2173306" y="1010384"/>
                  <a:pt x="2160535" y="1470402"/>
                  <a:pt x="2163798" y="1961841"/>
                </a:cubicBezTo>
                <a:lnTo>
                  <a:pt x="0" y="414352"/>
                </a:lnTo>
                <a:lnTo>
                  <a:pt x="266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5940318" y="929799"/>
            <a:ext cx="737897" cy="1479791"/>
          </a:xfrm>
          <a:custGeom>
            <a:avLst/>
            <a:gdLst>
              <a:gd name="connsiteX0" fmla="*/ 0 w 4162560"/>
              <a:gd name="connsiteY0" fmla="*/ 0 h 3486918"/>
              <a:gd name="connsiteX1" fmla="*/ 4162560 w 4162560"/>
              <a:gd name="connsiteY1" fmla="*/ 0 h 3486918"/>
              <a:gd name="connsiteX2" fmla="*/ 4162560 w 4162560"/>
              <a:gd name="connsiteY2" fmla="*/ 3486918 h 3486918"/>
              <a:gd name="connsiteX3" fmla="*/ 0 w 4162560"/>
              <a:gd name="connsiteY3" fmla="*/ 3486918 h 3486918"/>
              <a:gd name="connsiteX4" fmla="*/ 0 w 4162560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4162560 w 14882697"/>
              <a:gd name="connsiteY2" fmla="*/ 3486918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0 w 14882697"/>
              <a:gd name="connsiteY0" fmla="*/ 0 h 3486918"/>
              <a:gd name="connsiteX1" fmla="*/ 14882697 w 14882697"/>
              <a:gd name="connsiteY1" fmla="*/ 1155031 h 3486918"/>
              <a:gd name="connsiteX2" fmla="*/ 9456455 w 14882697"/>
              <a:gd name="connsiteY2" fmla="*/ 3041750 h 3486918"/>
              <a:gd name="connsiteX3" fmla="*/ 0 w 14882697"/>
              <a:gd name="connsiteY3" fmla="*/ 3486918 h 3486918"/>
              <a:gd name="connsiteX4" fmla="*/ 0 w 14882697"/>
              <a:gd name="connsiteY4" fmla="*/ 0 h 3486918"/>
              <a:gd name="connsiteX0" fmla="*/ 8169442 w 14882697"/>
              <a:gd name="connsiteY0" fmla="*/ 505327 h 2331887"/>
              <a:gd name="connsiteX1" fmla="*/ 14882697 w 14882697"/>
              <a:gd name="connsiteY1" fmla="*/ 0 h 2331887"/>
              <a:gd name="connsiteX2" fmla="*/ 9456455 w 14882697"/>
              <a:gd name="connsiteY2" fmla="*/ 1886719 h 2331887"/>
              <a:gd name="connsiteX3" fmla="*/ 0 w 14882697"/>
              <a:gd name="connsiteY3" fmla="*/ 2331887 h 2331887"/>
              <a:gd name="connsiteX4" fmla="*/ 8169442 w 14882697"/>
              <a:gd name="connsiteY4" fmla="*/ 505327 h 2331887"/>
              <a:gd name="connsiteX0" fmla="*/ 7615990 w 14882697"/>
              <a:gd name="connsiteY0" fmla="*/ 0 h 2355950"/>
              <a:gd name="connsiteX1" fmla="*/ 14882697 w 14882697"/>
              <a:gd name="connsiteY1" fmla="*/ 24063 h 2355950"/>
              <a:gd name="connsiteX2" fmla="*/ 9456455 w 14882697"/>
              <a:gd name="connsiteY2" fmla="*/ 1910782 h 2355950"/>
              <a:gd name="connsiteX3" fmla="*/ 0 w 14882697"/>
              <a:gd name="connsiteY3" fmla="*/ 2355950 h 2355950"/>
              <a:gd name="connsiteX4" fmla="*/ 7615990 w 14882697"/>
              <a:gd name="connsiteY4" fmla="*/ 0 h 2355950"/>
              <a:gd name="connsiteX0" fmla="*/ 5919537 w 13186244"/>
              <a:gd name="connsiteY0" fmla="*/ 0 h 1922814"/>
              <a:gd name="connsiteX1" fmla="*/ 13186244 w 13186244"/>
              <a:gd name="connsiteY1" fmla="*/ 24063 h 1922814"/>
              <a:gd name="connsiteX2" fmla="*/ 7760002 w 13186244"/>
              <a:gd name="connsiteY2" fmla="*/ 1910782 h 1922814"/>
              <a:gd name="connsiteX3" fmla="*/ 0 w 13186244"/>
              <a:gd name="connsiteY3" fmla="*/ 1922814 h 1922814"/>
              <a:gd name="connsiteX4" fmla="*/ 5919537 w 13186244"/>
              <a:gd name="connsiteY4" fmla="*/ 0 h 1922814"/>
              <a:gd name="connsiteX0" fmla="*/ 6364705 w 13631412"/>
              <a:gd name="connsiteY0" fmla="*/ 0 h 1910782"/>
              <a:gd name="connsiteX1" fmla="*/ 13631412 w 13631412"/>
              <a:gd name="connsiteY1" fmla="*/ 24063 h 1910782"/>
              <a:gd name="connsiteX2" fmla="*/ 8205170 w 13631412"/>
              <a:gd name="connsiteY2" fmla="*/ 1910782 h 1910782"/>
              <a:gd name="connsiteX3" fmla="*/ 0 w 13631412"/>
              <a:gd name="connsiteY3" fmla="*/ 1910782 h 1910782"/>
              <a:gd name="connsiteX4" fmla="*/ 6364705 w 13631412"/>
              <a:gd name="connsiteY4" fmla="*/ 0 h 1910782"/>
              <a:gd name="connsiteX0" fmla="*/ 4731651 w 13631412"/>
              <a:gd name="connsiteY0" fmla="*/ 0 h 3940584"/>
              <a:gd name="connsiteX1" fmla="*/ 13631412 w 13631412"/>
              <a:gd name="connsiteY1" fmla="*/ 2053865 h 3940584"/>
              <a:gd name="connsiteX2" fmla="*/ 8205170 w 13631412"/>
              <a:gd name="connsiteY2" fmla="*/ 3940584 h 3940584"/>
              <a:gd name="connsiteX3" fmla="*/ 0 w 13631412"/>
              <a:gd name="connsiteY3" fmla="*/ 3940584 h 3940584"/>
              <a:gd name="connsiteX4" fmla="*/ 4731651 w 13631412"/>
              <a:gd name="connsiteY4" fmla="*/ 0 h 3940584"/>
              <a:gd name="connsiteX0" fmla="*/ 15292 w 8915053"/>
              <a:gd name="connsiteY0" fmla="*/ 0 h 3940584"/>
              <a:gd name="connsiteX1" fmla="*/ 8915053 w 8915053"/>
              <a:gd name="connsiteY1" fmla="*/ 2053865 h 3940584"/>
              <a:gd name="connsiteX2" fmla="*/ 3488811 w 8915053"/>
              <a:gd name="connsiteY2" fmla="*/ 3940584 h 3940584"/>
              <a:gd name="connsiteX3" fmla="*/ 0 w 8915053"/>
              <a:gd name="connsiteY3" fmla="*/ 1457061 h 3940584"/>
              <a:gd name="connsiteX4" fmla="*/ 15292 w 8915053"/>
              <a:gd name="connsiteY4" fmla="*/ 0 h 3940584"/>
              <a:gd name="connsiteX0" fmla="*/ 15292 w 3488811"/>
              <a:gd name="connsiteY0" fmla="*/ 0 h 3940584"/>
              <a:gd name="connsiteX1" fmla="*/ 737593 w 3488811"/>
              <a:gd name="connsiteY1" fmla="*/ 83763 h 3940584"/>
              <a:gd name="connsiteX2" fmla="*/ 3488811 w 3488811"/>
              <a:gd name="connsiteY2" fmla="*/ 3940584 h 3940584"/>
              <a:gd name="connsiteX3" fmla="*/ 0 w 3488811"/>
              <a:gd name="connsiteY3" fmla="*/ 1457061 h 3940584"/>
              <a:gd name="connsiteX4" fmla="*/ 15292 w 3488811"/>
              <a:gd name="connsiteY4" fmla="*/ 0 h 3940584"/>
              <a:gd name="connsiteX0" fmla="*/ 15292 w 737593"/>
              <a:gd name="connsiteY0" fmla="*/ 0 h 1457061"/>
              <a:gd name="connsiteX1" fmla="*/ 737593 w 737593"/>
              <a:gd name="connsiteY1" fmla="*/ 83763 h 1457061"/>
              <a:gd name="connsiteX2" fmla="*/ 722368 w 737593"/>
              <a:gd name="connsiteY2" fmla="*/ 1301841 h 1457061"/>
              <a:gd name="connsiteX3" fmla="*/ 0 w 737593"/>
              <a:gd name="connsiteY3" fmla="*/ 1457061 h 1457061"/>
              <a:gd name="connsiteX4" fmla="*/ 15292 w 737593"/>
              <a:gd name="connsiteY4" fmla="*/ 0 h 1457061"/>
              <a:gd name="connsiteX0" fmla="*/ 3265 w 737593"/>
              <a:gd name="connsiteY0" fmla="*/ 0 h 1441351"/>
              <a:gd name="connsiteX1" fmla="*/ 737593 w 737593"/>
              <a:gd name="connsiteY1" fmla="*/ 68053 h 1441351"/>
              <a:gd name="connsiteX2" fmla="*/ 722368 w 737593"/>
              <a:gd name="connsiteY2" fmla="*/ 1286131 h 1441351"/>
              <a:gd name="connsiteX3" fmla="*/ 0 w 737593"/>
              <a:gd name="connsiteY3" fmla="*/ 1441351 h 1441351"/>
              <a:gd name="connsiteX4" fmla="*/ 3265 w 737593"/>
              <a:gd name="connsiteY4" fmla="*/ 0 h 1441351"/>
              <a:gd name="connsiteX0" fmla="*/ 3265 w 737593"/>
              <a:gd name="connsiteY0" fmla="*/ 0 h 1445279"/>
              <a:gd name="connsiteX1" fmla="*/ 737593 w 737593"/>
              <a:gd name="connsiteY1" fmla="*/ 71981 h 1445279"/>
              <a:gd name="connsiteX2" fmla="*/ 722368 w 737593"/>
              <a:gd name="connsiteY2" fmla="*/ 1290059 h 1445279"/>
              <a:gd name="connsiteX3" fmla="*/ 0 w 737593"/>
              <a:gd name="connsiteY3" fmla="*/ 1445279 h 1445279"/>
              <a:gd name="connsiteX4" fmla="*/ 3265 w 737593"/>
              <a:gd name="connsiteY4" fmla="*/ 0 h 1445279"/>
              <a:gd name="connsiteX0" fmla="*/ 3265 w 737593"/>
              <a:gd name="connsiteY0" fmla="*/ 0 h 1449206"/>
              <a:gd name="connsiteX1" fmla="*/ 737593 w 737593"/>
              <a:gd name="connsiteY1" fmla="*/ 75908 h 1449206"/>
              <a:gd name="connsiteX2" fmla="*/ 722368 w 737593"/>
              <a:gd name="connsiteY2" fmla="*/ 1293986 h 1449206"/>
              <a:gd name="connsiteX3" fmla="*/ 0 w 737593"/>
              <a:gd name="connsiteY3" fmla="*/ 1449206 h 1449206"/>
              <a:gd name="connsiteX4" fmla="*/ 3265 w 737593"/>
              <a:gd name="connsiteY4" fmla="*/ 0 h 144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93" h="1449206">
                <a:moveTo>
                  <a:pt x="3265" y="0"/>
                </a:moveTo>
                <a:lnTo>
                  <a:pt x="737593" y="75908"/>
                </a:lnTo>
                <a:lnTo>
                  <a:pt x="722368" y="1293986"/>
                </a:lnTo>
                <a:lnTo>
                  <a:pt x="0" y="1449206"/>
                </a:lnTo>
                <a:cubicBezTo>
                  <a:pt x="1088" y="968756"/>
                  <a:pt x="2177" y="480450"/>
                  <a:pt x="326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5553677" y="4651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mtClean="0">
                <a:solidFill>
                  <a:prstClr val="black"/>
                </a:solidFill>
                <a:ea typeface="Times New Roman" panose="02020603050405020304" pitchFamily="18" charset="0"/>
              </a:rPr>
              <a:t>=</a:t>
            </a:r>
            <a:endParaRPr lang="en-US" sz="28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8158" y="222393"/>
            <a:ext cx="33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28943"/>
            <a:r>
              <a:rPr lang="en-US" sz="2400" smtClean="0">
                <a:solidFill>
                  <a:prstClr val="black"/>
                </a:solidFill>
                <a:ea typeface="Times New Roman" panose="02020603050405020304" pitchFamily="18" charset="0"/>
              </a:rPr>
              <a:t>a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303906" y="847005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3012" y="5021573"/>
          <a:ext cx="18153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453847"/>
                <a:gridCol w="453847"/>
                <a:gridCol w="453847"/>
                <a:gridCol w="453847"/>
              </a:tblGrid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1247" y="5021573"/>
          <a:ext cx="18153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453847"/>
                <a:gridCol w="453847"/>
                <a:gridCol w="453847"/>
                <a:gridCol w="453847"/>
              </a:tblGrid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284"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914472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182894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2743414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3657886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4572357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5486828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6401301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7315773" algn="l" defTabSz="1828943" rtl="0" eaLnBrk="1" latinLnBrk="0" hangingPunct="1">
                        <a:defRPr sz="3599" kern="1200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630438" y="5337149"/>
            <a:ext cx="785856" cy="95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vs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220148" y="4583925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70970" y="4610571"/>
            <a:ext cx="799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Matrix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86200" y="4583925"/>
            <a:ext cx="99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  <a:ea typeface="Cambria Math" panose="02040503050406030204" pitchFamily="18" charset="0"/>
              </a:rPr>
              <a:t>2D Array</a:t>
            </a:r>
            <a:endParaRPr lang="en-US" sz="1800">
              <a:solidFill>
                <a:prstClr val="black">
                  <a:lumMod val="75000"/>
                  <a:lumOff val="25000"/>
                </a:prst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2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Schematic representation of the PSSM.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principle behind the alphabet detection module and (</a:t>
            </a:r>
            <a:r>
              <a:rPr lang="en-US" sz="3200" b="1"/>
              <a:t>b</a:t>
            </a:r>
            <a:r>
              <a:rPr lang="en-US" sz="3200"/>
              <a:t>, </a:t>
            </a:r>
            <a:r>
              <a:rPr lang="en-US" sz="3200" b="1"/>
              <a:t>c</a:t>
            </a:r>
            <a:r>
              <a:rPr lang="en-US" sz="3200"/>
              <a:t>) the transformations that matrix </a:t>
            </a:r>
            <a:r>
              <a:rPr lang="en-US" sz="3200" i="1"/>
              <a:t>p</a:t>
            </a:r>
            <a:r>
              <a:rPr lang="en-US" sz="3200"/>
              <a:t> (PSSM) goes through. (</a:t>
            </a:r>
            <a:r>
              <a:rPr lang="en-US" sz="3200" b="1"/>
              <a:t>d</a:t>
            </a:r>
            <a:r>
              <a:rPr lang="en-US" sz="3200"/>
              <a:t>) shows the difference in terminology between a matrix and a 2D array. (</a:t>
            </a:r>
            <a:r>
              <a:rPr lang="en-US" sz="3200" b="1"/>
              <a:t>a</a:t>
            </a:r>
            <a:r>
              <a:rPr lang="en-US" sz="3200"/>
              <a:t>, </a:t>
            </a:r>
            <a:r>
              <a:rPr lang="en-US" sz="3200" b="1"/>
              <a:t>b</a:t>
            </a:r>
            <a:r>
              <a:rPr lang="en-US" sz="3200"/>
              <a:t>) Shows how the automatic detection sets the order of each symbol from the alphabet on the first column of matrix </a:t>
            </a:r>
            <a:r>
              <a:rPr lang="en-US" sz="3200" i="1"/>
              <a:t>p</a:t>
            </a:r>
            <a:r>
              <a:rPr lang="en-US" sz="320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Schematic representation of the PSSM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A668969-1A7B-4782-9903-049753549192}"/>
</file>

<file path=customXml/itemProps2.xml><?xml version="1.0" encoding="utf-8"?>
<ds:datastoreItem xmlns:ds="http://schemas.openxmlformats.org/officeDocument/2006/customXml" ds:itemID="{DB174D10-F47E-4D6A-AF3A-37708B8042B4}"/>
</file>

<file path=customXml/itemProps3.xml><?xml version="1.0" encoding="utf-8"?>
<ds:datastoreItem xmlns:ds="http://schemas.openxmlformats.org/officeDocument/2006/customXml" ds:itemID="{0F660E0C-5043-48FF-A621-92CC04438A94}"/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630</Words>
  <Application>Microsoft Office PowerPoint</Application>
  <PresentationFormat>Custom</PresentationFormat>
  <Paragraphs>433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Consolas</vt:lpstr>
      <vt:lpstr>Times New Roman</vt:lpstr>
      <vt:lpstr>Office Theme</vt:lpstr>
      <vt:lpstr>Equation</vt:lpstr>
      <vt:lpstr>PowerPoint Presentation</vt:lpstr>
      <vt:lpstr>Schematic representation of the PSSM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276</cp:revision>
  <dcterms:created xsi:type="dcterms:W3CDTF">2015-10-28T14:31:42Z</dcterms:created>
  <dcterms:modified xsi:type="dcterms:W3CDTF">2021-07-15T14:32:26Z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