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6257" autoAdjust="0"/>
  </p:normalViewPr>
  <p:slideViewPr>
    <p:cSldViewPr>
      <p:cViewPr varScale="1">
        <p:scale>
          <a:sx n="80" d="100"/>
          <a:sy n="80" d="100"/>
        </p:scale>
        <p:origin x="1986" y="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210" y="512620"/>
            <a:ext cx="17373600" cy="297180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210" y="3761510"/>
            <a:ext cx="17373600" cy="297180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7010400"/>
            <a:ext cx="17373600" cy="297180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096" y="10231581"/>
            <a:ext cx="17373600" cy="297180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8" y="10843161"/>
            <a:ext cx="8572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1035134"/>
            <a:ext cx="8572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8" y="7439891"/>
            <a:ext cx="8572500" cy="1905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3716000" y="1614352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sp>
        <p:nvSpPr>
          <p:cNvPr id="13" name="Oval 12"/>
          <p:cNvSpPr/>
          <p:nvPr/>
        </p:nvSpPr>
        <p:spPr>
          <a:xfrm>
            <a:off x="13717979" y="4870668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sp>
        <p:nvSpPr>
          <p:cNvPr id="14" name="Oval 13"/>
          <p:cNvSpPr/>
          <p:nvPr/>
        </p:nvSpPr>
        <p:spPr>
          <a:xfrm>
            <a:off x="13716000" y="8229898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sp>
        <p:nvSpPr>
          <p:cNvPr id="15" name="Oval 14"/>
          <p:cNvSpPr/>
          <p:nvPr/>
        </p:nvSpPr>
        <p:spPr>
          <a:xfrm>
            <a:off x="13716000" y="11356077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8" y="4207330"/>
            <a:ext cx="857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</a:t>
            </a:r>
            <a:r>
              <a:rPr lang="en-US" sz="2100"/>
              <a:t>, </a:t>
            </a:r>
            <a:r>
              <a:rPr lang="en-US" sz="2100" smtClean="0"/>
              <a:t>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Sequence logos.</a:t>
            </a:r>
            <a:r>
              <a:rPr lang="en-US" sz="3200"/>
              <a:t> </a:t>
            </a:r>
            <a:r>
              <a:rPr lang="en-US" sz="3200" smtClean="0"/>
              <a:t>Sequence </a:t>
            </a:r>
            <a:r>
              <a:rPr lang="en-US" sz="3200"/>
              <a:t>logos from four slightly different implementations are presented</a:t>
            </a:r>
            <a:r>
              <a:rPr lang="en-US" sz="3200" smtClean="0"/>
              <a:t>. </a:t>
            </a:r>
            <a:r>
              <a:rPr lang="en-US" sz="3200"/>
              <a:t>(</a:t>
            </a:r>
            <a:r>
              <a:rPr lang="en-US" sz="3200" b="1"/>
              <a:t>a</a:t>
            </a:r>
            <a:r>
              <a:rPr lang="en-US" sz="3200"/>
              <a:t>) Additional algorithm 93, (</a:t>
            </a:r>
            <a:r>
              <a:rPr lang="en-US" sz="3200" b="1"/>
              <a:t>b</a:t>
            </a:r>
            <a:r>
              <a:rPr lang="en-US" sz="3200"/>
              <a:t>) Additional algorithm 94, (</a:t>
            </a:r>
            <a:r>
              <a:rPr lang="en-US" sz="3200" b="1"/>
              <a:t>c</a:t>
            </a:r>
            <a:r>
              <a:rPr lang="en-US" sz="3200"/>
              <a:t>) Additional algorithm 95, (</a:t>
            </a:r>
            <a:r>
              <a:rPr lang="en-US" sz="3200" b="1"/>
              <a:t>d</a:t>
            </a:r>
            <a:r>
              <a:rPr lang="en-US" sz="3200"/>
              <a:t>) Additional algorithm </a:t>
            </a:r>
            <a:r>
              <a:rPr lang="en-US" sz="3200" smtClean="0"/>
              <a:t>96.</a:t>
            </a:r>
            <a:endParaRPr lang="en-US" sz="32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/>
          </a:bodyPr>
          <a:lstStyle/>
          <a:p>
            <a:r>
              <a:rPr lang="en-US" smtClean="0"/>
              <a:t>Sequence logos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496D6D8-7ED0-4A2A-B983-69330C0C20CE}"/>
</file>

<file path=customXml/itemProps2.xml><?xml version="1.0" encoding="utf-8"?>
<ds:datastoreItem xmlns:ds="http://schemas.openxmlformats.org/officeDocument/2006/customXml" ds:itemID="{59DB2B00-5A79-45DB-B465-08E105C312F3}"/>
</file>

<file path=customXml/itemProps3.xml><?xml version="1.0" encoding="utf-8"?>
<ds:datastoreItem xmlns:ds="http://schemas.openxmlformats.org/officeDocument/2006/customXml" ds:itemID="{7451FECC-46D4-434E-8C89-788BA38897A6}"/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90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Sequence logos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421</cp:revision>
  <dcterms:created xsi:type="dcterms:W3CDTF">2015-10-28T14:31:42Z</dcterms:created>
  <dcterms:modified xsi:type="dcterms:W3CDTF">2021-07-15T14:25:03Z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