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Lst>
  <p:sldSz cx="18288000" cy="13716000"/>
  <p:notesSz cx="6858000" cy="9144000"/>
  <p:defaultTextStyle>
    <a:defPPr>
      <a:defRPr lang="en-US"/>
    </a:defPPr>
    <a:lvl1pPr marL="0" algn="l" defTabSz="2839077" rtl="0" eaLnBrk="1" latinLnBrk="0" hangingPunct="1">
      <a:defRPr sz="5587" kern="1200">
        <a:solidFill>
          <a:schemeClr val="tx1"/>
        </a:solidFill>
        <a:latin typeface="+mn-lt"/>
        <a:ea typeface="+mn-ea"/>
        <a:cs typeface="+mn-cs"/>
      </a:defRPr>
    </a:lvl1pPr>
    <a:lvl2pPr marL="1419538" algn="l" defTabSz="2839077" rtl="0" eaLnBrk="1" latinLnBrk="0" hangingPunct="1">
      <a:defRPr sz="5587" kern="1200">
        <a:solidFill>
          <a:schemeClr val="tx1"/>
        </a:solidFill>
        <a:latin typeface="+mn-lt"/>
        <a:ea typeface="+mn-ea"/>
        <a:cs typeface="+mn-cs"/>
      </a:defRPr>
    </a:lvl2pPr>
    <a:lvl3pPr marL="2839077" algn="l" defTabSz="2839077" rtl="0" eaLnBrk="1" latinLnBrk="0" hangingPunct="1">
      <a:defRPr sz="5587" kern="1200">
        <a:solidFill>
          <a:schemeClr val="tx1"/>
        </a:solidFill>
        <a:latin typeface="+mn-lt"/>
        <a:ea typeface="+mn-ea"/>
        <a:cs typeface="+mn-cs"/>
      </a:defRPr>
    </a:lvl3pPr>
    <a:lvl4pPr marL="4258615" algn="l" defTabSz="2839077" rtl="0" eaLnBrk="1" latinLnBrk="0" hangingPunct="1">
      <a:defRPr sz="5587" kern="1200">
        <a:solidFill>
          <a:schemeClr val="tx1"/>
        </a:solidFill>
        <a:latin typeface="+mn-lt"/>
        <a:ea typeface="+mn-ea"/>
        <a:cs typeface="+mn-cs"/>
      </a:defRPr>
    </a:lvl4pPr>
    <a:lvl5pPr marL="5678156" algn="l" defTabSz="2839077" rtl="0" eaLnBrk="1" latinLnBrk="0" hangingPunct="1">
      <a:defRPr sz="5587" kern="1200">
        <a:solidFill>
          <a:schemeClr val="tx1"/>
        </a:solidFill>
        <a:latin typeface="+mn-lt"/>
        <a:ea typeface="+mn-ea"/>
        <a:cs typeface="+mn-cs"/>
      </a:defRPr>
    </a:lvl5pPr>
    <a:lvl6pPr marL="7097694" algn="l" defTabSz="2839077" rtl="0" eaLnBrk="1" latinLnBrk="0" hangingPunct="1">
      <a:defRPr sz="5587" kern="1200">
        <a:solidFill>
          <a:schemeClr val="tx1"/>
        </a:solidFill>
        <a:latin typeface="+mn-lt"/>
        <a:ea typeface="+mn-ea"/>
        <a:cs typeface="+mn-cs"/>
      </a:defRPr>
    </a:lvl6pPr>
    <a:lvl7pPr marL="8517233" algn="l" defTabSz="2839077" rtl="0" eaLnBrk="1" latinLnBrk="0" hangingPunct="1">
      <a:defRPr sz="5587" kern="1200">
        <a:solidFill>
          <a:schemeClr val="tx1"/>
        </a:solidFill>
        <a:latin typeface="+mn-lt"/>
        <a:ea typeface="+mn-ea"/>
        <a:cs typeface="+mn-cs"/>
      </a:defRPr>
    </a:lvl7pPr>
    <a:lvl8pPr marL="9936772" algn="l" defTabSz="2839077" rtl="0" eaLnBrk="1" latinLnBrk="0" hangingPunct="1">
      <a:defRPr sz="5587" kern="1200">
        <a:solidFill>
          <a:schemeClr val="tx1"/>
        </a:solidFill>
        <a:latin typeface="+mn-lt"/>
        <a:ea typeface="+mn-ea"/>
        <a:cs typeface="+mn-cs"/>
      </a:defRPr>
    </a:lvl8pPr>
    <a:lvl9pPr marL="11356310" algn="l" defTabSz="2839077" rtl="0" eaLnBrk="1" latinLnBrk="0" hangingPunct="1">
      <a:defRPr sz="558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23" autoAdjust="0"/>
    <p:restoredTop sz="97478" autoAdjust="0"/>
  </p:normalViewPr>
  <p:slideViewPr>
    <p:cSldViewPr>
      <p:cViewPr varScale="1">
        <p:scale>
          <a:sx n="81" d="100"/>
          <a:sy n="81" d="100"/>
        </p:scale>
        <p:origin x="1926" y="84"/>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7" y="4260855"/>
            <a:ext cx="15544800" cy="2940051"/>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72" indent="0" algn="ctr">
              <a:buNone/>
              <a:defRPr>
                <a:solidFill>
                  <a:schemeClr val="tx1">
                    <a:tint val="75000"/>
                  </a:schemeClr>
                </a:solidFill>
              </a:defRPr>
            </a:lvl2pPr>
            <a:lvl3pPr marL="1828943" indent="0" algn="ctr">
              <a:buNone/>
              <a:defRPr>
                <a:solidFill>
                  <a:schemeClr val="tx1">
                    <a:tint val="75000"/>
                  </a:schemeClr>
                </a:solidFill>
              </a:defRPr>
            </a:lvl3pPr>
            <a:lvl4pPr marL="2743414" indent="0" algn="ctr">
              <a:buNone/>
              <a:defRPr>
                <a:solidFill>
                  <a:schemeClr val="tx1">
                    <a:tint val="75000"/>
                  </a:schemeClr>
                </a:solidFill>
              </a:defRPr>
            </a:lvl4pPr>
            <a:lvl5pPr marL="3657886" indent="0" algn="ctr">
              <a:buNone/>
              <a:defRPr>
                <a:solidFill>
                  <a:schemeClr val="tx1">
                    <a:tint val="75000"/>
                  </a:schemeClr>
                </a:solidFill>
              </a:defRPr>
            </a:lvl5pPr>
            <a:lvl6pPr marL="4572357" indent="0" algn="ctr">
              <a:buNone/>
              <a:defRPr>
                <a:solidFill>
                  <a:schemeClr val="tx1">
                    <a:tint val="75000"/>
                  </a:schemeClr>
                </a:solidFill>
              </a:defRPr>
            </a:lvl6pPr>
            <a:lvl7pPr marL="5486828" indent="0" algn="ctr">
              <a:buNone/>
              <a:defRPr>
                <a:solidFill>
                  <a:schemeClr val="tx1">
                    <a:tint val="75000"/>
                  </a:schemeClr>
                </a:solidFill>
              </a:defRPr>
            </a:lvl7pPr>
            <a:lvl8pPr marL="6401301" indent="0" algn="ctr">
              <a:buNone/>
              <a:defRPr>
                <a:solidFill>
                  <a:schemeClr val="tx1">
                    <a:tint val="75000"/>
                  </a:schemeClr>
                </a:solidFill>
              </a:defRPr>
            </a:lvl8pPr>
            <a:lvl9pPr marL="73157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977300" y="3460753"/>
            <a:ext cx="14579600" cy="73710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5" y="3460753"/>
            <a:ext cx="43434000" cy="73710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33" y="8813811"/>
            <a:ext cx="15544800" cy="2724150"/>
          </a:xfrm>
        </p:spPr>
        <p:txBody>
          <a:bodyPr anchor="t"/>
          <a:lstStyle>
            <a:lvl1pPr algn="l">
              <a:defRPr sz="8003" b="1" cap="all"/>
            </a:lvl1pPr>
          </a:lstStyle>
          <a:p>
            <a:r>
              <a:rPr lang="en-US" smtClean="0"/>
              <a:t>Click to edit Master title style</a:t>
            </a:r>
            <a:endParaRPr lang="en-US"/>
          </a:p>
        </p:txBody>
      </p:sp>
      <p:sp>
        <p:nvSpPr>
          <p:cNvPr id="3" name="Text Placeholder 2"/>
          <p:cNvSpPr>
            <a:spLocks noGrp="1"/>
          </p:cNvSpPr>
          <p:nvPr>
            <p:ph type="body" idx="1"/>
          </p:nvPr>
        </p:nvSpPr>
        <p:spPr>
          <a:xfrm>
            <a:off x="1444633" y="5813431"/>
            <a:ext cx="15544800" cy="3000375"/>
          </a:xfrm>
        </p:spPr>
        <p:txBody>
          <a:bodyPr anchor="b"/>
          <a:lstStyle>
            <a:lvl1pPr marL="0" indent="0">
              <a:buNone/>
              <a:defRPr sz="3980">
                <a:solidFill>
                  <a:schemeClr val="tx1">
                    <a:tint val="75000"/>
                  </a:schemeClr>
                </a:solidFill>
              </a:defRPr>
            </a:lvl1pPr>
            <a:lvl2pPr marL="914472" indent="0">
              <a:buNone/>
              <a:defRPr sz="3599">
                <a:solidFill>
                  <a:schemeClr val="tx1">
                    <a:tint val="75000"/>
                  </a:schemeClr>
                </a:solidFill>
              </a:defRPr>
            </a:lvl2pPr>
            <a:lvl3pPr marL="1828943" indent="0">
              <a:buNone/>
              <a:defRPr sz="3219">
                <a:solidFill>
                  <a:schemeClr val="tx1">
                    <a:tint val="75000"/>
                  </a:schemeClr>
                </a:solidFill>
              </a:defRPr>
            </a:lvl3pPr>
            <a:lvl4pPr marL="2743414" indent="0">
              <a:buNone/>
              <a:defRPr sz="2795">
                <a:solidFill>
                  <a:schemeClr val="tx1">
                    <a:tint val="75000"/>
                  </a:schemeClr>
                </a:solidFill>
              </a:defRPr>
            </a:lvl4pPr>
            <a:lvl5pPr marL="3657886" indent="0">
              <a:buNone/>
              <a:defRPr sz="2795">
                <a:solidFill>
                  <a:schemeClr val="tx1">
                    <a:tint val="75000"/>
                  </a:schemeClr>
                </a:solidFill>
              </a:defRPr>
            </a:lvl5pPr>
            <a:lvl6pPr marL="4572357" indent="0">
              <a:buNone/>
              <a:defRPr sz="2795">
                <a:solidFill>
                  <a:schemeClr val="tx1">
                    <a:tint val="75000"/>
                  </a:schemeClr>
                </a:solidFill>
              </a:defRPr>
            </a:lvl6pPr>
            <a:lvl7pPr marL="5486828" indent="0">
              <a:buNone/>
              <a:defRPr sz="2795">
                <a:solidFill>
                  <a:schemeClr val="tx1">
                    <a:tint val="75000"/>
                  </a:schemeClr>
                </a:solidFill>
              </a:defRPr>
            </a:lvl7pPr>
            <a:lvl8pPr marL="6401301" indent="0">
              <a:buNone/>
              <a:defRPr sz="2795">
                <a:solidFill>
                  <a:schemeClr val="tx1">
                    <a:tint val="75000"/>
                  </a:schemeClr>
                </a:solidFill>
              </a:defRPr>
            </a:lvl8pPr>
            <a:lvl9pPr marL="7315773" indent="0">
              <a:buNone/>
              <a:defRPr sz="279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5501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9"/>
            <a:ext cx="164592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9" y="3070229"/>
            <a:ext cx="8080375"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4" name="Content Placeholder 3"/>
          <p:cNvSpPr>
            <a:spLocks noGrp="1"/>
          </p:cNvSpPr>
          <p:nvPr>
            <p:ph sz="half" idx="2"/>
          </p:nvPr>
        </p:nvSpPr>
        <p:spPr>
          <a:xfrm>
            <a:off x="914409" y="4349752"/>
            <a:ext cx="8080375"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7" y="3070229"/>
            <a:ext cx="8083550"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6" name="Content Placeholder 5"/>
          <p:cNvSpPr>
            <a:spLocks noGrp="1"/>
          </p:cNvSpPr>
          <p:nvPr>
            <p:ph sz="quarter" idx="4"/>
          </p:nvPr>
        </p:nvSpPr>
        <p:spPr>
          <a:xfrm>
            <a:off x="9290057" y="4349752"/>
            <a:ext cx="8083550"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9" y="546102"/>
            <a:ext cx="6016625" cy="2324100"/>
          </a:xfrm>
        </p:spPr>
        <p:txBody>
          <a:bodyPr anchor="b"/>
          <a:lstStyle>
            <a:lvl1pPr algn="l">
              <a:defRPr sz="3980" b="1"/>
            </a:lvl1pPr>
          </a:lstStyle>
          <a:p>
            <a:r>
              <a:rPr lang="en-US" smtClean="0"/>
              <a:t>Click to edit Master title style</a:t>
            </a:r>
            <a:endParaRPr lang="en-US"/>
          </a:p>
        </p:txBody>
      </p:sp>
      <p:sp>
        <p:nvSpPr>
          <p:cNvPr id="3" name="Content Placeholder 2"/>
          <p:cNvSpPr>
            <a:spLocks noGrp="1"/>
          </p:cNvSpPr>
          <p:nvPr>
            <p:ph idx="1"/>
          </p:nvPr>
        </p:nvSpPr>
        <p:spPr>
          <a:xfrm>
            <a:off x="7150101" y="546105"/>
            <a:ext cx="10223500" cy="11706227"/>
          </a:xfrm>
        </p:spPr>
        <p:txBody>
          <a:bodyPr/>
          <a:lstStyle>
            <a:lvl1pPr>
              <a:defRPr sz="6394"/>
            </a:lvl1pPr>
            <a:lvl2pPr>
              <a:defRPr sz="5588"/>
            </a:lvl2pPr>
            <a:lvl3pPr>
              <a:defRPr sz="4784"/>
            </a:lvl3pPr>
            <a:lvl4pPr>
              <a:defRPr sz="3980"/>
            </a:lvl4pPr>
            <a:lvl5pPr>
              <a:defRPr sz="3980"/>
            </a:lvl5pPr>
            <a:lvl6pPr>
              <a:defRPr sz="3980"/>
            </a:lvl6pPr>
            <a:lvl7pPr>
              <a:defRPr sz="3980"/>
            </a:lvl7pPr>
            <a:lvl8pPr>
              <a:defRPr sz="3980"/>
            </a:lvl8pPr>
            <a:lvl9pPr>
              <a:defRPr sz="39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9" y="2870205"/>
            <a:ext cx="6016625" cy="9382127"/>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9601203"/>
            <a:ext cx="10972800" cy="1133477"/>
          </a:xfrm>
        </p:spPr>
        <p:txBody>
          <a:bodyPr anchor="b"/>
          <a:lstStyle>
            <a:lvl1pPr algn="l">
              <a:defRPr sz="3980" b="1"/>
            </a:lvl1pPr>
          </a:lstStyle>
          <a:p>
            <a:r>
              <a:rPr lang="en-US" smtClean="0"/>
              <a:t>Click to edit Master title style</a:t>
            </a:r>
            <a:endParaRPr lang="en-US"/>
          </a:p>
        </p:txBody>
      </p:sp>
      <p:sp>
        <p:nvSpPr>
          <p:cNvPr id="3" name="Picture Placeholder 2"/>
          <p:cNvSpPr>
            <a:spLocks noGrp="1"/>
          </p:cNvSpPr>
          <p:nvPr>
            <p:ph type="pic" idx="1"/>
          </p:nvPr>
        </p:nvSpPr>
        <p:spPr>
          <a:xfrm>
            <a:off x="3584575" y="1225553"/>
            <a:ext cx="10972800" cy="8229600"/>
          </a:xfrm>
        </p:spPr>
        <p:txBody>
          <a:bodyPr/>
          <a:lstStyle>
            <a:lvl1pPr marL="0" indent="0">
              <a:buNone/>
              <a:defRPr sz="6394"/>
            </a:lvl1pPr>
            <a:lvl2pPr marL="914472" indent="0">
              <a:buNone/>
              <a:defRPr sz="5588"/>
            </a:lvl2pPr>
            <a:lvl3pPr marL="1828943" indent="0">
              <a:buNone/>
              <a:defRPr sz="4784"/>
            </a:lvl3pPr>
            <a:lvl4pPr marL="2743414" indent="0">
              <a:buNone/>
              <a:defRPr sz="3980"/>
            </a:lvl4pPr>
            <a:lvl5pPr marL="3657886" indent="0">
              <a:buNone/>
              <a:defRPr sz="3980"/>
            </a:lvl5pPr>
            <a:lvl6pPr marL="4572357" indent="0">
              <a:buNone/>
              <a:defRPr sz="3980"/>
            </a:lvl6pPr>
            <a:lvl7pPr marL="5486828" indent="0">
              <a:buNone/>
              <a:defRPr sz="3980"/>
            </a:lvl7pPr>
            <a:lvl8pPr marL="6401301" indent="0">
              <a:buNone/>
              <a:defRPr sz="3980"/>
            </a:lvl8pPr>
            <a:lvl9pPr marL="7315773" indent="0">
              <a:buNone/>
              <a:defRPr sz="3980"/>
            </a:lvl9pPr>
          </a:lstStyle>
          <a:p>
            <a:endParaRPr lang="en-US"/>
          </a:p>
        </p:txBody>
      </p:sp>
      <p:sp>
        <p:nvSpPr>
          <p:cNvPr id="4" name="Text Placeholder 3"/>
          <p:cNvSpPr>
            <a:spLocks noGrp="1"/>
          </p:cNvSpPr>
          <p:nvPr>
            <p:ph type="body" sz="half" idx="2"/>
          </p:nvPr>
        </p:nvSpPr>
        <p:spPr>
          <a:xfrm>
            <a:off x="3584575" y="10734687"/>
            <a:ext cx="10972800" cy="1609725"/>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9"/>
            <a:ext cx="16459200" cy="2286000"/>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6"/>
            <a:ext cx="16459200" cy="9051927"/>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11"/>
            <a:ext cx="4267200" cy="730250"/>
          </a:xfrm>
          <a:prstGeom prst="rect">
            <a:avLst/>
          </a:prstGeom>
        </p:spPr>
        <p:txBody>
          <a:bodyPr vert="horz" lIns="431963" tIns="215981" rIns="431963" bIns="215981" rtlCol="0" anchor="ctr"/>
          <a:lstStyle>
            <a:lvl1pPr algn="l">
              <a:defRPr sz="2413">
                <a:solidFill>
                  <a:schemeClr val="tx1">
                    <a:tint val="75000"/>
                  </a:schemeClr>
                </a:solidFill>
              </a:defRPr>
            </a:lvl1pPr>
          </a:lstStyle>
          <a:p>
            <a:fld id="{412A7B0C-6924-430C-95F9-402E4A9E8E2E}" type="datetimeFigureOut">
              <a:rPr lang="en-US" smtClean="0"/>
              <a:t>7/15/2021</a:t>
            </a:fld>
            <a:endParaRPr lang="en-US"/>
          </a:p>
        </p:txBody>
      </p:sp>
      <p:sp>
        <p:nvSpPr>
          <p:cNvPr id="5" name="Footer Placeholder 4"/>
          <p:cNvSpPr>
            <a:spLocks noGrp="1"/>
          </p:cNvSpPr>
          <p:nvPr>
            <p:ph type="ftr" sz="quarter" idx="3"/>
          </p:nvPr>
        </p:nvSpPr>
        <p:spPr>
          <a:xfrm>
            <a:off x="6248400" y="12712711"/>
            <a:ext cx="5791200" cy="730250"/>
          </a:xfrm>
          <a:prstGeom prst="rect">
            <a:avLst/>
          </a:prstGeom>
        </p:spPr>
        <p:txBody>
          <a:bodyPr vert="horz" lIns="431963" tIns="215981" rIns="431963" bIns="215981" rtlCol="0" anchor="ctr"/>
          <a:lstStyle>
            <a:lvl1pPr algn="ctr">
              <a:defRPr sz="24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2" y="12712711"/>
            <a:ext cx="4267200" cy="730250"/>
          </a:xfrm>
          <a:prstGeom prst="rect">
            <a:avLst/>
          </a:prstGeom>
        </p:spPr>
        <p:txBody>
          <a:bodyPr vert="horz" lIns="431963" tIns="215981" rIns="431963" bIns="215981" rtlCol="0" anchor="ctr"/>
          <a:lstStyle>
            <a:lvl1pPr algn="r">
              <a:defRPr sz="2413">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943" rtl="0" eaLnBrk="1" latinLnBrk="0" hangingPunct="1">
        <a:spcBef>
          <a:spcPct val="0"/>
        </a:spcBef>
        <a:buNone/>
        <a:defRPr sz="8807" kern="1200">
          <a:solidFill>
            <a:schemeClr val="tx1"/>
          </a:solidFill>
          <a:latin typeface="+mj-lt"/>
          <a:ea typeface="+mj-ea"/>
          <a:cs typeface="+mj-cs"/>
        </a:defRPr>
      </a:lvl1pPr>
    </p:titleStyle>
    <p:bodyStyle>
      <a:lvl1pPr marL="685854" indent="-685854" algn="l" defTabSz="1828943" rtl="0" eaLnBrk="1" latinLnBrk="0" hangingPunct="1">
        <a:spcBef>
          <a:spcPct val="20000"/>
        </a:spcBef>
        <a:buFont typeface="Arial" pitchFamily="34" charset="0"/>
        <a:buChar char="•"/>
        <a:defRPr sz="6394" kern="1200">
          <a:solidFill>
            <a:schemeClr val="tx1"/>
          </a:solidFill>
          <a:latin typeface="+mn-lt"/>
          <a:ea typeface="+mn-ea"/>
          <a:cs typeface="+mn-cs"/>
        </a:defRPr>
      </a:lvl1pPr>
      <a:lvl2pPr marL="1486016" indent="-571545" algn="l" defTabSz="1828943" rtl="0" eaLnBrk="1" latinLnBrk="0" hangingPunct="1">
        <a:spcBef>
          <a:spcPct val="20000"/>
        </a:spcBef>
        <a:buFont typeface="Arial" pitchFamily="34" charset="0"/>
        <a:buChar char="–"/>
        <a:defRPr sz="5588" kern="1200">
          <a:solidFill>
            <a:schemeClr val="tx1"/>
          </a:solidFill>
          <a:latin typeface="+mn-lt"/>
          <a:ea typeface="+mn-ea"/>
          <a:cs typeface="+mn-cs"/>
        </a:defRPr>
      </a:lvl2pPr>
      <a:lvl3pPr marL="2286180" indent="-457236" algn="l" defTabSz="1828943" rtl="0" eaLnBrk="1" latinLnBrk="0" hangingPunct="1">
        <a:spcBef>
          <a:spcPct val="20000"/>
        </a:spcBef>
        <a:buFont typeface="Arial" pitchFamily="34" charset="0"/>
        <a:buChar char="•"/>
        <a:defRPr sz="4784" kern="1200">
          <a:solidFill>
            <a:schemeClr val="tx1"/>
          </a:solidFill>
          <a:latin typeface="+mn-lt"/>
          <a:ea typeface="+mn-ea"/>
          <a:cs typeface="+mn-cs"/>
        </a:defRPr>
      </a:lvl3pPr>
      <a:lvl4pPr marL="3200651"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4pPr>
      <a:lvl5pPr marL="4115122"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5pPr>
      <a:lvl6pPr marL="5029593"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6pPr>
      <a:lvl7pPr marL="5944065"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7pPr>
      <a:lvl8pPr marL="6858537"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8pPr>
      <a:lvl9pPr marL="7773008"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9pPr>
    </p:bodyStyle>
    <p:otherStyle>
      <a:defPPr>
        <a:defRPr lang="en-US"/>
      </a:defPPr>
      <a:lvl1pPr marL="0" algn="l" defTabSz="1828943" rtl="0" eaLnBrk="1" latinLnBrk="0" hangingPunct="1">
        <a:defRPr sz="3599" kern="1200">
          <a:solidFill>
            <a:schemeClr val="tx1"/>
          </a:solidFill>
          <a:latin typeface="+mn-lt"/>
          <a:ea typeface="+mn-ea"/>
          <a:cs typeface="+mn-cs"/>
        </a:defRPr>
      </a:lvl1pPr>
      <a:lvl2pPr marL="914472" algn="l" defTabSz="1828943" rtl="0" eaLnBrk="1" latinLnBrk="0" hangingPunct="1">
        <a:defRPr sz="3599" kern="1200">
          <a:solidFill>
            <a:schemeClr val="tx1"/>
          </a:solidFill>
          <a:latin typeface="+mn-lt"/>
          <a:ea typeface="+mn-ea"/>
          <a:cs typeface="+mn-cs"/>
        </a:defRPr>
      </a:lvl2pPr>
      <a:lvl3pPr marL="1828943" algn="l" defTabSz="1828943" rtl="0" eaLnBrk="1" latinLnBrk="0" hangingPunct="1">
        <a:defRPr sz="3599" kern="1200">
          <a:solidFill>
            <a:schemeClr val="tx1"/>
          </a:solidFill>
          <a:latin typeface="+mn-lt"/>
          <a:ea typeface="+mn-ea"/>
          <a:cs typeface="+mn-cs"/>
        </a:defRPr>
      </a:lvl3pPr>
      <a:lvl4pPr marL="2743414" algn="l" defTabSz="1828943" rtl="0" eaLnBrk="1" latinLnBrk="0" hangingPunct="1">
        <a:defRPr sz="3599" kern="1200">
          <a:solidFill>
            <a:schemeClr val="tx1"/>
          </a:solidFill>
          <a:latin typeface="+mn-lt"/>
          <a:ea typeface="+mn-ea"/>
          <a:cs typeface="+mn-cs"/>
        </a:defRPr>
      </a:lvl4pPr>
      <a:lvl5pPr marL="3657886" algn="l" defTabSz="1828943" rtl="0" eaLnBrk="1" latinLnBrk="0" hangingPunct="1">
        <a:defRPr sz="3599" kern="1200">
          <a:solidFill>
            <a:schemeClr val="tx1"/>
          </a:solidFill>
          <a:latin typeface="+mn-lt"/>
          <a:ea typeface="+mn-ea"/>
          <a:cs typeface="+mn-cs"/>
        </a:defRPr>
      </a:lvl5pPr>
      <a:lvl6pPr marL="4572357" algn="l" defTabSz="1828943" rtl="0" eaLnBrk="1" latinLnBrk="0" hangingPunct="1">
        <a:defRPr sz="3599" kern="1200">
          <a:solidFill>
            <a:schemeClr val="tx1"/>
          </a:solidFill>
          <a:latin typeface="+mn-lt"/>
          <a:ea typeface="+mn-ea"/>
          <a:cs typeface="+mn-cs"/>
        </a:defRPr>
      </a:lvl6pPr>
      <a:lvl7pPr marL="5486828" algn="l" defTabSz="1828943" rtl="0" eaLnBrk="1" latinLnBrk="0" hangingPunct="1">
        <a:defRPr sz="3599" kern="1200">
          <a:solidFill>
            <a:schemeClr val="tx1"/>
          </a:solidFill>
          <a:latin typeface="+mn-lt"/>
          <a:ea typeface="+mn-ea"/>
          <a:cs typeface="+mn-cs"/>
        </a:defRPr>
      </a:lvl7pPr>
      <a:lvl8pPr marL="6401301" algn="l" defTabSz="1828943" rtl="0" eaLnBrk="1" latinLnBrk="0" hangingPunct="1">
        <a:defRPr sz="3599" kern="1200">
          <a:solidFill>
            <a:schemeClr val="tx1"/>
          </a:solidFill>
          <a:latin typeface="+mn-lt"/>
          <a:ea typeface="+mn-ea"/>
          <a:cs typeface="+mn-cs"/>
        </a:defRPr>
      </a:lvl8pPr>
      <a:lvl9pPr marL="7315773" algn="l" defTabSz="18289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28600" y="844686"/>
            <a:ext cx="17841371" cy="1376354"/>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23" name="Rectangle 22"/>
          <p:cNvSpPr/>
          <p:nvPr/>
        </p:nvSpPr>
        <p:spPr>
          <a:xfrm>
            <a:off x="228600" y="2401661"/>
            <a:ext cx="17841371" cy="1323334"/>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27" name="Rectangle 26"/>
          <p:cNvSpPr/>
          <p:nvPr/>
        </p:nvSpPr>
        <p:spPr>
          <a:xfrm>
            <a:off x="228600" y="3905616"/>
            <a:ext cx="17841371" cy="1401588"/>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28" name="Rectangle 27"/>
          <p:cNvSpPr/>
          <p:nvPr/>
        </p:nvSpPr>
        <p:spPr>
          <a:xfrm>
            <a:off x="228600" y="5487824"/>
            <a:ext cx="17841371" cy="1381957"/>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29" name="Rectangle 28"/>
          <p:cNvSpPr/>
          <p:nvPr/>
        </p:nvSpPr>
        <p:spPr>
          <a:xfrm>
            <a:off x="228600" y="7116568"/>
            <a:ext cx="17841371" cy="1413119"/>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30" name="Rectangle 29"/>
          <p:cNvSpPr/>
          <p:nvPr/>
        </p:nvSpPr>
        <p:spPr>
          <a:xfrm>
            <a:off x="228600" y="8766406"/>
            <a:ext cx="17841371" cy="1410116"/>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31" name="Rectangle 30"/>
          <p:cNvSpPr/>
          <p:nvPr/>
        </p:nvSpPr>
        <p:spPr>
          <a:xfrm>
            <a:off x="228600" y="10430622"/>
            <a:ext cx="17841371" cy="1467817"/>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32" name="Rectangle 31"/>
          <p:cNvSpPr/>
          <p:nvPr/>
        </p:nvSpPr>
        <p:spPr>
          <a:xfrm>
            <a:off x="228600" y="12152538"/>
            <a:ext cx="17841371" cy="1346101"/>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3" name="Rectangle 2"/>
          <p:cNvSpPr/>
          <p:nvPr/>
        </p:nvSpPr>
        <p:spPr>
          <a:xfrm>
            <a:off x="567046" y="1165363"/>
            <a:ext cx="11277600" cy="952120"/>
          </a:xfrm>
          <a:prstGeom prst="rect">
            <a:avLst/>
          </a:prstGeom>
        </p:spPr>
        <p:txBody>
          <a:bodyPr wrap="square">
            <a:spAutoFit/>
          </a:bodyPr>
          <a:lstStyle/>
          <a:p>
            <a:r>
              <a:rPr lang="en-US"/>
              <a:t>From T to AA</a:t>
            </a:r>
            <a:r>
              <a:rPr lang="en-US" u="sng">
                <a:solidFill>
                  <a:srgbClr val="C00000"/>
                </a:solidFill>
              </a:rPr>
              <a:t>A</a:t>
            </a:r>
            <a:r>
              <a:rPr lang="en-US"/>
              <a:t>AAAAAATTTCCCCCCCCC</a:t>
            </a:r>
          </a:p>
        </p:txBody>
      </p:sp>
      <p:sp>
        <p:nvSpPr>
          <p:cNvPr id="20" name="Rectangle 19"/>
          <p:cNvSpPr/>
          <p:nvPr/>
        </p:nvSpPr>
        <p:spPr>
          <a:xfrm>
            <a:off x="567046" y="2598654"/>
            <a:ext cx="11289323" cy="952120"/>
          </a:xfrm>
          <a:prstGeom prst="rect">
            <a:avLst/>
          </a:prstGeom>
        </p:spPr>
        <p:txBody>
          <a:bodyPr wrap="square">
            <a:spAutoFit/>
          </a:bodyPr>
          <a:lstStyle/>
          <a:p>
            <a:r>
              <a:rPr lang="en-US"/>
              <a:t>From </a:t>
            </a:r>
            <a:r>
              <a:rPr lang="en-US" u="sng">
                <a:solidFill>
                  <a:srgbClr val="C00000"/>
                </a:solidFill>
              </a:rPr>
              <a:t>A</a:t>
            </a:r>
            <a:r>
              <a:rPr lang="en-US"/>
              <a:t> to TTTTTTTTTTTTT</a:t>
            </a:r>
            <a:r>
              <a:rPr lang="en-US" u="sng">
                <a:solidFill>
                  <a:srgbClr val="C00000"/>
                </a:solidFill>
              </a:rPr>
              <a:t>T</a:t>
            </a:r>
            <a:r>
              <a:rPr lang="en-US"/>
              <a:t>TCCCCC</a:t>
            </a:r>
          </a:p>
        </p:txBody>
      </p:sp>
      <p:sp>
        <p:nvSpPr>
          <p:cNvPr id="21" name="Rectangle 20"/>
          <p:cNvSpPr/>
          <p:nvPr/>
        </p:nvSpPr>
        <p:spPr>
          <a:xfrm>
            <a:off x="567046" y="4215813"/>
            <a:ext cx="12678509" cy="952120"/>
          </a:xfrm>
          <a:prstGeom prst="rect">
            <a:avLst/>
          </a:prstGeom>
        </p:spPr>
        <p:txBody>
          <a:bodyPr wrap="square">
            <a:spAutoFit/>
          </a:bodyPr>
          <a:lstStyle/>
          <a:p>
            <a:r>
              <a:rPr lang="en-US"/>
              <a:t>From </a:t>
            </a:r>
            <a:r>
              <a:rPr lang="en-US" u="sng">
                <a:solidFill>
                  <a:srgbClr val="C00000"/>
                </a:solidFill>
              </a:rPr>
              <a:t>T</a:t>
            </a:r>
            <a:r>
              <a:rPr lang="en-US"/>
              <a:t> to AAAAAAAAATTTCCCCCCC</a:t>
            </a:r>
            <a:r>
              <a:rPr lang="en-US" u="sng">
                <a:solidFill>
                  <a:srgbClr val="C00000"/>
                </a:solidFill>
              </a:rPr>
              <a:t>C</a:t>
            </a:r>
            <a:r>
              <a:rPr lang="en-US"/>
              <a:t>C</a:t>
            </a:r>
          </a:p>
        </p:txBody>
      </p:sp>
      <p:sp>
        <p:nvSpPr>
          <p:cNvPr id="22" name="Rectangle 21"/>
          <p:cNvSpPr/>
          <p:nvPr/>
        </p:nvSpPr>
        <p:spPr>
          <a:xfrm>
            <a:off x="567046" y="5754679"/>
            <a:ext cx="12285785" cy="952120"/>
          </a:xfrm>
          <a:prstGeom prst="rect">
            <a:avLst/>
          </a:prstGeom>
        </p:spPr>
        <p:txBody>
          <a:bodyPr wrap="square">
            <a:spAutoFit/>
          </a:bodyPr>
          <a:lstStyle/>
          <a:p>
            <a:r>
              <a:rPr lang="en-US"/>
              <a:t>From </a:t>
            </a:r>
            <a:r>
              <a:rPr lang="en-US" u="sng">
                <a:solidFill>
                  <a:srgbClr val="C00000"/>
                </a:solidFill>
              </a:rPr>
              <a:t>C</a:t>
            </a:r>
            <a:r>
              <a:rPr lang="en-US"/>
              <a:t> to AAAAAAAA</a:t>
            </a:r>
            <a:r>
              <a:rPr lang="en-US" u="sng">
                <a:solidFill>
                  <a:srgbClr val="C00000"/>
                </a:solidFill>
              </a:rPr>
              <a:t>G</a:t>
            </a:r>
            <a:r>
              <a:rPr lang="en-US"/>
              <a:t>GGGGGGGGGGG</a:t>
            </a:r>
          </a:p>
        </p:txBody>
      </p:sp>
      <p:sp>
        <p:nvSpPr>
          <p:cNvPr id="24" name="Rectangle 23"/>
          <p:cNvSpPr/>
          <p:nvPr/>
        </p:nvSpPr>
        <p:spPr>
          <a:xfrm>
            <a:off x="571004" y="7444260"/>
            <a:ext cx="12649199" cy="952120"/>
          </a:xfrm>
          <a:prstGeom prst="rect">
            <a:avLst/>
          </a:prstGeom>
        </p:spPr>
        <p:txBody>
          <a:bodyPr wrap="square">
            <a:spAutoFit/>
          </a:bodyPr>
          <a:lstStyle/>
          <a:p>
            <a:r>
              <a:rPr lang="en-US"/>
              <a:t>From </a:t>
            </a:r>
            <a:r>
              <a:rPr lang="en-US" u="sng">
                <a:solidFill>
                  <a:srgbClr val="C00000"/>
                </a:solidFill>
              </a:rPr>
              <a:t>G</a:t>
            </a:r>
            <a:r>
              <a:rPr lang="en-US"/>
              <a:t> to AAAAAAAAAAAAATTTT</a:t>
            </a:r>
            <a:r>
              <a:rPr lang="en-US" u="sng">
                <a:solidFill>
                  <a:srgbClr val="C00000"/>
                </a:solidFill>
              </a:rPr>
              <a:t>T</a:t>
            </a:r>
            <a:r>
              <a:rPr lang="en-US"/>
              <a:t>TT</a:t>
            </a:r>
          </a:p>
        </p:txBody>
      </p:sp>
      <p:sp>
        <p:nvSpPr>
          <p:cNvPr id="25" name="Rectangle 24"/>
          <p:cNvSpPr/>
          <p:nvPr/>
        </p:nvSpPr>
        <p:spPr>
          <a:xfrm>
            <a:off x="567046" y="9061419"/>
            <a:ext cx="13147433" cy="952120"/>
          </a:xfrm>
          <a:prstGeom prst="rect">
            <a:avLst/>
          </a:prstGeom>
        </p:spPr>
        <p:txBody>
          <a:bodyPr wrap="square">
            <a:spAutoFit/>
          </a:bodyPr>
          <a:lstStyle/>
          <a:p>
            <a:r>
              <a:rPr lang="en-US"/>
              <a:t>From </a:t>
            </a:r>
            <a:r>
              <a:rPr lang="en-US" u="sng">
                <a:solidFill>
                  <a:srgbClr val="C00000"/>
                </a:solidFill>
              </a:rPr>
              <a:t>T</a:t>
            </a:r>
            <a:r>
              <a:rPr lang="en-US"/>
              <a:t> to AAAAAAAAA</a:t>
            </a:r>
            <a:r>
              <a:rPr lang="en-US" u="sng">
                <a:solidFill>
                  <a:srgbClr val="C00000"/>
                </a:solidFill>
              </a:rPr>
              <a:t>T</a:t>
            </a:r>
            <a:r>
              <a:rPr lang="en-US"/>
              <a:t>TTCCCCCCCCC</a:t>
            </a:r>
          </a:p>
        </p:txBody>
      </p:sp>
      <p:sp>
        <p:nvSpPr>
          <p:cNvPr id="26" name="Rectangle 25"/>
          <p:cNvSpPr/>
          <p:nvPr/>
        </p:nvSpPr>
        <p:spPr>
          <a:xfrm>
            <a:off x="13030200" y="1172054"/>
            <a:ext cx="1861407" cy="830997"/>
          </a:xfrm>
          <a:prstGeom prst="rect">
            <a:avLst/>
          </a:prstGeom>
        </p:spPr>
        <p:txBody>
          <a:bodyPr wrap="none">
            <a:spAutoFit/>
          </a:bodyPr>
          <a:lstStyle/>
          <a:p>
            <a:r>
              <a:rPr lang="en-US" sz="4800" i="1">
                <a:latin typeface="Cambria" panose="02040503050406030204" pitchFamily="18" charset="0"/>
                <a:ea typeface="Cambria" panose="02040503050406030204" pitchFamily="18" charset="0"/>
              </a:rPr>
              <a:t>s</a:t>
            </a:r>
            <a:r>
              <a:rPr lang="en-US" sz="4800">
                <a:latin typeface="Cambria" panose="02040503050406030204" pitchFamily="18" charset="0"/>
                <a:ea typeface="Cambria" panose="02040503050406030204" pitchFamily="18" charset="0"/>
              </a:rPr>
              <a:t> = </a:t>
            </a:r>
            <a:r>
              <a:rPr lang="en-US" sz="4800" smtClean="0">
                <a:latin typeface="Cambria" panose="02040503050406030204" pitchFamily="18" charset="0"/>
                <a:ea typeface="Cambria" panose="02040503050406030204" pitchFamily="18" charset="0"/>
              </a:rPr>
              <a:t>“T”</a:t>
            </a:r>
            <a:endParaRPr lang="en-US" sz="4800">
              <a:latin typeface="Cambria" panose="02040503050406030204" pitchFamily="18" charset="0"/>
              <a:ea typeface="Cambria" panose="02040503050406030204" pitchFamily="18" charset="0"/>
            </a:endParaRPr>
          </a:p>
        </p:txBody>
      </p:sp>
      <p:sp>
        <p:nvSpPr>
          <p:cNvPr id="71" name="Rectangle 70"/>
          <p:cNvSpPr/>
          <p:nvPr/>
        </p:nvSpPr>
        <p:spPr>
          <a:xfrm>
            <a:off x="567046" y="10751000"/>
            <a:ext cx="13147433" cy="952120"/>
          </a:xfrm>
          <a:prstGeom prst="rect">
            <a:avLst/>
          </a:prstGeom>
        </p:spPr>
        <p:txBody>
          <a:bodyPr wrap="square">
            <a:spAutoFit/>
          </a:bodyPr>
          <a:lstStyle/>
          <a:p>
            <a:r>
              <a:rPr lang="en-US"/>
              <a:t>From </a:t>
            </a:r>
            <a:r>
              <a:rPr lang="en-US" u="sng">
                <a:solidFill>
                  <a:srgbClr val="C00000"/>
                </a:solidFill>
              </a:rPr>
              <a:t>T</a:t>
            </a:r>
            <a:r>
              <a:rPr lang="en-US"/>
              <a:t> to AAAAAAAAATTTCC</a:t>
            </a:r>
            <a:r>
              <a:rPr lang="en-US" u="sng">
                <a:solidFill>
                  <a:srgbClr val="C00000"/>
                </a:solidFill>
              </a:rPr>
              <a:t>C</a:t>
            </a:r>
            <a:r>
              <a:rPr lang="en-US"/>
              <a:t>CCCCCC</a:t>
            </a:r>
          </a:p>
        </p:txBody>
      </p:sp>
      <p:sp>
        <p:nvSpPr>
          <p:cNvPr id="72" name="Rectangle 71"/>
          <p:cNvSpPr/>
          <p:nvPr/>
        </p:nvSpPr>
        <p:spPr>
          <a:xfrm>
            <a:off x="550223" y="12277598"/>
            <a:ext cx="12285785" cy="952120"/>
          </a:xfrm>
          <a:prstGeom prst="rect">
            <a:avLst/>
          </a:prstGeom>
        </p:spPr>
        <p:txBody>
          <a:bodyPr wrap="square">
            <a:spAutoFit/>
          </a:bodyPr>
          <a:lstStyle/>
          <a:p>
            <a:r>
              <a:rPr lang="en-US"/>
              <a:t>From </a:t>
            </a:r>
            <a:r>
              <a:rPr lang="en-US" u="sng">
                <a:solidFill>
                  <a:srgbClr val="C00000"/>
                </a:solidFill>
              </a:rPr>
              <a:t>C</a:t>
            </a:r>
            <a:r>
              <a:rPr lang="en-US"/>
              <a:t> to AAAAAA</a:t>
            </a:r>
            <a:r>
              <a:rPr lang="en-US" u="sng">
                <a:solidFill>
                  <a:srgbClr val="C00000"/>
                </a:solidFill>
              </a:rPr>
              <a:t>A</a:t>
            </a:r>
            <a:r>
              <a:rPr lang="en-US"/>
              <a:t>AGGGGGGGGGGGG</a:t>
            </a:r>
          </a:p>
        </p:txBody>
      </p:sp>
      <p:sp>
        <p:nvSpPr>
          <p:cNvPr id="12" name="Rectangle 11"/>
          <p:cNvSpPr/>
          <p:nvPr/>
        </p:nvSpPr>
        <p:spPr>
          <a:xfrm>
            <a:off x="13036138" y="2533799"/>
            <a:ext cx="2138471" cy="830997"/>
          </a:xfrm>
          <a:prstGeom prst="rect">
            <a:avLst/>
          </a:prstGeom>
        </p:spPr>
        <p:txBody>
          <a:bodyPr wrap="none">
            <a:spAutoFit/>
          </a:bodyPr>
          <a:lstStyle/>
          <a:p>
            <a:r>
              <a:rPr lang="en-US" sz="4800" i="1">
                <a:latin typeface="Cambria" panose="02040503050406030204" pitchFamily="18" charset="0"/>
                <a:ea typeface="Cambria" panose="02040503050406030204" pitchFamily="18" charset="0"/>
              </a:rPr>
              <a:t>s</a:t>
            </a:r>
            <a:r>
              <a:rPr lang="en-US" sz="4800">
                <a:latin typeface="Cambria" panose="02040503050406030204" pitchFamily="18" charset="0"/>
                <a:ea typeface="Cambria" panose="02040503050406030204" pitchFamily="18" charset="0"/>
              </a:rPr>
              <a:t> = </a:t>
            </a:r>
            <a:r>
              <a:rPr lang="en-US" sz="4800" smtClean="0">
                <a:latin typeface="Cambria" panose="02040503050406030204" pitchFamily="18" charset="0"/>
                <a:ea typeface="Cambria" panose="02040503050406030204" pitchFamily="18" charset="0"/>
              </a:rPr>
              <a:t>“TA”</a:t>
            </a:r>
            <a:endParaRPr lang="en-US" sz="4800">
              <a:latin typeface="Cambria" panose="02040503050406030204" pitchFamily="18" charset="0"/>
              <a:ea typeface="Cambria" panose="02040503050406030204" pitchFamily="18" charset="0"/>
            </a:endParaRPr>
          </a:p>
        </p:txBody>
      </p:sp>
      <p:sp>
        <p:nvSpPr>
          <p:cNvPr id="13" name="Rectangle 12"/>
          <p:cNvSpPr/>
          <p:nvPr/>
        </p:nvSpPr>
        <p:spPr>
          <a:xfrm>
            <a:off x="13030200" y="4150034"/>
            <a:ext cx="2525243" cy="830997"/>
          </a:xfrm>
          <a:prstGeom prst="rect">
            <a:avLst/>
          </a:prstGeom>
        </p:spPr>
        <p:txBody>
          <a:bodyPr wrap="none">
            <a:spAutoFit/>
          </a:bodyPr>
          <a:lstStyle/>
          <a:p>
            <a:r>
              <a:rPr lang="en-US" sz="4800" i="1">
                <a:latin typeface="Cambria" panose="02040503050406030204" pitchFamily="18" charset="0"/>
                <a:ea typeface="Cambria" panose="02040503050406030204" pitchFamily="18" charset="0"/>
              </a:rPr>
              <a:t>s</a:t>
            </a:r>
            <a:r>
              <a:rPr lang="en-US" sz="4800">
                <a:latin typeface="Cambria" panose="02040503050406030204" pitchFamily="18" charset="0"/>
                <a:ea typeface="Cambria" panose="02040503050406030204" pitchFamily="18" charset="0"/>
              </a:rPr>
              <a:t> = </a:t>
            </a:r>
            <a:r>
              <a:rPr lang="en-US" sz="4800" smtClean="0">
                <a:latin typeface="Cambria" panose="02040503050406030204" pitchFamily="18" charset="0"/>
                <a:ea typeface="Cambria" panose="02040503050406030204" pitchFamily="18" charset="0"/>
              </a:rPr>
              <a:t>“TAT”</a:t>
            </a:r>
            <a:endParaRPr lang="en-US" sz="4800">
              <a:latin typeface="Cambria" panose="02040503050406030204" pitchFamily="18" charset="0"/>
              <a:ea typeface="Cambria" panose="02040503050406030204" pitchFamily="18" charset="0"/>
            </a:endParaRPr>
          </a:p>
        </p:txBody>
      </p:sp>
      <p:sp>
        <p:nvSpPr>
          <p:cNvPr id="14" name="Rectangle 13"/>
          <p:cNvSpPr/>
          <p:nvPr/>
        </p:nvSpPr>
        <p:spPr>
          <a:xfrm>
            <a:off x="13036138" y="5673630"/>
            <a:ext cx="2863091" cy="830997"/>
          </a:xfrm>
          <a:prstGeom prst="rect">
            <a:avLst/>
          </a:prstGeom>
        </p:spPr>
        <p:txBody>
          <a:bodyPr wrap="none">
            <a:spAutoFit/>
          </a:bodyPr>
          <a:lstStyle/>
          <a:p>
            <a:r>
              <a:rPr lang="en-US" sz="4800" i="1">
                <a:latin typeface="Cambria" panose="02040503050406030204" pitchFamily="18" charset="0"/>
                <a:ea typeface="Cambria" panose="02040503050406030204" pitchFamily="18" charset="0"/>
              </a:rPr>
              <a:t>s</a:t>
            </a:r>
            <a:r>
              <a:rPr lang="en-US" sz="4800">
                <a:latin typeface="Cambria" panose="02040503050406030204" pitchFamily="18" charset="0"/>
                <a:ea typeface="Cambria" panose="02040503050406030204" pitchFamily="18" charset="0"/>
              </a:rPr>
              <a:t> = </a:t>
            </a:r>
            <a:r>
              <a:rPr lang="en-US" sz="4800" smtClean="0">
                <a:latin typeface="Cambria" panose="02040503050406030204" pitchFamily="18" charset="0"/>
                <a:ea typeface="Cambria" panose="02040503050406030204" pitchFamily="18" charset="0"/>
              </a:rPr>
              <a:t>“TATC”</a:t>
            </a:r>
            <a:endParaRPr lang="en-US" sz="4800">
              <a:latin typeface="Cambria" panose="02040503050406030204" pitchFamily="18" charset="0"/>
              <a:ea typeface="Cambria" panose="02040503050406030204" pitchFamily="18" charset="0"/>
            </a:endParaRPr>
          </a:p>
        </p:txBody>
      </p:sp>
      <p:sp>
        <p:nvSpPr>
          <p:cNvPr id="15" name="Rectangle 14"/>
          <p:cNvSpPr/>
          <p:nvPr/>
        </p:nvSpPr>
        <p:spPr>
          <a:xfrm>
            <a:off x="13053148" y="7347067"/>
            <a:ext cx="3230180" cy="830997"/>
          </a:xfrm>
          <a:prstGeom prst="rect">
            <a:avLst/>
          </a:prstGeom>
        </p:spPr>
        <p:txBody>
          <a:bodyPr wrap="none">
            <a:spAutoFit/>
          </a:bodyPr>
          <a:lstStyle/>
          <a:p>
            <a:r>
              <a:rPr lang="en-US" sz="4800" i="1">
                <a:latin typeface="Cambria" panose="02040503050406030204" pitchFamily="18" charset="0"/>
                <a:ea typeface="Cambria" panose="02040503050406030204" pitchFamily="18" charset="0"/>
              </a:rPr>
              <a:t>s</a:t>
            </a:r>
            <a:r>
              <a:rPr lang="en-US" sz="4800">
                <a:latin typeface="Cambria" panose="02040503050406030204" pitchFamily="18" charset="0"/>
                <a:ea typeface="Cambria" panose="02040503050406030204" pitchFamily="18" charset="0"/>
              </a:rPr>
              <a:t> = </a:t>
            </a:r>
            <a:r>
              <a:rPr lang="en-US" sz="4800" smtClean="0">
                <a:latin typeface="Cambria" panose="02040503050406030204" pitchFamily="18" charset="0"/>
                <a:ea typeface="Cambria" panose="02040503050406030204" pitchFamily="18" charset="0"/>
              </a:rPr>
              <a:t>“TATCG”</a:t>
            </a:r>
            <a:endParaRPr lang="en-US" sz="4800">
              <a:latin typeface="Cambria" panose="02040503050406030204" pitchFamily="18" charset="0"/>
              <a:ea typeface="Cambria" panose="02040503050406030204" pitchFamily="18" charset="0"/>
            </a:endParaRPr>
          </a:p>
        </p:txBody>
      </p:sp>
      <p:sp>
        <p:nvSpPr>
          <p:cNvPr id="16" name="Rectangle 15"/>
          <p:cNvSpPr/>
          <p:nvPr/>
        </p:nvSpPr>
        <p:spPr>
          <a:xfrm>
            <a:off x="13036138" y="9020507"/>
            <a:ext cx="3593291" cy="830997"/>
          </a:xfrm>
          <a:prstGeom prst="rect">
            <a:avLst/>
          </a:prstGeom>
        </p:spPr>
        <p:txBody>
          <a:bodyPr wrap="none">
            <a:spAutoFit/>
          </a:bodyPr>
          <a:lstStyle/>
          <a:p>
            <a:r>
              <a:rPr lang="en-US" sz="4800" i="1">
                <a:latin typeface="Cambria" panose="02040503050406030204" pitchFamily="18" charset="0"/>
                <a:ea typeface="Cambria" panose="02040503050406030204" pitchFamily="18" charset="0"/>
              </a:rPr>
              <a:t>s</a:t>
            </a:r>
            <a:r>
              <a:rPr lang="en-US" sz="4800">
                <a:latin typeface="Cambria" panose="02040503050406030204" pitchFamily="18" charset="0"/>
                <a:ea typeface="Cambria" panose="02040503050406030204" pitchFamily="18" charset="0"/>
              </a:rPr>
              <a:t> = </a:t>
            </a:r>
            <a:r>
              <a:rPr lang="en-US" sz="4800" smtClean="0">
                <a:latin typeface="Cambria" panose="02040503050406030204" pitchFamily="18" charset="0"/>
                <a:ea typeface="Cambria" panose="02040503050406030204" pitchFamily="18" charset="0"/>
              </a:rPr>
              <a:t>“TATCGT”</a:t>
            </a:r>
            <a:endParaRPr lang="en-US" sz="4800">
              <a:latin typeface="Cambria" panose="02040503050406030204" pitchFamily="18" charset="0"/>
              <a:ea typeface="Cambria" panose="02040503050406030204" pitchFamily="18" charset="0"/>
            </a:endParaRPr>
          </a:p>
        </p:txBody>
      </p:sp>
      <p:sp>
        <p:nvSpPr>
          <p:cNvPr id="17" name="Rectangle 16"/>
          <p:cNvSpPr/>
          <p:nvPr/>
        </p:nvSpPr>
        <p:spPr>
          <a:xfrm>
            <a:off x="13030200" y="10710088"/>
            <a:ext cx="3958776" cy="830997"/>
          </a:xfrm>
          <a:prstGeom prst="rect">
            <a:avLst/>
          </a:prstGeom>
        </p:spPr>
        <p:txBody>
          <a:bodyPr wrap="none">
            <a:spAutoFit/>
          </a:bodyPr>
          <a:lstStyle/>
          <a:p>
            <a:r>
              <a:rPr lang="en-US" sz="4800" i="1">
                <a:latin typeface="Cambria" panose="02040503050406030204" pitchFamily="18" charset="0"/>
                <a:ea typeface="Cambria" panose="02040503050406030204" pitchFamily="18" charset="0"/>
              </a:rPr>
              <a:t>s</a:t>
            </a:r>
            <a:r>
              <a:rPr lang="en-US" sz="4800">
                <a:latin typeface="Cambria" panose="02040503050406030204" pitchFamily="18" charset="0"/>
                <a:ea typeface="Cambria" panose="02040503050406030204" pitchFamily="18" charset="0"/>
              </a:rPr>
              <a:t> = </a:t>
            </a:r>
            <a:r>
              <a:rPr lang="en-US" sz="4800" smtClean="0">
                <a:latin typeface="Cambria" panose="02040503050406030204" pitchFamily="18" charset="0"/>
                <a:ea typeface="Cambria" panose="02040503050406030204" pitchFamily="18" charset="0"/>
              </a:rPr>
              <a:t>“TATCGTT”</a:t>
            </a:r>
            <a:endParaRPr lang="en-US" sz="4800">
              <a:latin typeface="Cambria" panose="02040503050406030204" pitchFamily="18" charset="0"/>
              <a:ea typeface="Cambria" panose="02040503050406030204" pitchFamily="18" charset="0"/>
            </a:endParaRPr>
          </a:p>
        </p:txBody>
      </p:sp>
      <p:sp>
        <p:nvSpPr>
          <p:cNvPr id="18" name="Rectangle 17"/>
          <p:cNvSpPr/>
          <p:nvPr/>
        </p:nvSpPr>
        <p:spPr>
          <a:xfrm>
            <a:off x="13052463" y="12277598"/>
            <a:ext cx="4711803" cy="830997"/>
          </a:xfrm>
          <a:prstGeom prst="rect">
            <a:avLst/>
          </a:prstGeom>
        </p:spPr>
        <p:txBody>
          <a:bodyPr wrap="none">
            <a:spAutoFit/>
          </a:bodyPr>
          <a:lstStyle/>
          <a:p>
            <a:r>
              <a:rPr lang="en-US" sz="4800" i="1">
                <a:latin typeface="Cambria" panose="02040503050406030204" pitchFamily="18" charset="0"/>
                <a:ea typeface="Cambria" panose="02040503050406030204" pitchFamily="18" charset="0"/>
              </a:rPr>
              <a:t>s</a:t>
            </a:r>
            <a:r>
              <a:rPr lang="en-US" sz="4800">
                <a:latin typeface="Cambria" panose="02040503050406030204" pitchFamily="18" charset="0"/>
                <a:ea typeface="Cambria" panose="02040503050406030204" pitchFamily="18" charset="0"/>
              </a:rPr>
              <a:t> = </a:t>
            </a:r>
            <a:r>
              <a:rPr lang="en-US" sz="4800" smtClean="0">
                <a:latin typeface="Cambria" panose="02040503050406030204" pitchFamily="18" charset="0"/>
                <a:ea typeface="Cambria" panose="02040503050406030204" pitchFamily="18" charset="0"/>
              </a:rPr>
              <a:t>“TATCGTTC…”</a:t>
            </a:r>
            <a:endParaRPr lang="en-US" sz="4800">
              <a:latin typeface="Cambria" panose="02040503050406030204" pitchFamily="18" charset="0"/>
              <a:ea typeface="Cambria" panose="02040503050406030204" pitchFamily="18" charset="0"/>
            </a:endParaRPr>
          </a:p>
        </p:txBody>
      </p:sp>
      <p:sp>
        <p:nvSpPr>
          <p:cNvPr id="5" name="Oval 4"/>
          <p:cNvSpPr/>
          <p:nvPr/>
        </p:nvSpPr>
        <p:spPr>
          <a:xfrm>
            <a:off x="2133600" y="2678240"/>
            <a:ext cx="762000" cy="872534"/>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229100" y="1199543"/>
            <a:ext cx="762000" cy="872534"/>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077200" y="2638447"/>
            <a:ext cx="762000" cy="872534"/>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133600" y="4282032"/>
            <a:ext cx="762000" cy="872534"/>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urved Connector 6"/>
          <p:cNvCxnSpPr>
            <a:stCxn id="33" idx="4"/>
            <a:endCxn id="5" idx="0"/>
          </p:cNvCxnSpPr>
          <p:nvPr/>
        </p:nvCxnSpPr>
        <p:spPr>
          <a:xfrm rot="5400000">
            <a:off x="3259269" y="1327408"/>
            <a:ext cx="606163" cy="2095500"/>
          </a:xfrm>
          <a:prstGeom prst="curvedConnector3">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34" idx="4"/>
            <a:endCxn id="35" idx="0"/>
          </p:cNvCxnSpPr>
          <p:nvPr/>
        </p:nvCxnSpPr>
        <p:spPr>
          <a:xfrm rot="5400000">
            <a:off x="5100875" y="924706"/>
            <a:ext cx="771051" cy="5943600"/>
          </a:xfrm>
          <a:prstGeom prst="curved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0761787" y="4282032"/>
            <a:ext cx="762000" cy="872534"/>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133600" y="5838053"/>
            <a:ext cx="762000" cy="872534"/>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urved Connector 39"/>
          <p:cNvCxnSpPr>
            <a:stCxn id="38" idx="4"/>
            <a:endCxn id="39" idx="0"/>
          </p:cNvCxnSpPr>
          <p:nvPr/>
        </p:nvCxnSpPr>
        <p:spPr>
          <a:xfrm rot="5400000">
            <a:off x="6486951" y="1182216"/>
            <a:ext cx="683487" cy="8628187"/>
          </a:xfrm>
          <a:prstGeom prst="curved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6759762" y="5836160"/>
            <a:ext cx="762000" cy="872534"/>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220498" y="7523847"/>
            <a:ext cx="762000" cy="872534"/>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Curved Connector 45"/>
          <p:cNvCxnSpPr>
            <a:stCxn id="44" idx="4"/>
            <a:endCxn id="45" idx="0"/>
          </p:cNvCxnSpPr>
          <p:nvPr/>
        </p:nvCxnSpPr>
        <p:spPr>
          <a:xfrm rot="5400000">
            <a:off x="4463554" y="4846638"/>
            <a:ext cx="815153" cy="4539264"/>
          </a:xfrm>
          <a:prstGeom prst="curved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10210800" y="7484053"/>
            <a:ext cx="762000" cy="872534"/>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133600" y="9138538"/>
            <a:ext cx="762000" cy="872534"/>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Curved Connector 49"/>
          <p:cNvCxnSpPr>
            <a:stCxn id="48" idx="4"/>
            <a:endCxn id="49" idx="0"/>
          </p:cNvCxnSpPr>
          <p:nvPr/>
        </p:nvCxnSpPr>
        <p:spPr>
          <a:xfrm rot="5400000">
            <a:off x="6162225" y="4708962"/>
            <a:ext cx="781951" cy="8077200"/>
          </a:xfrm>
          <a:prstGeom prst="curved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7044047" y="9150142"/>
            <a:ext cx="762000" cy="872534"/>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133600" y="10831949"/>
            <a:ext cx="762000" cy="872534"/>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Curved Connector 53"/>
          <p:cNvCxnSpPr>
            <a:stCxn id="52" idx="4"/>
            <a:endCxn id="53" idx="0"/>
          </p:cNvCxnSpPr>
          <p:nvPr/>
        </p:nvCxnSpPr>
        <p:spPr>
          <a:xfrm rot="5400000">
            <a:off x="4565188" y="7972089"/>
            <a:ext cx="809273" cy="4910447"/>
          </a:xfrm>
          <a:prstGeom prst="curved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8864826" y="10831949"/>
            <a:ext cx="762000" cy="872534"/>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2133600" y="12409418"/>
            <a:ext cx="762000" cy="872534"/>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Curved Connector 57"/>
          <p:cNvCxnSpPr>
            <a:stCxn id="56" idx="4"/>
            <a:endCxn id="57" idx="0"/>
          </p:cNvCxnSpPr>
          <p:nvPr/>
        </p:nvCxnSpPr>
        <p:spPr>
          <a:xfrm rot="5400000">
            <a:off x="5527746" y="8691337"/>
            <a:ext cx="704935" cy="6731226"/>
          </a:xfrm>
          <a:prstGeom prst="curved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12485151" y="1"/>
            <a:ext cx="273895" cy="13716000"/>
          </a:xfrm>
          <a:prstGeom prst="rect">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p:cNvSpPr/>
          <p:nvPr/>
        </p:nvSpPr>
        <p:spPr>
          <a:xfrm rot="5400000">
            <a:off x="7233871" y="-3159215"/>
            <a:ext cx="876902" cy="8401050"/>
          </a:xfrm>
          <a:prstGeom prst="leftBrace">
            <a:avLst>
              <a:gd name="adj1" fmla="val 72435"/>
              <a:gd name="adj2" fmla="val 51078"/>
            </a:avLst>
          </a:prstGeom>
          <a:ln w="57150">
            <a:solidFill>
              <a:schemeClr val="tx1">
                <a:lumMod val="75000"/>
                <a:lumOff val="2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 name="Rectangle 3"/>
          <p:cNvSpPr/>
          <p:nvPr/>
        </p:nvSpPr>
        <p:spPr>
          <a:xfrm>
            <a:off x="5846113" y="16189"/>
            <a:ext cx="3399713" cy="584775"/>
          </a:xfrm>
          <a:prstGeom prst="rect">
            <a:avLst/>
          </a:prstGeom>
        </p:spPr>
        <p:txBody>
          <a:bodyPr wrap="none">
            <a:spAutoFit/>
          </a:bodyPr>
          <a:lstStyle/>
          <a:p>
            <a:r>
              <a:rPr lang="en-US" sz="3200" smtClean="0"/>
              <a:t>Selected </a:t>
            </a:r>
            <a:r>
              <a:rPr lang="en-US" sz="3200"/>
              <a:t>at random</a:t>
            </a:r>
          </a:p>
        </p:txBody>
      </p:sp>
      <p:sp>
        <p:nvSpPr>
          <p:cNvPr id="51" name="Rectangle 50"/>
          <p:cNvSpPr/>
          <p:nvPr/>
        </p:nvSpPr>
        <p:spPr>
          <a:xfrm>
            <a:off x="14446040" y="179642"/>
            <a:ext cx="2245743" cy="584775"/>
          </a:xfrm>
          <a:prstGeom prst="rect">
            <a:avLst/>
          </a:prstGeom>
        </p:spPr>
        <p:txBody>
          <a:bodyPr wrap="none">
            <a:spAutoFit/>
          </a:bodyPr>
          <a:lstStyle/>
          <a:p>
            <a:r>
              <a:rPr lang="en-US" sz="3200" smtClean="0"/>
              <a:t>MCG output</a:t>
            </a:r>
            <a:endParaRPr lang="en-US" sz="3200"/>
          </a:p>
        </p:txBody>
      </p:sp>
    </p:spTree>
    <p:extLst>
      <p:ext uri="{BB962C8B-B14F-4D97-AF65-F5344CB8AC3E}">
        <p14:creationId xmlns:p14="http://schemas.microsoft.com/office/powerpoint/2010/main" val="404031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366" y="152400"/>
            <a:ext cx="17964554" cy="13334999"/>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1371600">
              <a:defRPr/>
            </a:pPr>
            <a:endParaRPr lang="en-US" sz="10796" kern="0">
              <a:solidFill>
                <a:prstClr val="white"/>
              </a:solidFill>
              <a:latin typeface="Calibri" panose="020F0502020204030204"/>
            </a:endParaRPr>
          </a:p>
        </p:txBody>
      </p:sp>
      <p:sp>
        <p:nvSpPr>
          <p:cNvPr id="5" name="Rectangle 4"/>
          <p:cNvSpPr/>
          <p:nvPr/>
        </p:nvSpPr>
        <p:spPr>
          <a:xfrm>
            <a:off x="154398" y="12564070"/>
            <a:ext cx="17956533" cy="923330"/>
          </a:xfrm>
          <a:prstGeom prst="rect">
            <a:avLst/>
          </a:prstGeom>
          <a:solidFill>
            <a:schemeClr val="bg2">
              <a:alpha val="29000"/>
            </a:schemeClr>
          </a:solidFill>
        </p:spPr>
        <p:txBody>
          <a:bodyPr wrap="square">
            <a:spAutoFit/>
          </a:bodyPr>
          <a:lstStyle/>
          <a:p>
            <a:r>
              <a:rPr lang="en-US" sz="2100"/>
              <a:t>Cite this work as:</a:t>
            </a:r>
          </a:p>
          <a:p>
            <a:endParaRPr lang="en-US" sz="1200"/>
          </a:p>
          <a:p>
            <a:r>
              <a:rPr lang="en-US" sz="2100"/>
              <a:t>Paul A. Gagniuc. </a:t>
            </a:r>
            <a:r>
              <a:rPr lang="en-US" sz="2100" i="1"/>
              <a:t>Algorithms in Bioinformatics: Theory and Implementation</a:t>
            </a:r>
            <a:r>
              <a:rPr lang="en-US" sz="2100"/>
              <a:t>. John Wiley &amp; Sons, </a:t>
            </a:r>
            <a:r>
              <a:rPr lang="en-US" sz="2100"/>
              <a:t>Hoboken, NJ, USA</a:t>
            </a:r>
            <a:r>
              <a:rPr lang="en-US" sz="2100"/>
              <a:t>, 2021, ISBN: 9781119697961.</a:t>
            </a:r>
          </a:p>
        </p:txBody>
      </p:sp>
      <p:sp>
        <p:nvSpPr>
          <p:cNvPr id="7" name="Rectangle 6"/>
          <p:cNvSpPr/>
          <p:nvPr/>
        </p:nvSpPr>
        <p:spPr>
          <a:xfrm>
            <a:off x="720471" y="3280469"/>
            <a:ext cx="16175736" cy="4031873"/>
          </a:xfrm>
          <a:prstGeom prst="rect">
            <a:avLst/>
          </a:prstGeom>
        </p:spPr>
        <p:txBody>
          <a:bodyPr wrap="square">
            <a:spAutoFit/>
          </a:bodyPr>
          <a:lstStyle/>
          <a:p>
            <a:r>
              <a:rPr lang="en-US" sz="3200" b="1"/>
              <a:t>The Markov Chains Generator.</a:t>
            </a:r>
            <a:r>
              <a:rPr lang="en-US" sz="3200"/>
              <a:t> The principle of operation of a Markov Chains Generator (MCG) is shown for the first eight steps. Starting at the top of the figure, the s-sequence from the MCG output begins randomly with one of the four letters. In this case the first letter was "T". The next random selection is made from the string associated with state "T" (i.e Jar[2]) and the randomly selected letter in this case was "A". Thus, the next random selection is made from the string corresponding to state "A" (i.e Jar[1]) and the randomly selected letter in this case was "T". Thus, the next random selection is made from the string corresponding to state "T" (i.e Jar[2]). These steps continue until the machine is stopped.</a:t>
            </a:r>
          </a:p>
        </p:txBody>
      </p:sp>
      <p:sp>
        <p:nvSpPr>
          <p:cNvPr id="8" name="Title 1"/>
          <p:cNvSpPr>
            <a:spLocks noGrp="1"/>
          </p:cNvSpPr>
          <p:nvPr>
            <p:ph type="title"/>
          </p:nvPr>
        </p:nvSpPr>
        <p:spPr>
          <a:xfrm>
            <a:off x="838200" y="685800"/>
            <a:ext cx="15773400" cy="1988345"/>
          </a:xfrm>
        </p:spPr>
        <p:txBody>
          <a:bodyPr>
            <a:normAutofit/>
          </a:bodyPr>
          <a:lstStyle/>
          <a:p>
            <a:r>
              <a:rPr lang="en-US"/>
              <a:t>The Markov Chains Generator</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25800" y="11325396"/>
            <a:ext cx="1940814" cy="194081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60" y="11235840"/>
            <a:ext cx="4651021" cy="1160177"/>
          </a:xfrm>
          <a:prstGeom prst="rect">
            <a:avLst/>
          </a:prstGeom>
        </p:spPr>
      </p:pic>
    </p:spTree>
    <p:extLst>
      <p:ext uri="{BB962C8B-B14F-4D97-AF65-F5344CB8AC3E}">
        <p14:creationId xmlns:p14="http://schemas.microsoft.com/office/powerpoint/2010/main" val="1231992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2D335FCCC4C4BB928D417B8BF84D4" ma:contentTypeVersion="15" ma:contentTypeDescription="Create a new document." ma:contentTypeScope="" ma:versionID="d6fac5d972050b6de01c0844a850183f">
  <xsd:schema xmlns:xsd="http://www.w3.org/2001/XMLSchema" xmlns:xs="http://www.w3.org/2001/XMLSchema" xmlns:p="http://schemas.microsoft.com/office/2006/metadata/properties" xmlns:ns1="http://schemas.microsoft.com/sharepoint/v3" xmlns:ns2="e91edc37-9a59-494a-bb7c-e2689ba07361" xmlns:ns3="f368a68e-44f2-47c0-8dfd-1123d85a2df9" targetNamespace="http://schemas.microsoft.com/office/2006/metadata/properties" ma:root="true" ma:fieldsID="83cd1a6507214f1dd3d572e1f8a0c190" ns1:_="" ns2:_="" ns3:_="">
    <xsd:import namespace="http://schemas.microsoft.com/sharepoint/v3"/>
    <xsd:import namespace="e91edc37-9a59-494a-bb7c-e2689ba07361"/>
    <xsd:import namespace="f368a68e-44f2-47c0-8dfd-1123d85a2d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edc37-9a59-494a-bb7c-e2689ba073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368a68e-44f2-47c0-8dfd-1123d85a2d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CFB998C-5F76-4A03-8DC0-9AB021D86E4C}"/>
</file>

<file path=customXml/itemProps2.xml><?xml version="1.0" encoding="utf-8"?>
<ds:datastoreItem xmlns:ds="http://schemas.openxmlformats.org/officeDocument/2006/customXml" ds:itemID="{F49D33A9-C550-4051-B080-54B96848C924}"/>
</file>

<file path=customXml/itemProps3.xml><?xml version="1.0" encoding="utf-8"?>
<ds:datastoreItem xmlns:ds="http://schemas.openxmlformats.org/officeDocument/2006/customXml" ds:itemID="{827654EC-05D6-4B2F-A1F8-CC5F9453FBC0}"/>
</file>

<file path=docProps/app.xml><?xml version="1.0" encoding="utf-8"?>
<Properties xmlns="http://schemas.openxmlformats.org/officeDocument/2006/extended-properties" xmlns:vt="http://schemas.openxmlformats.org/officeDocument/2006/docPropsVTypes">
  <TotalTime>4848</TotalTime>
  <Words>268</Words>
  <Application>Microsoft Office PowerPoint</Application>
  <PresentationFormat>Custom</PresentationFormat>
  <Paragraphs>23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Cambria</vt:lpstr>
      <vt:lpstr>Office Theme</vt:lpstr>
      <vt:lpstr>PowerPoint Presentation</vt:lpstr>
      <vt:lpstr>The Markov Chains Generator</vt:lpstr>
    </vt:vector>
  </TitlesOfParts>
  <Company>WORK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in Bioinformatics: Theory and Implementation</dc:title>
  <dc:creator>Dr. Paul A. Gagniuc</dc:creator>
  <cp:lastModifiedBy>meggodman@outlook.com</cp:lastModifiedBy>
  <cp:revision>365</cp:revision>
  <dcterms:created xsi:type="dcterms:W3CDTF">2015-10-28T14:31:42Z</dcterms:created>
  <dcterms:modified xsi:type="dcterms:W3CDTF">2021-07-15T14:34:27Z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0x0101002322D335FCCC4C4BB928D417B8BF84D4</vt:lpwstr>
  </property>
</Properties>
</file>