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00" r:id="rId2"/>
    <p:sldId id="301" r:id="rId3"/>
  </p:sldIdLst>
  <p:sldSz cx="18288000" cy="13716000"/>
  <p:notesSz cx="6858000" cy="9144000"/>
  <p:defaultTextStyle>
    <a:defPPr>
      <a:defRPr lang="en-US"/>
    </a:defPPr>
    <a:lvl1pPr marL="0" algn="l" defTabSz="2839077" rtl="0" eaLnBrk="1" latinLnBrk="0" hangingPunct="1">
      <a:defRPr sz="5587" kern="1200">
        <a:solidFill>
          <a:schemeClr val="tx1"/>
        </a:solidFill>
        <a:latin typeface="+mn-lt"/>
        <a:ea typeface="+mn-ea"/>
        <a:cs typeface="+mn-cs"/>
      </a:defRPr>
    </a:lvl1pPr>
    <a:lvl2pPr marL="1419538" algn="l" defTabSz="2839077" rtl="0" eaLnBrk="1" latinLnBrk="0" hangingPunct="1">
      <a:defRPr sz="5587" kern="1200">
        <a:solidFill>
          <a:schemeClr val="tx1"/>
        </a:solidFill>
        <a:latin typeface="+mn-lt"/>
        <a:ea typeface="+mn-ea"/>
        <a:cs typeface="+mn-cs"/>
      </a:defRPr>
    </a:lvl2pPr>
    <a:lvl3pPr marL="2839077" algn="l" defTabSz="2839077" rtl="0" eaLnBrk="1" latinLnBrk="0" hangingPunct="1">
      <a:defRPr sz="5587" kern="1200">
        <a:solidFill>
          <a:schemeClr val="tx1"/>
        </a:solidFill>
        <a:latin typeface="+mn-lt"/>
        <a:ea typeface="+mn-ea"/>
        <a:cs typeface="+mn-cs"/>
      </a:defRPr>
    </a:lvl3pPr>
    <a:lvl4pPr marL="4258615" algn="l" defTabSz="2839077" rtl="0" eaLnBrk="1" latinLnBrk="0" hangingPunct="1">
      <a:defRPr sz="5587" kern="1200">
        <a:solidFill>
          <a:schemeClr val="tx1"/>
        </a:solidFill>
        <a:latin typeface="+mn-lt"/>
        <a:ea typeface="+mn-ea"/>
        <a:cs typeface="+mn-cs"/>
      </a:defRPr>
    </a:lvl4pPr>
    <a:lvl5pPr marL="5678156" algn="l" defTabSz="2839077" rtl="0" eaLnBrk="1" latinLnBrk="0" hangingPunct="1">
      <a:defRPr sz="5587" kern="1200">
        <a:solidFill>
          <a:schemeClr val="tx1"/>
        </a:solidFill>
        <a:latin typeface="+mn-lt"/>
        <a:ea typeface="+mn-ea"/>
        <a:cs typeface="+mn-cs"/>
      </a:defRPr>
    </a:lvl5pPr>
    <a:lvl6pPr marL="7097694" algn="l" defTabSz="2839077" rtl="0" eaLnBrk="1" latinLnBrk="0" hangingPunct="1">
      <a:defRPr sz="5587" kern="1200">
        <a:solidFill>
          <a:schemeClr val="tx1"/>
        </a:solidFill>
        <a:latin typeface="+mn-lt"/>
        <a:ea typeface="+mn-ea"/>
        <a:cs typeface="+mn-cs"/>
      </a:defRPr>
    </a:lvl6pPr>
    <a:lvl7pPr marL="8517233" algn="l" defTabSz="2839077" rtl="0" eaLnBrk="1" latinLnBrk="0" hangingPunct="1">
      <a:defRPr sz="5587" kern="1200">
        <a:solidFill>
          <a:schemeClr val="tx1"/>
        </a:solidFill>
        <a:latin typeface="+mn-lt"/>
        <a:ea typeface="+mn-ea"/>
        <a:cs typeface="+mn-cs"/>
      </a:defRPr>
    </a:lvl7pPr>
    <a:lvl8pPr marL="9936772" algn="l" defTabSz="2839077" rtl="0" eaLnBrk="1" latinLnBrk="0" hangingPunct="1">
      <a:defRPr sz="5587" kern="1200">
        <a:solidFill>
          <a:schemeClr val="tx1"/>
        </a:solidFill>
        <a:latin typeface="+mn-lt"/>
        <a:ea typeface="+mn-ea"/>
        <a:cs typeface="+mn-cs"/>
      </a:defRPr>
    </a:lvl8pPr>
    <a:lvl9pPr marL="11356310" algn="l" defTabSz="2839077" rtl="0" eaLnBrk="1" latinLnBrk="0" hangingPunct="1">
      <a:defRPr sz="558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22" autoAdjust="0"/>
    <p:restoredTop sz="97478" autoAdjust="0"/>
  </p:normalViewPr>
  <p:slideViewPr>
    <p:cSldViewPr>
      <p:cViewPr varScale="1">
        <p:scale>
          <a:sx n="83" d="100"/>
          <a:sy n="83" d="100"/>
        </p:scale>
        <p:origin x="1800" y="90"/>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B0924-2D72-458F-B894-D030E57EC67D}" type="datetimeFigureOut">
              <a:rPr lang="en-US" smtClean="0"/>
              <a:t>7/15/2021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F51B4-2853-45FE-91CF-7111A8B76865}" type="slidenum">
              <a:rPr lang="en-US" smtClean="0"/>
              <a:t>‹#›</a:t>
            </a:fld>
            <a:endParaRPr lang="en-US"/>
          </a:p>
        </p:txBody>
      </p:sp>
    </p:spTree>
    <p:extLst>
      <p:ext uri="{BB962C8B-B14F-4D97-AF65-F5344CB8AC3E}">
        <p14:creationId xmlns:p14="http://schemas.microsoft.com/office/powerpoint/2010/main" val="2643085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7" y="4260855"/>
            <a:ext cx="15544800" cy="2940051"/>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72" indent="0" algn="ctr">
              <a:buNone/>
              <a:defRPr>
                <a:solidFill>
                  <a:schemeClr val="tx1">
                    <a:tint val="75000"/>
                  </a:schemeClr>
                </a:solidFill>
              </a:defRPr>
            </a:lvl2pPr>
            <a:lvl3pPr marL="1828943" indent="0" algn="ctr">
              <a:buNone/>
              <a:defRPr>
                <a:solidFill>
                  <a:schemeClr val="tx1">
                    <a:tint val="75000"/>
                  </a:schemeClr>
                </a:solidFill>
              </a:defRPr>
            </a:lvl3pPr>
            <a:lvl4pPr marL="2743414" indent="0" algn="ctr">
              <a:buNone/>
              <a:defRPr>
                <a:solidFill>
                  <a:schemeClr val="tx1">
                    <a:tint val="75000"/>
                  </a:schemeClr>
                </a:solidFill>
              </a:defRPr>
            </a:lvl4pPr>
            <a:lvl5pPr marL="3657886" indent="0" algn="ctr">
              <a:buNone/>
              <a:defRPr>
                <a:solidFill>
                  <a:schemeClr val="tx1">
                    <a:tint val="75000"/>
                  </a:schemeClr>
                </a:solidFill>
              </a:defRPr>
            </a:lvl5pPr>
            <a:lvl6pPr marL="4572357" indent="0" algn="ctr">
              <a:buNone/>
              <a:defRPr>
                <a:solidFill>
                  <a:schemeClr val="tx1">
                    <a:tint val="75000"/>
                  </a:schemeClr>
                </a:solidFill>
              </a:defRPr>
            </a:lvl6pPr>
            <a:lvl7pPr marL="5486828" indent="0" algn="ctr">
              <a:buNone/>
              <a:defRPr>
                <a:solidFill>
                  <a:schemeClr val="tx1">
                    <a:tint val="75000"/>
                  </a:schemeClr>
                </a:solidFill>
              </a:defRPr>
            </a:lvl7pPr>
            <a:lvl8pPr marL="6401301" indent="0" algn="ctr">
              <a:buNone/>
              <a:defRPr>
                <a:solidFill>
                  <a:schemeClr val="tx1">
                    <a:tint val="75000"/>
                  </a:schemeClr>
                </a:solidFill>
              </a:defRPr>
            </a:lvl8pPr>
            <a:lvl9pPr marL="73157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977300" y="3460753"/>
            <a:ext cx="14579600" cy="73710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5" y="3460753"/>
            <a:ext cx="43434000" cy="73710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33" y="8813811"/>
            <a:ext cx="15544800" cy="2724150"/>
          </a:xfrm>
        </p:spPr>
        <p:txBody>
          <a:bodyPr anchor="t"/>
          <a:lstStyle>
            <a:lvl1pPr algn="l">
              <a:defRPr sz="8003" b="1" cap="all"/>
            </a:lvl1pPr>
          </a:lstStyle>
          <a:p>
            <a:r>
              <a:rPr lang="en-US" smtClean="0"/>
              <a:t>Click to edit Master title style</a:t>
            </a:r>
            <a:endParaRPr lang="en-US"/>
          </a:p>
        </p:txBody>
      </p:sp>
      <p:sp>
        <p:nvSpPr>
          <p:cNvPr id="3" name="Text Placeholder 2"/>
          <p:cNvSpPr>
            <a:spLocks noGrp="1"/>
          </p:cNvSpPr>
          <p:nvPr>
            <p:ph type="body" idx="1"/>
          </p:nvPr>
        </p:nvSpPr>
        <p:spPr>
          <a:xfrm>
            <a:off x="1444633" y="5813431"/>
            <a:ext cx="15544800" cy="3000375"/>
          </a:xfrm>
        </p:spPr>
        <p:txBody>
          <a:bodyPr anchor="b"/>
          <a:lstStyle>
            <a:lvl1pPr marL="0" indent="0">
              <a:buNone/>
              <a:defRPr sz="3980">
                <a:solidFill>
                  <a:schemeClr val="tx1">
                    <a:tint val="75000"/>
                  </a:schemeClr>
                </a:solidFill>
              </a:defRPr>
            </a:lvl1pPr>
            <a:lvl2pPr marL="914472" indent="0">
              <a:buNone/>
              <a:defRPr sz="3599">
                <a:solidFill>
                  <a:schemeClr val="tx1">
                    <a:tint val="75000"/>
                  </a:schemeClr>
                </a:solidFill>
              </a:defRPr>
            </a:lvl2pPr>
            <a:lvl3pPr marL="1828943" indent="0">
              <a:buNone/>
              <a:defRPr sz="3219">
                <a:solidFill>
                  <a:schemeClr val="tx1">
                    <a:tint val="75000"/>
                  </a:schemeClr>
                </a:solidFill>
              </a:defRPr>
            </a:lvl3pPr>
            <a:lvl4pPr marL="2743414" indent="0">
              <a:buNone/>
              <a:defRPr sz="2795">
                <a:solidFill>
                  <a:schemeClr val="tx1">
                    <a:tint val="75000"/>
                  </a:schemeClr>
                </a:solidFill>
              </a:defRPr>
            </a:lvl4pPr>
            <a:lvl5pPr marL="3657886" indent="0">
              <a:buNone/>
              <a:defRPr sz="2795">
                <a:solidFill>
                  <a:schemeClr val="tx1">
                    <a:tint val="75000"/>
                  </a:schemeClr>
                </a:solidFill>
              </a:defRPr>
            </a:lvl5pPr>
            <a:lvl6pPr marL="4572357" indent="0">
              <a:buNone/>
              <a:defRPr sz="2795">
                <a:solidFill>
                  <a:schemeClr val="tx1">
                    <a:tint val="75000"/>
                  </a:schemeClr>
                </a:solidFill>
              </a:defRPr>
            </a:lvl6pPr>
            <a:lvl7pPr marL="5486828" indent="0">
              <a:buNone/>
              <a:defRPr sz="2795">
                <a:solidFill>
                  <a:schemeClr val="tx1">
                    <a:tint val="75000"/>
                  </a:schemeClr>
                </a:solidFill>
              </a:defRPr>
            </a:lvl7pPr>
            <a:lvl8pPr marL="6401301" indent="0">
              <a:buNone/>
              <a:defRPr sz="2795">
                <a:solidFill>
                  <a:schemeClr val="tx1">
                    <a:tint val="75000"/>
                  </a:schemeClr>
                </a:solidFill>
              </a:defRPr>
            </a:lvl8pPr>
            <a:lvl9pPr marL="7315773" indent="0">
              <a:buNone/>
              <a:defRPr sz="279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5501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9"/>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9" y="3070229"/>
            <a:ext cx="8080375"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4" name="Content Placeholder 3"/>
          <p:cNvSpPr>
            <a:spLocks noGrp="1"/>
          </p:cNvSpPr>
          <p:nvPr>
            <p:ph sz="half" idx="2"/>
          </p:nvPr>
        </p:nvSpPr>
        <p:spPr>
          <a:xfrm>
            <a:off x="914409" y="4349752"/>
            <a:ext cx="8080375"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7" y="3070229"/>
            <a:ext cx="8083550"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6" name="Content Placeholder 5"/>
          <p:cNvSpPr>
            <a:spLocks noGrp="1"/>
          </p:cNvSpPr>
          <p:nvPr>
            <p:ph sz="quarter" idx="4"/>
          </p:nvPr>
        </p:nvSpPr>
        <p:spPr>
          <a:xfrm>
            <a:off x="9290057" y="4349752"/>
            <a:ext cx="8083550"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9" y="546102"/>
            <a:ext cx="6016625" cy="2324100"/>
          </a:xfrm>
        </p:spPr>
        <p:txBody>
          <a:bodyPr anchor="b"/>
          <a:lstStyle>
            <a:lvl1pPr algn="l">
              <a:defRPr sz="3980" b="1"/>
            </a:lvl1pPr>
          </a:lstStyle>
          <a:p>
            <a:r>
              <a:rPr lang="en-US" smtClean="0"/>
              <a:t>Click to edit Master title style</a:t>
            </a:r>
            <a:endParaRPr lang="en-US"/>
          </a:p>
        </p:txBody>
      </p:sp>
      <p:sp>
        <p:nvSpPr>
          <p:cNvPr id="3" name="Content Placeholder 2"/>
          <p:cNvSpPr>
            <a:spLocks noGrp="1"/>
          </p:cNvSpPr>
          <p:nvPr>
            <p:ph idx="1"/>
          </p:nvPr>
        </p:nvSpPr>
        <p:spPr>
          <a:xfrm>
            <a:off x="7150101" y="546105"/>
            <a:ext cx="10223500" cy="11706227"/>
          </a:xfrm>
        </p:spPr>
        <p:txBody>
          <a:bodyPr/>
          <a:lstStyle>
            <a:lvl1pPr>
              <a:defRPr sz="6394"/>
            </a:lvl1pPr>
            <a:lvl2pPr>
              <a:defRPr sz="5588"/>
            </a:lvl2pPr>
            <a:lvl3pPr>
              <a:defRPr sz="4784"/>
            </a:lvl3pPr>
            <a:lvl4pPr>
              <a:defRPr sz="3980"/>
            </a:lvl4pPr>
            <a:lvl5pPr>
              <a:defRPr sz="3980"/>
            </a:lvl5pPr>
            <a:lvl6pPr>
              <a:defRPr sz="3980"/>
            </a:lvl6pPr>
            <a:lvl7pPr>
              <a:defRPr sz="3980"/>
            </a:lvl7pPr>
            <a:lvl8pPr>
              <a:defRPr sz="3980"/>
            </a:lvl8pPr>
            <a:lvl9pPr>
              <a:defRPr sz="39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9" y="2870205"/>
            <a:ext cx="6016625" cy="9382127"/>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3"/>
            <a:ext cx="10972800" cy="1133477"/>
          </a:xfrm>
        </p:spPr>
        <p:txBody>
          <a:bodyPr anchor="b"/>
          <a:lstStyle>
            <a:lvl1pPr algn="l">
              <a:defRPr sz="398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3"/>
            <a:ext cx="10972800" cy="8229600"/>
          </a:xfrm>
        </p:spPr>
        <p:txBody>
          <a:bodyPr/>
          <a:lstStyle>
            <a:lvl1pPr marL="0" indent="0">
              <a:buNone/>
              <a:defRPr sz="6394"/>
            </a:lvl1pPr>
            <a:lvl2pPr marL="914472" indent="0">
              <a:buNone/>
              <a:defRPr sz="5588"/>
            </a:lvl2pPr>
            <a:lvl3pPr marL="1828943" indent="0">
              <a:buNone/>
              <a:defRPr sz="4784"/>
            </a:lvl3pPr>
            <a:lvl4pPr marL="2743414" indent="0">
              <a:buNone/>
              <a:defRPr sz="3980"/>
            </a:lvl4pPr>
            <a:lvl5pPr marL="3657886" indent="0">
              <a:buNone/>
              <a:defRPr sz="3980"/>
            </a:lvl5pPr>
            <a:lvl6pPr marL="4572357" indent="0">
              <a:buNone/>
              <a:defRPr sz="3980"/>
            </a:lvl6pPr>
            <a:lvl7pPr marL="5486828" indent="0">
              <a:buNone/>
              <a:defRPr sz="3980"/>
            </a:lvl7pPr>
            <a:lvl8pPr marL="6401301" indent="0">
              <a:buNone/>
              <a:defRPr sz="3980"/>
            </a:lvl8pPr>
            <a:lvl9pPr marL="7315773" indent="0">
              <a:buNone/>
              <a:defRPr sz="3980"/>
            </a:lvl9pPr>
          </a:lstStyle>
          <a:p>
            <a:endParaRPr lang="en-US"/>
          </a:p>
        </p:txBody>
      </p:sp>
      <p:sp>
        <p:nvSpPr>
          <p:cNvPr id="4" name="Text Placeholder 3"/>
          <p:cNvSpPr>
            <a:spLocks noGrp="1"/>
          </p:cNvSpPr>
          <p:nvPr>
            <p:ph type="body" sz="half" idx="2"/>
          </p:nvPr>
        </p:nvSpPr>
        <p:spPr>
          <a:xfrm>
            <a:off x="3584575" y="10734687"/>
            <a:ext cx="10972800" cy="1609725"/>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9"/>
            <a:ext cx="16459200" cy="2286000"/>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6"/>
            <a:ext cx="16459200" cy="9051927"/>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11"/>
            <a:ext cx="4267200" cy="730250"/>
          </a:xfrm>
          <a:prstGeom prst="rect">
            <a:avLst/>
          </a:prstGeom>
        </p:spPr>
        <p:txBody>
          <a:bodyPr vert="horz" lIns="431963" tIns="215981" rIns="431963" bIns="215981" rtlCol="0" anchor="ctr"/>
          <a:lstStyle>
            <a:lvl1pPr algn="l">
              <a:defRPr sz="2413">
                <a:solidFill>
                  <a:schemeClr val="tx1">
                    <a:tint val="75000"/>
                  </a:schemeClr>
                </a:solidFill>
              </a:defRPr>
            </a:lvl1pPr>
          </a:lstStyle>
          <a:p>
            <a:fld id="{412A7B0C-6924-430C-95F9-402E4A9E8E2E}" type="datetimeFigureOut">
              <a:rPr lang="en-US" smtClean="0"/>
              <a:t>7/15/2021</a:t>
            </a:fld>
            <a:endParaRPr lang="en-US"/>
          </a:p>
        </p:txBody>
      </p:sp>
      <p:sp>
        <p:nvSpPr>
          <p:cNvPr id="5" name="Footer Placeholder 4"/>
          <p:cNvSpPr>
            <a:spLocks noGrp="1"/>
          </p:cNvSpPr>
          <p:nvPr>
            <p:ph type="ftr" sz="quarter" idx="3"/>
          </p:nvPr>
        </p:nvSpPr>
        <p:spPr>
          <a:xfrm>
            <a:off x="6248400" y="12712711"/>
            <a:ext cx="5791200" cy="730250"/>
          </a:xfrm>
          <a:prstGeom prst="rect">
            <a:avLst/>
          </a:prstGeom>
        </p:spPr>
        <p:txBody>
          <a:bodyPr vert="horz" lIns="431963" tIns="215981" rIns="431963" bIns="215981" rtlCol="0" anchor="ctr"/>
          <a:lstStyle>
            <a:lvl1pPr algn="ctr">
              <a:defRPr sz="24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2" y="12712711"/>
            <a:ext cx="4267200" cy="730250"/>
          </a:xfrm>
          <a:prstGeom prst="rect">
            <a:avLst/>
          </a:prstGeom>
        </p:spPr>
        <p:txBody>
          <a:bodyPr vert="horz" lIns="431963" tIns="215981" rIns="431963" bIns="215981" rtlCol="0" anchor="ctr"/>
          <a:lstStyle>
            <a:lvl1pPr algn="r">
              <a:defRPr sz="2413">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943" rtl="0" eaLnBrk="1" latinLnBrk="0" hangingPunct="1">
        <a:spcBef>
          <a:spcPct val="0"/>
        </a:spcBef>
        <a:buNone/>
        <a:defRPr sz="8807" kern="1200">
          <a:solidFill>
            <a:schemeClr val="tx1"/>
          </a:solidFill>
          <a:latin typeface="+mj-lt"/>
          <a:ea typeface="+mj-ea"/>
          <a:cs typeface="+mj-cs"/>
        </a:defRPr>
      </a:lvl1pPr>
    </p:titleStyle>
    <p:bodyStyle>
      <a:lvl1pPr marL="685854" indent="-685854" algn="l" defTabSz="1828943" rtl="0" eaLnBrk="1" latinLnBrk="0" hangingPunct="1">
        <a:spcBef>
          <a:spcPct val="20000"/>
        </a:spcBef>
        <a:buFont typeface="Arial" pitchFamily="34" charset="0"/>
        <a:buChar char="•"/>
        <a:defRPr sz="6394" kern="1200">
          <a:solidFill>
            <a:schemeClr val="tx1"/>
          </a:solidFill>
          <a:latin typeface="+mn-lt"/>
          <a:ea typeface="+mn-ea"/>
          <a:cs typeface="+mn-cs"/>
        </a:defRPr>
      </a:lvl1pPr>
      <a:lvl2pPr marL="1486016" indent="-571545" algn="l" defTabSz="1828943" rtl="0" eaLnBrk="1" latinLnBrk="0" hangingPunct="1">
        <a:spcBef>
          <a:spcPct val="20000"/>
        </a:spcBef>
        <a:buFont typeface="Arial" pitchFamily="34" charset="0"/>
        <a:buChar char="–"/>
        <a:defRPr sz="5588" kern="1200">
          <a:solidFill>
            <a:schemeClr val="tx1"/>
          </a:solidFill>
          <a:latin typeface="+mn-lt"/>
          <a:ea typeface="+mn-ea"/>
          <a:cs typeface="+mn-cs"/>
        </a:defRPr>
      </a:lvl2pPr>
      <a:lvl3pPr marL="2286180" indent="-457236" algn="l" defTabSz="1828943" rtl="0" eaLnBrk="1" latinLnBrk="0" hangingPunct="1">
        <a:spcBef>
          <a:spcPct val="20000"/>
        </a:spcBef>
        <a:buFont typeface="Arial" pitchFamily="34" charset="0"/>
        <a:buChar char="•"/>
        <a:defRPr sz="4784" kern="1200">
          <a:solidFill>
            <a:schemeClr val="tx1"/>
          </a:solidFill>
          <a:latin typeface="+mn-lt"/>
          <a:ea typeface="+mn-ea"/>
          <a:cs typeface="+mn-cs"/>
        </a:defRPr>
      </a:lvl3pPr>
      <a:lvl4pPr marL="3200651"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4pPr>
      <a:lvl5pPr marL="4115122"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5pPr>
      <a:lvl6pPr marL="5029593"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6pPr>
      <a:lvl7pPr marL="5944065"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7pPr>
      <a:lvl8pPr marL="6858537"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8pPr>
      <a:lvl9pPr marL="7773008"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9pPr>
    </p:bodyStyle>
    <p:otherStyle>
      <a:defPPr>
        <a:defRPr lang="en-US"/>
      </a:defPPr>
      <a:lvl1pPr marL="0" algn="l" defTabSz="1828943" rtl="0" eaLnBrk="1" latinLnBrk="0" hangingPunct="1">
        <a:defRPr sz="3599" kern="1200">
          <a:solidFill>
            <a:schemeClr val="tx1"/>
          </a:solidFill>
          <a:latin typeface="+mn-lt"/>
          <a:ea typeface="+mn-ea"/>
          <a:cs typeface="+mn-cs"/>
        </a:defRPr>
      </a:lvl1pPr>
      <a:lvl2pPr marL="914472" algn="l" defTabSz="1828943" rtl="0" eaLnBrk="1" latinLnBrk="0" hangingPunct="1">
        <a:defRPr sz="3599" kern="1200">
          <a:solidFill>
            <a:schemeClr val="tx1"/>
          </a:solidFill>
          <a:latin typeface="+mn-lt"/>
          <a:ea typeface="+mn-ea"/>
          <a:cs typeface="+mn-cs"/>
        </a:defRPr>
      </a:lvl2pPr>
      <a:lvl3pPr marL="1828943" algn="l" defTabSz="1828943" rtl="0" eaLnBrk="1" latinLnBrk="0" hangingPunct="1">
        <a:defRPr sz="3599" kern="1200">
          <a:solidFill>
            <a:schemeClr val="tx1"/>
          </a:solidFill>
          <a:latin typeface="+mn-lt"/>
          <a:ea typeface="+mn-ea"/>
          <a:cs typeface="+mn-cs"/>
        </a:defRPr>
      </a:lvl3pPr>
      <a:lvl4pPr marL="2743414" algn="l" defTabSz="1828943" rtl="0" eaLnBrk="1" latinLnBrk="0" hangingPunct="1">
        <a:defRPr sz="3599" kern="1200">
          <a:solidFill>
            <a:schemeClr val="tx1"/>
          </a:solidFill>
          <a:latin typeface="+mn-lt"/>
          <a:ea typeface="+mn-ea"/>
          <a:cs typeface="+mn-cs"/>
        </a:defRPr>
      </a:lvl4pPr>
      <a:lvl5pPr marL="3657886" algn="l" defTabSz="1828943" rtl="0" eaLnBrk="1" latinLnBrk="0" hangingPunct="1">
        <a:defRPr sz="3599" kern="1200">
          <a:solidFill>
            <a:schemeClr val="tx1"/>
          </a:solidFill>
          <a:latin typeface="+mn-lt"/>
          <a:ea typeface="+mn-ea"/>
          <a:cs typeface="+mn-cs"/>
        </a:defRPr>
      </a:lvl5pPr>
      <a:lvl6pPr marL="4572357" algn="l" defTabSz="1828943" rtl="0" eaLnBrk="1" latinLnBrk="0" hangingPunct="1">
        <a:defRPr sz="3599" kern="1200">
          <a:solidFill>
            <a:schemeClr val="tx1"/>
          </a:solidFill>
          <a:latin typeface="+mn-lt"/>
          <a:ea typeface="+mn-ea"/>
          <a:cs typeface="+mn-cs"/>
        </a:defRPr>
      </a:lvl6pPr>
      <a:lvl7pPr marL="5486828" algn="l" defTabSz="1828943" rtl="0" eaLnBrk="1" latinLnBrk="0" hangingPunct="1">
        <a:defRPr sz="3599" kern="1200">
          <a:solidFill>
            <a:schemeClr val="tx1"/>
          </a:solidFill>
          <a:latin typeface="+mn-lt"/>
          <a:ea typeface="+mn-ea"/>
          <a:cs typeface="+mn-cs"/>
        </a:defRPr>
      </a:lvl7pPr>
      <a:lvl8pPr marL="6401301" algn="l" defTabSz="1828943" rtl="0" eaLnBrk="1" latinLnBrk="0" hangingPunct="1">
        <a:defRPr sz="3599" kern="1200">
          <a:solidFill>
            <a:schemeClr val="tx1"/>
          </a:solidFill>
          <a:latin typeface="+mn-lt"/>
          <a:ea typeface="+mn-ea"/>
          <a:cs typeface="+mn-cs"/>
        </a:defRPr>
      </a:lvl8pPr>
      <a:lvl9pPr marL="7315773" algn="l" defTabSz="18289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535" y="1147705"/>
            <a:ext cx="1965960" cy="1965960"/>
          </a:xfrm>
          <a:prstGeom prst="rect">
            <a:avLst/>
          </a:prstGeom>
          <a:ln w="38100">
            <a:solidFill>
              <a:schemeClr val="tx1">
                <a:alpha val="40000"/>
              </a:schemeClr>
            </a:solidFill>
            <a:prstDash val="sysDash"/>
          </a:ln>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2895" y="1155325"/>
            <a:ext cx="1981200" cy="1981200"/>
          </a:xfrm>
          <a:prstGeom prst="rect">
            <a:avLst/>
          </a:prstGeom>
          <a:ln w="38100">
            <a:solidFill>
              <a:schemeClr val="tx1">
                <a:alpha val="40000"/>
              </a:schemeClr>
            </a:solidFill>
            <a:prstDash val="sysDash"/>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6495" y="1155325"/>
            <a:ext cx="1981200" cy="1981200"/>
          </a:xfrm>
          <a:prstGeom prst="rect">
            <a:avLst/>
          </a:prstGeom>
          <a:ln w="38100">
            <a:solidFill>
              <a:schemeClr val="tx1">
                <a:alpha val="40000"/>
              </a:schemeClr>
            </a:solidFill>
            <a:prstDash val="sysDash"/>
          </a:ln>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7505" y="1155325"/>
            <a:ext cx="1965960" cy="1965960"/>
          </a:xfrm>
          <a:prstGeom prst="rect">
            <a:avLst/>
          </a:prstGeom>
          <a:ln w="38100">
            <a:solidFill>
              <a:schemeClr val="tx1">
                <a:alpha val="40000"/>
              </a:schemeClr>
            </a:solidFill>
            <a:prstDash val="sysDash"/>
          </a:ln>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05865" y="1140085"/>
            <a:ext cx="1965960" cy="1965960"/>
          </a:xfrm>
          <a:prstGeom prst="rect">
            <a:avLst/>
          </a:prstGeom>
          <a:ln w="38100">
            <a:solidFill>
              <a:schemeClr val="tx1">
                <a:alpha val="40000"/>
              </a:schemeClr>
            </a:solidFill>
            <a:prstDash val="sysDash"/>
          </a:ln>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724225" y="1140085"/>
            <a:ext cx="1965960" cy="1965960"/>
          </a:xfrm>
          <a:prstGeom prst="rect">
            <a:avLst/>
          </a:prstGeom>
          <a:ln w="38100">
            <a:solidFill>
              <a:schemeClr val="tx1">
                <a:alpha val="40000"/>
              </a:schemeClr>
            </a:solidFill>
            <a:prstDash val="sysDash"/>
          </a:ln>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842585" y="1140085"/>
            <a:ext cx="1965960" cy="1965960"/>
          </a:xfrm>
          <a:prstGeom prst="rect">
            <a:avLst/>
          </a:prstGeom>
          <a:ln w="38100">
            <a:solidFill>
              <a:schemeClr val="tx1">
                <a:alpha val="40000"/>
              </a:schemeClr>
            </a:solidFill>
            <a:prstDash val="sysDash"/>
          </a:ln>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50095" y="1155325"/>
            <a:ext cx="1981200" cy="1981200"/>
          </a:xfrm>
          <a:prstGeom prst="rect">
            <a:avLst/>
          </a:prstGeom>
          <a:ln w="38100">
            <a:solidFill>
              <a:schemeClr val="tx1">
                <a:alpha val="40000"/>
              </a:schemeClr>
            </a:solidFill>
            <a:prstDash val="sysDash"/>
          </a:ln>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67740" y="3391616"/>
            <a:ext cx="1977390" cy="1977390"/>
          </a:xfrm>
          <a:prstGeom prst="rect">
            <a:avLst/>
          </a:prstGeom>
          <a:ln w="38100">
            <a:solidFill>
              <a:schemeClr val="tx1">
                <a:alpha val="40000"/>
              </a:schemeClr>
            </a:solidFill>
            <a:prstDash val="sysDash"/>
          </a:ln>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82290" y="3391616"/>
            <a:ext cx="1996440" cy="1996440"/>
          </a:xfrm>
          <a:prstGeom prst="rect">
            <a:avLst/>
          </a:prstGeom>
          <a:ln w="38100">
            <a:solidFill>
              <a:schemeClr val="tx1">
                <a:alpha val="40000"/>
              </a:schemeClr>
            </a:solidFill>
            <a:prstDash val="sysDash"/>
          </a:ln>
        </p:spPr>
      </p:pic>
      <p:pic>
        <p:nvPicPr>
          <p:cNvPr id="28" name="Picture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227319" y="3383995"/>
            <a:ext cx="2000251" cy="2000251"/>
          </a:xfrm>
          <a:prstGeom prst="rect">
            <a:avLst/>
          </a:prstGeom>
          <a:ln w="38100">
            <a:solidFill>
              <a:schemeClr val="tx1">
                <a:alpha val="40000"/>
              </a:schemeClr>
            </a:solidFill>
            <a:prstDash val="sysDash"/>
          </a:ln>
        </p:spPr>
      </p:pic>
      <p:pic>
        <p:nvPicPr>
          <p:cNvPr id="30" name="Picture 2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360920" y="3383996"/>
            <a:ext cx="2000250" cy="2000250"/>
          </a:xfrm>
          <a:prstGeom prst="rect">
            <a:avLst/>
          </a:prstGeom>
          <a:ln w="38100">
            <a:solidFill>
              <a:schemeClr val="tx1">
                <a:alpha val="40000"/>
              </a:schemeClr>
            </a:solidFill>
            <a:prstDash val="sysDash"/>
          </a:ln>
        </p:spPr>
      </p:pic>
      <p:pic>
        <p:nvPicPr>
          <p:cNvPr id="31" name="Picture 3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494520" y="3391616"/>
            <a:ext cx="1996440" cy="1996440"/>
          </a:xfrm>
          <a:prstGeom prst="rect">
            <a:avLst/>
          </a:prstGeom>
          <a:ln w="38100">
            <a:solidFill>
              <a:schemeClr val="tx1">
                <a:alpha val="40000"/>
              </a:schemeClr>
            </a:solidFill>
            <a:prstDash val="sysDash"/>
          </a:ln>
        </p:spPr>
      </p:pic>
      <p:pic>
        <p:nvPicPr>
          <p:cNvPr id="32" name="Picture 3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616690" y="3391616"/>
            <a:ext cx="1992630" cy="1992630"/>
          </a:xfrm>
          <a:prstGeom prst="rect">
            <a:avLst/>
          </a:prstGeom>
          <a:ln w="38100">
            <a:solidFill>
              <a:schemeClr val="tx1">
                <a:alpha val="40000"/>
              </a:schemeClr>
            </a:solidFill>
            <a:prstDash val="sysDash"/>
          </a:ln>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3742670" y="3391616"/>
            <a:ext cx="1992630" cy="1992630"/>
          </a:xfrm>
          <a:prstGeom prst="rect">
            <a:avLst/>
          </a:prstGeom>
          <a:ln w="38100">
            <a:solidFill>
              <a:schemeClr val="tx1">
                <a:alpha val="40000"/>
              </a:schemeClr>
            </a:solidFill>
            <a:prstDash val="sysDash"/>
          </a:ln>
        </p:spPr>
      </p:pic>
      <p:pic>
        <p:nvPicPr>
          <p:cNvPr id="39" name="Picture 3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5880080" y="3391616"/>
            <a:ext cx="1966565" cy="1966565"/>
          </a:xfrm>
          <a:prstGeom prst="rect">
            <a:avLst/>
          </a:prstGeom>
          <a:ln w="38100">
            <a:solidFill>
              <a:schemeClr val="tx1">
                <a:alpha val="40000"/>
              </a:schemeClr>
            </a:solidFill>
            <a:prstDash val="sysDash"/>
          </a:ln>
        </p:spPr>
      </p:pic>
      <p:cxnSp>
        <p:nvCxnSpPr>
          <p:cNvPr id="52" name="Straight Arrow Connector 51"/>
          <p:cNvCxnSpPr/>
          <p:nvPr/>
        </p:nvCxnSpPr>
        <p:spPr>
          <a:xfrm flipV="1">
            <a:off x="1894224" y="7101504"/>
            <a:ext cx="0" cy="56387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1589424" y="12435503"/>
            <a:ext cx="5638800"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894224" y="7177703"/>
            <a:ext cx="5257800" cy="5257800"/>
          </a:xfrm>
          <a:prstGeom prst="rect">
            <a:avLst/>
          </a:prstGeom>
          <a:solidFill>
            <a:schemeClr val="bg2">
              <a:lumMod val="90000"/>
              <a:alpha val="0"/>
            </a:schemeClr>
          </a:solidFill>
        </p:spPr>
      </p:pic>
      <p:sp>
        <p:nvSpPr>
          <p:cNvPr id="55" name="Rectangle 54"/>
          <p:cNvSpPr/>
          <p:nvPr/>
        </p:nvSpPr>
        <p:spPr>
          <a:xfrm>
            <a:off x="1719328" y="6620998"/>
            <a:ext cx="628698" cy="461665"/>
          </a:xfrm>
          <a:prstGeom prst="rect">
            <a:avLst/>
          </a:prstGeom>
        </p:spPr>
        <p:txBody>
          <a:bodyPr wrap="none">
            <a:spAutoFit/>
          </a:bodyPr>
          <a:lstStyle/>
          <a:p>
            <a:r>
              <a:rPr lang="en-US" sz="2400" smtClean="0">
                <a:solidFill>
                  <a:srgbClr val="000000"/>
                </a:solidFill>
                <a:latin typeface="Cambria" panose="02040503050406030204" pitchFamily="18" charset="0"/>
                <a:ea typeface="Cambria" panose="02040503050406030204" pitchFamily="18" charset="0"/>
              </a:rPr>
              <a:t>0%</a:t>
            </a:r>
            <a:endParaRPr lang="en-US" sz="2400">
              <a:latin typeface="Cambria" panose="02040503050406030204" pitchFamily="18" charset="0"/>
              <a:ea typeface="Cambria" panose="02040503050406030204" pitchFamily="18" charset="0"/>
            </a:endParaRPr>
          </a:p>
        </p:txBody>
      </p:sp>
      <p:sp>
        <p:nvSpPr>
          <p:cNvPr id="57" name="Rectangle 56"/>
          <p:cNvSpPr/>
          <p:nvPr/>
        </p:nvSpPr>
        <p:spPr>
          <a:xfrm>
            <a:off x="7307174" y="12216334"/>
            <a:ext cx="968535" cy="461665"/>
          </a:xfrm>
          <a:prstGeom prst="rect">
            <a:avLst/>
          </a:prstGeom>
        </p:spPr>
        <p:txBody>
          <a:bodyPr wrap="none">
            <a:spAutoFit/>
          </a:bodyPr>
          <a:lstStyle/>
          <a:p>
            <a:r>
              <a:rPr lang="en-US" sz="2400" smtClean="0">
                <a:solidFill>
                  <a:srgbClr val="000000"/>
                </a:solidFill>
                <a:latin typeface="Cambria" panose="02040503050406030204" pitchFamily="18" charset="0"/>
                <a:ea typeface="Cambria" panose="02040503050406030204" pitchFamily="18" charset="0"/>
              </a:rPr>
              <a:t>100%</a:t>
            </a:r>
            <a:endParaRPr lang="en-US" sz="2400">
              <a:latin typeface="Cambria" panose="02040503050406030204" pitchFamily="18" charset="0"/>
              <a:ea typeface="Cambria" panose="02040503050406030204" pitchFamily="18" charset="0"/>
            </a:endParaRPr>
          </a:p>
        </p:txBody>
      </p:sp>
      <p:sp>
        <p:nvSpPr>
          <p:cNvPr id="58" name="Rectangle 57"/>
          <p:cNvSpPr/>
          <p:nvPr/>
        </p:nvSpPr>
        <p:spPr>
          <a:xfrm rot="16200000">
            <a:off x="-1452174" y="9368412"/>
            <a:ext cx="5535489" cy="461665"/>
          </a:xfrm>
          <a:prstGeom prst="rect">
            <a:avLst/>
          </a:prstGeom>
        </p:spPr>
        <p:txBody>
          <a:bodyPr wrap="square">
            <a:spAutoFit/>
          </a:bodyPr>
          <a:lstStyle/>
          <a:p>
            <a:pPr algn="ctr"/>
            <a:r>
              <a:rPr lang="en-US" sz="2400" smtClean="0">
                <a:solidFill>
                  <a:srgbClr val="000000"/>
                </a:solidFill>
                <a:latin typeface="Cambria" panose="02040503050406030204" pitchFamily="18" charset="0"/>
                <a:ea typeface="Cambria" panose="02040503050406030204" pitchFamily="18" charset="0"/>
              </a:rPr>
              <a:t>Information content</a:t>
            </a:r>
            <a:endParaRPr lang="en-US" sz="2400">
              <a:latin typeface="Cambria" panose="02040503050406030204" pitchFamily="18" charset="0"/>
              <a:ea typeface="Cambria" panose="02040503050406030204" pitchFamily="18" charset="0"/>
            </a:endParaRPr>
          </a:p>
        </p:txBody>
      </p:sp>
      <p:sp>
        <p:nvSpPr>
          <p:cNvPr id="60" name="Rectangle 59"/>
          <p:cNvSpPr/>
          <p:nvPr/>
        </p:nvSpPr>
        <p:spPr>
          <a:xfrm>
            <a:off x="1932101" y="12737621"/>
            <a:ext cx="5219923" cy="461665"/>
          </a:xfrm>
          <a:prstGeom prst="rect">
            <a:avLst/>
          </a:prstGeom>
        </p:spPr>
        <p:txBody>
          <a:bodyPr wrap="square">
            <a:spAutoFit/>
          </a:bodyPr>
          <a:lstStyle/>
          <a:p>
            <a:pPr algn="ctr"/>
            <a:r>
              <a:rPr lang="en-US" sz="2400">
                <a:solidFill>
                  <a:srgbClr val="000000"/>
                </a:solidFill>
                <a:latin typeface="Cambria" panose="02040503050406030204" pitchFamily="18" charset="0"/>
                <a:ea typeface="Cambria" panose="02040503050406030204" pitchFamily="18" charset="0"/>
              </a:rPr>
              <a:t>Frequency</a:t>
            </a:r>
            <a:endParaRPr lang="en-US" sz="2400">
              <a:latin typeface="Cambria" panose="02040503050406030204" pitchFamily="18" charset="0"/>
              <a:ea typeface="Cambria" panose="02040503050406030204" pitchFamily="18" charset="0"/>
            </a:endParaRPr>
          </a:p>
        </p:txBody>
      </p:sp>
      <p:sp>
        <p:nvSpPr>
          <p:cNvPr id="62" name="Rectangle 61"/>
          <p:cNvSpPr/>
          <p:nvPr/>
        </p:nvSpPr>
        <p:spPr>
          <a:xfrm>
            <a:off x="1574184" y="12752586"/>
            <a:ext cx="968535" cy="461665"/>
          </a:xfrm>
          <a:prstGeom prst="rect">
            <a:avLst/>
          </a:prstGeom>
        </p:spPr>
        <p:txBody>
          <a:bodyPr wrap="none">
            <a:spAutoFit/>
          </a:bodyPr>
          <a:lstStyle/>
          <a:p>
            <a:r>
              <a:rPr lang="en-US" sz="2400" smtClean="0">
                <a:solidFill>
                  <a:srgbClr val="000000"/>
                </a:solidFill>
                <a:latin typeface="Cambria" panose="02040503050406030204" pitchFamily="18" charset="0"/>
                <a:ea typeface="Cambria" panose="02040503050406030204" pitchFamily="18" charset="0"/>
              </a:rPr>
              <a:t>100%</a:t>
            </a:r>
            <a:endParaRPr lang="en-US" sz="2400">
              <a:latin typeface="Cambria" panose="02040503050406030204" pitchFamily="18" charset="0"/>
              <a:ea typeface="Cambria" panose="02040503050406030204" pitchFamily="18" charset="0"/>
            </a:endParaRPr>
          </a:p>
        </p:txBody>
      </p:sp>
      <p:sp>
        <p:nvSpPr>
          <p:cNvPr id="63" name="Rectangle 62"/>
          <p:cNvSpPr/>
          <p:nvPr/>
        </p:nvSpPr>
        <p:spPr>
          <a:xfrm>
            <a:off x="960725" y="12216335"/>
            <a:ext cx="628698" cy="461665"/>
          </a:xfrm>
          <a:prstGeom prst="rect">
            <a:avLst/>
          </a:prstGeom>
        </p:spPr>
        <p:txBody>
          <a:bodyPr wrap="none">
            <a:spAutoFit/>
          </a:bodyPr>
          <a:lstStyle/>
          <a:p>
            <a:r>
              <a:rPr lang="en-US" sz="2400" smtClean="0">
                <a:solidFill>
                  <a:srgbClr val="000000"/>
                </a:solidFill>
                <a:latin typeface="Cambria" panose="02040503050406030204" pitchFamily="18" charset="0"/>
                <a:ea typeface="Cambria" panose="02040503050406030204" pitchFamily="18" charset="0"/>
              </a:rPr>
              <a:t>0%</a:t>
            </a:r>
            <a:endParaRPr lang="en-US" sz="2400">
              <a:latin typeface="Cambria" panose="02040503050406030204" pitchFamily="18" charset="0"/>
              <a:ea typeface="Cambria" panose="02040503050406030204" pitchFamily="18" charset="0"/>
            </a:endParaRPr>
          </a:p>
        </p:txBody>
      </p:sp>
      <p:cxnSp>
        <p:nvCxnSpPr>
          <p:cNvPr id="66" name="Straight Arrow Connector 65"/>
          <p:cNvCxnSpPr/>
          <p:nvPr/>
        </p:nvCxnSpPr>
        <p:spPr>
          <a:xfrm flipV="1">
            <a:off x="11049000" y="7101504"/>
            <a:ext cx="0" cy="56387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10744200" y="12435503"/>
            <a:ext cx="5638800"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68" name="Picture 6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V="1">
            <a:off x="11049000" y="7239000"/>
            <a:ext cx="5257800" cy="5172338"/>
          </a:xfrm>
          <a:prstGeom prst="rect">
            <a:avLst/>
          </a:prstGeom>
          <a:solidFill>
            <a:schemeClr val="bg2">
              <a:lumMod val="90000"/>
              <a:alpha val="0"/>
            </a:schemeClr>
          </a:solidFill>
        </p:spPr>
      </p:pic>
      <p:sp>
        <p:nvSpPr>
          <p:cNvPr id="69" name="Rectangle 68"/>
          <p:cNvSpPr/>
          <p:nvPr/>
        </p:nvSpPr>
        <p:spPr>
          <a:xfrm>
            <a:off x="16398611" y="12180505"/>
            <a:ext cx="968535" cy="461665"/>
          </a:xfrm>
          <a:prstGeom prst="rect">
            <a:avLst/>
          </a:prstGeom>
        </p:spPr>
        <p:txBody>
          <a:bodyPr wrap="none">
            <a:spAutoFit/>
          </a:bodyPr>
          <a:lstStyle/>
          <a:p>
            <a:r>
              <a:rPr lang="en-US" sz="2400" smtClean="0">
                <a:solidFill>
                  <a:srgbClr val="000000"/>
                </a:solidFill>
                <a:latin typeface="Cambria" panose="02040503050406030204" pitchFamily="18" charset="0"/>
                <a:ea typeface="Cambria" panose="02040503050406030204" pitchFamily="18" charset="0"/>
              </a:rPr>
              <a:t>100%</a:t>
            </a:r>
            <a:endParaRPr lang="en-US" sz="2400">
              <a:latin typeface="Cambria" panose="02040503050406030204" pitchFamily="18" charset="0"/>
              <a:ea typeface="Cambria" panose="02040503050406030204" pitchFamily="18" charset="0"/>
            </a:endParaRPr>
          </a:p>
        </p:txBody>
      </p:sp>
      <p:sp>
        <p:nvSpPr>
          <p:cNvPr id="70" name="Rectangle 69"/>
          <p:cNvSpPr/>
          <p:nvPr/>
        </p:nvSpPr>
        <p:spPr>
          <a:xfrm rot="16200000">
            <a:off x="7702602" y="9368412"/>
            <a:ext cx="5535489" cy="461665"/>
          </a:xfrm>
          <a:prstGeom prst="rect">
            <a:avLst/>
          </a:prstGeom>
        </p:spPr>
        <p:txBody>
          <a:bodyPr wrap="square">
            <a:spAutoFit/>
          </a:bodyPr>
          <a:lstStyle/>
          <a:p>
            <a:pPr algn="ctr"/>
            <a:r>
              <a:rPr lang="en-US" sz="2400" smtClean="0">
                <a:solidFill>
                  <a:srgbClr val="000000"/>
                </a:solidFill>
                <a:latin typeface="Cambria" panose="02040503050406030204" pitchFamily="18" charset="0"/>
                <a:ea typeface="Cambria" panose="02040503050406030204" pitchFamily="18" charset="0"/>
              </a:rPr>
              <a:t>Information content</a:t>
            </a:r>
            <a:endParaRPr lang="en-US" sz="2400">
              <a:latin typeface="Cambria" panose="02040503050406030204" pitchFamily="18" charset="0"/>
              <a:ea typeface="Cambria" panose="02040503050406030204" pitchFamily="18" charset="0"/>
            </a:endParaRPr>
          </a:p>
        </p:txBody>
      </p:sp>
      <p:sp>
        <p:nvSpPr>
          <p:cNvPr id="71" name="Rectangle 70"/>
          <p:cNvSpPr/>
          <p:nvPr/>
        </p:nvSpPr>
        <p:spPr>
          <a:xfrm>
            <a:off x="11086877" y="12737621"/>
            <a:ext cx="5219923" cy="461665"/>
          </a:xfrm>
          <a:prstGeom prst="rect">
            <a:avLst/>
          </a:prstGeom>
        </p:spPr>
        <p:txBody>
          <a:bodyPr wrap="square">
            <a:spAutoFit/>
          </a:bodyPr>
          <a:lstStyle/>
          <a:p>
            <a:pPr algn="ctr"/>
            <a:r>
              <a:rPr lang="en-US" sz="2400">
                <a:solidFill>
                  <a:srgbClr val="000000"/>
                </a:solidFill>
                <a:latin typeface="Cambria" panose="02040503050406030204" pitchFamily="18" charset="0"/>
                <a:ea typeface="Cambria" panose="02040503050406030204" pitchFamily="18" charset="0"/>
              </a:rPr>
              <a:t>Frequency</a:t>
            </a:r>
            <a:endParaRPr lang="en-US" sz="2400">
              <a:latin typeface="Cambria" panose="02040503050406030204" pitchFamily="18" charset="0"/>
              <a:ea typeface="Cambria" panose="02040503050406030204" pitchFamily="18" charset="0"/>
            </a:endParaRPr>
          </a:p>
        </p:txBody>
      </p:sp>
      <p:sp>
        <p:nvSpPr>
          <p:cNvPr id="73" name="Rectangle 72"/>
          <p:cNvSpPr/>
          <p:nvPr/>
        </p:nvSpPr>
        <p:spPr>
          <a:xfrm>
            <a:off x="10720228" y="6639839"/>
            <a:ext cx="968535" cy="461665"/>
          </a:xfrm>
          <a:prstGeom prst="rect">
            <a:avLst/>
          </a:prstGeom>
        </p:spPr>
        <p:txBody>
          <a:bodyPr wrap="none">
            <a:spAutoFit/>
          </a:bodyPr>
          <a:lstStyle/>
          <a:p>
            <a:r>
              <a:rPr lang="en-US" sz="2400" smtClean="0">
                <a:solidFill>
                  <a:srgbClr val="000000"/>
                </a:solidFill>
                <a:latin typeface="Cambria" panose="02040503050406030204" pitchFamily="18" charset="0"/>
                <a:ea typeface="Cambria" panose="02040503050406030204" pitchFamily="18" charset="0"/>
              </a:rPr>
              <a:t>100%</a:t>
            </a:r>
            <a:endParaRPr lang="en-US" sz="2400">
              <a:latin typeface="Cambria" panose="02040503050406030204" pitchFamily="18" charset="0"/>
              <a:ea typeface="Cambria" panose="02040503050406030204" pitchFamily="18" charset="0"/>
            </a:endParaRPr>
          </a:p>
        </p:txBody>
      </p:sp>
      <p:sp>
        <p:nvSpPr>
          <p:cNvPr id="74" name="Rectangle 73"/>
          <p:cNvSpPr/>
          <p:nvPr/>
        </p:nvSpPr>
        <p:spPr>
          <a:xfrm>
            <a:off x="10114285" y="12204670"/>
            <a:ext cx="628698" cy="461665"/>
          </a:xfrm>
          <a:prstGeom prst="rect">
            <a:avLst/>
          </a:prstGeom>
        </p:spPr>
        <p:txBody>
          <a:bodyPr wrap="none">
            <a:spAutoFit/>
          </a:bodyPr>
          <a:lstStyle/>
          <a:p>
            <a:r>
              <a:rPr lang="en-US" sz="2400" smtClean="0">
                <a:solidFill>
                  <a:srgbClr val="000000"/>
                </a:solidFill>
                <a:latin typeface="Cambria" panose="02040503050406030204" pitchFamily="18" charset="0"/>
                <a:ea typeface="Cambria" panose="02040503050406030204" pitchFamily="18" charset="0"/>
              </a:rPr>
              <a:t>0%</a:t>
            </a:r>
            <a:endParaRPr lang="en-US" sz="2400">
              <a:latin typeface="Cambria" panose="02040503050406030204" pitchFamily="18" charset="0"/>
              <a:ea typeface="Cambria" panose="02040503050406030204" pitchFamily="18" charset="0"/>
            </a:endParaRPr>
          </a:p>
        </p:txBody>
      </p:sp>
      <p:sp>
        <p:nvSpPr>
          <p:cNvPr id="75" name="Rectangle 74"/>
          <p:cNvSpPr/>
          <p:nvPr/>
        </p:nvSpPr>
        <p:spPr>
          <a:xfrm>
            <a:off x="10889344" y="12713455"/>
            <a:ext cx="628698" cy="461665"/>
          </a:xfrm>
          <a:prstGeom prst="rect">
            <a:avLst/>
          </a:prstGeom>
        </p:spPr>
        <p:txBody>
          <a:bodyPr wrap="none">
            <a:spAutoFit/>
          </a:bodyPr>
          <a:lstStyle/>
          <a:p>
            <a:r>
              <a:rPr lang="en-US" sz="2400" smtClean="0">
                <a:solidFill>
                  <a:srgbClr val="000000"/>
                </a:solidFill>
                <a:latin typeface="Cambria" panose="02040503050406030204" pitchFamily="18" charset="0"/>
                <a:ea typeface="Cambria" panose="02040503050406030204" pitchFamily="18" charset="0"/>
              </a:rPr>
              <a:t>0%</a:t>
            </a:r>
            <a:endParaRPr lang="en-US" sz="2400">
              <a:latin typeface="Cambria" panose="02040503050406030204" pitchFamily="18" charset="0"/>
              <a:ea typeface="Cambria" panose="02040503050406030204" pitchFamily="18" charset="0"/>
            </a:endParaRPr>
          </a:p>
        </p:txBody>
      </p:sp>
      <p:sp>
        <p:nvSpPr>
          <p:cNvPr id="76" name="Rectangle 75"/>
          <p:cNvSpPr/>
          <p:nvPr/>
        </p:nvSpPr>
        <p:spPr>
          <a:xfrm>
            <a:off x="272647" y="6147798"/>
            <a:ext cx="8735558" cy="7294520"/>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77" name="Rectangle 76"/>
          <p:cNvSpPr/>
          <p:nvPr/>
        </p:nvSpPr>
        <p:spPr>
          <a:xfrm>
            <a:off x="9361170" y="6143168"/>
            <a:ext cx="8622030" cy="7294520"/>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79" name="Rectangle 78"/>
          <p:cNvSpPr/>
          <p:nvPr/>
        </p:nvSpPr>
        <p:spPr>
          <a:xfrm>
            <a:off x="938370" y="533718"/>
            <a:ext cx="2015490" cy="486710"/>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smtClean="0"/>
              <a:t>n</a:t>
            </a:r>
            <a:r>
              <a:rPr lang="en-US" sz="2400" smtClean="0"/>
              <a:t>=10</a:t>
            </a:r>
            <a:endParaRPr lang="en-US" sz="2400"/>
          </a:p>
        </p:txBody>
      </p:sp>
      <p:sp>
        <p:nvSpPr>
          <p:cNvPr id="80" name="Rectangle 79"/>
          <p:cNvSpPr/>
          <p:nvPr/>
        </p:nvSpPr>
        <p:spPr>
          <a:xfrm>
            <a:off x="3079414" y="528585"/>
            <a:ext cx="2015490" cy="486710"/>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smtClean="0"/>
              <a:t>n</a:t>
            </a:r>
            <a:r>
              <a:rPr lang="en-US" sz="2400" smtClean="0"/>
              <a:t>=20</a:t>
            </a:r>
            <a:endParaRPr lang="en-US" sz="2400"/>
          </a:p>
        </p:txBody>
      </p:sp>
      <p:sp>
        <p:nvSpPr>
          <p:cNvPr id="81" name="Rectangle 80"/>
          <p:cNvSpPr/>
          <p:nvPr/>
        </p:nvSpPr>
        <p:spPr>
          <a:xfrm>
            <a:off x="5195211" y="527318"/>
            <a:ext cx="2015490" cy="486710"/>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smtClean="0"/>
              <a:t>n</a:t>
            </a:r>
            <a:r>
              <a:rPr lang="en-US" sz="2400" smtClean="0"/>
              <a:t>=30</a:t>
            </a:r>
            <a:endParaRPr lang="en-US" sz="2400"/>
          </a:p>
        </p:txBody>
      </p:sp>
      <p:sp>
        <p:nvSpPr>
          <p:cNvPr id="82" name="Rectangle 81"/>
          <p:cNvSpPr/>
          <p:nvPr/>
        </p:nvSpPr>
        <p:spPr>
          <a:xfrm>
            <a:off x="7333140" y="527318"/>
            <a:ext cx="2015490" cy="486710"/>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smtClean="0"/>
              <a:t>n</a:t>
            </a:r>
            <a:r>
              <a:rPr lang="en-US" sz="2400" smtClean="0"/>
              <a:t>=40</a:t>
            </a:r>
            <a:endParaRPr lang="en-US" sz="2400"/>
          </a:p>
        </p:txBody>
      </p:sp>
      <p:sp>
        <p:nvSpPr>
          <p:cNvPr id="83" name="Rectangle 82"/>
          <p:cNvSpPr/>
          <p:nvPr/>
        </p:nvSpPr>
        <p:spPr>
          <a:xfrm>
            <a:off x="9462601" y="526373"/>
            <a:ext cx="2015490" cy="486710"/>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smtClean="0"/>
              <a:t>n</a:t>
            </a:r>
            <a:r>
              <a:rPr lang="en-US" sz="2400" smtClean="0"/>
              <a:t>=50</a:t>
            </a:r>
            <a:endParaRPr lang="en-US" sz="2400"/>
          </a:p>
        </p:txBody>
      </p:sp>
      <p:sp>
        <p:nvSpPr>
          <p:cNvPr id="84" name="Rectangle 83"/>
          <p:cNvSpPr/>
          <p:nvPr/>
        </p:nvSpPr>
        <p:spPr>
          <a:xfrm>
            <a:off x="11579195" y="525204"/>
            <a:ext cx="2015490" cy="486710"/>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smtClean="0"/>
              <a:t>n</a:t>
            </a:r>
            <a:r>
              <a:rPr lang="en-US" sz="2400" smtClean="0"/>
              <a:t>=60</a:t>
            </a:r>
            <a:endParaRPr lang="en-US" sz="2400"/>
          </a:p>
        </p:txBody>
      </p:sp>
      <p:sp>
        <p:nvSpPr>
          <p:cNvPr id="85" name="Rectangle 84"/>
          <p:cNvSpPr/>
          <p:nvPr/>
        </p:nvSpPr>
        <p:spPr>
          <a:xfrm>
            <a:off x="13708893" y="520127"/>
            <a:ext cx="2015490" cy="486710"/>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smtClean="0"/>
              <a:t>n</a:t>
            </a:r>
            <a:r>
              <a:rPr lang="en-US" sz="2400" smtClean="0"/>
              <a:t>=70</a:t>
            </a:r>
            <a:endParaRPr lang="en-US" sz="2400"/>
          </a:p>
        </p:txBody>
      </p:sp>
      <p:sp>
        <p:nvSpPr>
          <p:cNvPr id="86" name="Rectangle 85"/>
          <p:cNvSpPr/>
          <p:nvPr/>
        </p:nvSpPr>
        <p:spPr>
          <a:xfrm>
            <a:off x="15831155" y="525204"/>
            <a:ext cx="2015490" cy="486710"/>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smtClean="0"/>
              <a:t>n</a:t>
            </a:r>
            <a:r>
              <a:rPr lang="en-US" sz="2400" smtClean="0"/>
              <a:t>=80</a:t>
            </a:r>
            <a:endParaRPr lang="en-US" sz="2400"/>
          </a:p>
        </p:txBody>
      </p:sp>
      <p:sp>
        <p:nvSpPr>
          <p:cNvPr id="87" name="Rectangle 86"/>
          <p:cNvSpPr/>
          <p:nvPr/>
        </p:nvSpPr>
        <p:spPr>
          <a:xfrm rot="16200000">
            <a:off x="-336918" y="1936037"/>
            <a:ext cx="1981200" cy="389296"/>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a:t>
            </a:r>
            <a:r>
              <a:rPr lang="en-US" sz="1800" smtClean="0"/>
              <a:t> background</a:t>
            </a:r>
            <a:endParaRPr lang="en-US" sz="1800"/>
          </a:p>
        </p:txBody>
      </p:sp>
      <p:sp>
        <p:nvSpPr>
          <p:cNvPr id="88" name="Rectangle 87"/>
          <p:cNvSpPr/>
          <p:nvPr/>
        </p:nvSpPr>
        <p:spPr>
          <a:xfrm rot="16200000">
            <a:off x="-328962" y="4206618"/>
            <a:ext cx="2019300" cy="389296"/>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Standard</a:t>
            </a:r>
          </a:p>
        </p:txBody>
      </p:sp>
      <p:sp>
        <p:nvSpPr>
          <p:cNvPr id="40" name="Rectangle 39"/>
          <p:cNvSpPr/>
          <p:nvPr/>
        </p:nvSpPr>
        <p:spPr>
          <a:xfrm>
            <a:off x="3010346" y="7321141"/>
            <a:ext cx="3451651" cy="461665"/>
          </a:xfrm>
          <a:prstGeom prst="rect">
            <a:avLst/>
          </a:prstGeom>
        </p:spPr>
        <p:txBody>
          <a:bodyPr wrap="none">
            <a:spAutoFit/>
          </a:bodyPr>
          <a:lstStyle/>
          <a:p>
            <a:r>
              <a:rPr lang="en-US" sz="2400" smtClean="0">
                <a:latin typeface="Cambria" panose="02040503050406030204" pitchFamily="18" charset="0"/>
                <a:ea typeface="Cambria" panose="02040503050406030204" pitchFamily="18" charset="0"/>
              </a:rPr>
              <a:t>Low information content</a:t>
            </a:r>
            <a:endParaRPr lang="en-US" sz="2400">
              <a:latin typeface="Cambria" panose="02040503050406030204" pitchFamily="18" charset="0"/>
              <a:ea typeface="Cambria" panose="02040503050406030204" pitchFamily="18" charset="0"/>
            </a:endParaRPr>
          </a:p>
        </p:txBody>
      </p:sp>
      <p:sp>
        <p:nvSpPr>
          <p:cNvPr id="89" name="Rectangle 88"/>
          <p:cNvSpPr/>
          <p:nvPr/>
        </p:nvSpPr>
        <p:spPr>
          <a:xfrm>
            <a:off x="2953811" y="11790105"/>
            <a:ext cx="3502305" cy="461665"/>
          </a:xfrm>
          <a:prstGeom prst="rect">
            <a:avLst/>
          </a:prstGeom>
        </p:spPr>
        <p:txBody>
          <a:bodyPr wrap="none">
            <a:spAutoFit/>
          </a:bodyPr>
          <a:lstStyle/>
          <a:p>
            <a:r>
              <a:rPr lang="en-US" sz="2400" smtClean="0">
                <a:latin typeface="Cambria" panose="02040503050406030204" pitchFamily="18" charset="0"/>
                <a:ea typeface="Cambria" panose="02040503050406030204" pitchFamily="18" charset="0"/>
              </a:rPr>
              <a:t>High information content</a:t>
            </a:r>
            <a:endParaRPr lang="en-US" sz="2400">
              <a:latin typeface="Cambria" panose="02040503050406030204" pitchFamily="18" charset="0"/>
              <a:ea typeface="Cambria" panose="02040503050406030204" pitchFamily="18" charset="0"/>
            </a:endParaRPr>
          </a:p>
        </p:txBody>
      </p:sp>
      <p:sp>
        <p:nvSpPr>
          <p:cNvPr id="50" name="Right Arrow 49"/>
          <p:cNvSpPr/>
          <p:nvPr/>
        </p:nvSpPr>
        <p:spPr>
          <a:xfrm rot="5400000">
            <a:off x="2624335" y="7553164"/>
            <a:ext cx="4001109" cy="4609564"/>
          </a:xfrm>
          <a:prstGeom prst="rightArrow">
            <a:avLst>
              <a:gd name="adj1" fmla="val 50000"/>
              <a:gd name="adj2" fmla="val 65437"/>
            </a:avLst>
          </a:prstGeom>
          <a:solidFill>
            <a:schemeClr val="tx2">
              <a:lumMod val="60000"/>
              <a:lumOff val="4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ight Arrow 89"/>
          <p:cNvSpPr/>
          <p:nvPr/>
        </p:nvSpPr>
        <p:spPr>
          <a:xfrm rot="5400000" flipH="1">
            <a:off x="11583286" y="7414419"/>
            <a:ext cx="4243843" cy="4609564"/>
          </a:xfrm>
          <a:prstGeom prst="rightArrow">
            <a:avLst>
              <a:gd name="adj1" fmla="val 50000"/>
              <a:gd name="adj2" fmla="val 65437"/>
            </a:avLst>
          </a:prstGeom>
          <a:solidFill>
            <a:schemeClr val="tx2">
              <a:lumMod val="60000"/>
              <a:lumOff val="4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12107446" y="11844247"/>
            <a:ext cx="3451651" cy="461665"/>
          </a:xfrm>
          <a:prstGeom prst="rect">
            <a:avLst/>
          </a:prstGeom>
        </p:spPr>
        <p:txBody>
          <a:bodyPr wrap="none">
            <a:spAutoFit/>
          </a:bodyPr>
          <a:lstStyle/>
          <a:p>
            <a:r>
              <a:rPr lang="en-US" sz="2400" smtClean="0">
                <a:latin typeface="Cambria" panose="02040503050406030204" pitchFamily="18" charset="0"/>
                <a:ea typeface="Cambria" panose="02040503050406030204" pitchFamily="18" charset="0"/>
              </a:rPr>
              <a:t>Low information content</a:t>
            </a:r>
            <a:endParaRPr lang="en-US" sz="2400">
              <a:latin typeface="Cambria" panose="02040503050406030204" pitchFamily="18" charset="0"/>
              <a:ea typeface="Cambria" panose="02040503050406030204" pitchFamily="18" charset="0"/>
            </a:endParaRPr>
          </a:p>
        </p:txBody>
      </p:sp>
      <p:sp>
        <p:nvSpPr>
          <p:cNvPr id="92" name="Rectangle 91"/>
          <p:cNvSpPr/>
          <p:nvPr/>
        </p:nvSpPr>
        <p:spPr>
          <a:xfrm>
            <a:off x="12077982" y="7090308"/>
            <a:ext cx="3502305" cy="461665"/>
          </a:xfrm>
          <a:prstGeom prst="rect">
            <a:avLst/>
          </a:prstGeom>
        </p:spPr>
        <p:txBody>
          <a:bodyPr wrap="none">
            <a:spAutoFit/>
          </a:bodyPr>
          <a:lstStyle/>
          <a:p>
            <a:r>
              <a:rPr lang="en-US" sz="2400" smtClean="0">
                <a:latin typeface="Cambria" panose="02040503050406030204" pitchFamily="18" charset="0"/>
                <a:ea typeface="Cambria" panose="02040503050406030204" pitchFamily="18" charset="0"/>
              </a:rPr>
              <a:t>High information content</a:t>
            </a:r>
            <a:endParaRPr lang="en-US" sz="2400">
              <a:latin typeface="Cambria" panose="02040503050406030204" pitchFamily="18" charset="0"/>
              <a:ea typeface="Cambria" panose="02040503050406030204" pitchFamily="18" charset="0"/>
            </a:endParaRPr>
          </a:p>
        </p:txBody>
      </p:sp>
      <p:sp>
        <p:nvSpPr>
          <p:cNvPr id="61" name="Oval 60"/>
          <p:cNvSpPr/>
          <p:nvPr/>
        </p:nvSpPr>
        <p:spPr>
          <a:xfrm>
            <a:off x="6136998" y="7965220"/>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(a)</a:t>
            </a:r>
          </a:p>
        </p:txBody>
      </p:sp>
      <p:sp>
        <p:nvSpPr>
          <p:cNvPr id="72" name="Oval 71"/>
          <p:cNvSpPr/>
          <p:nvPr/>
        </p:nvSpPr>
        <p:spPr>
          <a:xfrm>
            <a:off x="15220221" y="10784966"/>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(b)</a:t>
            </a:r>
          </a:p>
        </p:txBody>
      </p:sp>
      <p:sp>
        <p:nvSpPr>
          <p:cNvPr id="93" name="Oval 92"/>
          <p:cNvSpPr/>
          <p:nvPr/>
        </p:nvSpPr>
        <p:spPr>
          <a:xfrm>
            <a:off x="16838900" y="1370203"/>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(d)</a:t>
            </a:r>
          </a:p>
        </p:txBody>
      </p:sp>
      <p:sp>
        <p:nvSpPr>
          <p:cNvPr id="94" name="Oval 93"/>
          <p:cNvSpPr/>
          <p:nvPr/>
        </p:nvSpPr>
        <p:spPr>
          <a:xfrm>
            <a:off x="16833183" y="3624026"/>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(c)</a:t>
            </a:r>
          </a:p>
        </p:txBody>
      </p:sp>
    </p:spTree>
    <p:extLst>
      <p:ext uri="{BB962C8B-B14F-4D97-AF65-F5344CB8AC3E}">
        <p14:creationId xmlns:p14="http://schemas.microsoft.com/office/powerpoint/2010/main" val="254666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366" y="152400"/>
            <a:ext cx="17964554" cy="1333499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1371600">
              <a:defRPr/>
            </a:pPr>
            <a:endParaRPr lang="en-US" sz="10796" kern="0">
              <a:solidFill>
                <a:prstClr val="white"/>
              </a:solidFill>
              <a:latin typeface="Calibri" panose="020F0502020204030204"/>
            </a:endParaRPr>
          </a:p>
        </p:txBody>
      </p:sp>
      <p:sp>
        <p:nvSpPr>
          <p:cNvPr id="5" name="Rectangle 4"/>
          <p:cNvSpPr/>
          <p:nvPr/>
        </p:nvSpPr>
        <p:spPr>
          <a:xfrm>
            <a:off x="154398" y="12564070"/>
            <a:ext cx="17956533" cy="923330"/>
          </a:xfrm>
          <a:prstGeom prst="rect">
            <a:avLst/>
          </a:prstGeom>
          <a:solidFill>
            <a:schemeClr val="bg2">
              <a:alpha val="29000"/>
            </a:schemeClr>
          </a:solidFill>
        </p:spPr>
        <p:txBody>
          <a:bodyPr wrap="square">
            <a:spAutoFit/>
          </a:bodyPr>
          <a:lstStyle/>
          <a:p>
            <a:r>
              <a:rPr lang="en-US" sz="2100"/>
              <a:t>Cite this work as:</a:t>
            </a:r>
          </a:p>
          <a:p>
            <a:endParaRPr lang="en-US" sz="1200"/>
          </a:p>
          <a:p>
            <a:r>
              <a:rPr lang="en-US" sz="2100"/>
              <a:t>Paul A. Gagniuc. </a:t>
            </a:r>
            <a:r>
              <a:rPr lang="en-US" sz="2100" i="1"/>
              <a:t>Algorithms in Bioinformatics: Theory and Implementation</a:t>
            </a:r>
            <a:r>
              <a:rPr lang="en-US" sz="2100"/>
              <a:t>. John Wiley &amp; Sons, </a:t>
            </a:r>
            <a:r>
              <a:rPr lang="en-US" sz="2100"/>
              <a:t>Hoboken, NJ, USA</a:t>
            </a:r>
            <a:r>
              <a:rPr lang="en-US" sz="2100"/>
              <a:t>, 2021, ISBN: 9781119697961.</a:t>
            </a:r>
          </a:p>
        </p:txBody>
      </p:sp>
      <p:sp>
        <p:nvSpPr>
          <p:cNvPr id="7" name="Rectangle 6"/>
          <p:cNvSpPr/>
          <p:nvPr/>
        </p:nvSpPr>
        <p:spPr>
          <a:xfrm>
            <a:off x="720471" y="3280469"/>
            <a:ext cx="16175736" cy="4524315"/>
          </a:xfrm>
          <a:prstGeom prst="rect">
            <a:avLst/>
          </a:prstGeom>
        </p:spPr>
        <p:txBody>
          <a:bodyPr wrap="square">
            <a:spAutoFit/>
          </a:bodyPr>
          <a:lstStyle/>
          <a:p>
            <a:r>
              <a:rPr lang="en-US" sz="3200" b="1"/>
              <a:t>The ODS reference system.</a:t>
            </a:r>
            <a:r>
              <a:rPr lang="en-US" sz="3200"/>
              <a:t> (</a:t>
            </a:r>
            <a:r>
              <a:rPr lang="en-US" sz="3200" b="1"/>
              <a:t>a</a:t>
            </a:r>
            <a:r>
              <a:rPr lang="en-US" sz="3200"/>
              <a:t>) shows the standard reference system discussed so far, where the information content is shown in descending orientation from top to bottom on the vertical axis of each ODS, and the ascending frequency is shown from left to right on the horizontal axis. (</a:t>
            </a:r>
            <a:r>
              <a:rPr lang="en-US" sz="3200" b="1"/>
              <a:t>b</a:t>
            </a:r>
            <a:r>
              <a:rPr lang="en-US" sz="3200"/>
              <a:t>) shows an alternative reference system in which the axis of the information content is inverted for an ascending synchronization with the frequency (both axes leading to 100%). (</a:t>
            </a:r>
            <a:r>
              <a:rPr lang="en-US" sz="3200" b="1"/>
              <a:t>c</a:t>
            </a:r>
            <a:r>
              <a:rPr lang="en-US" sz="3200"/>
              <a:t>) It shows eight variants of standard ODSs for the HIV-1 genome arranged in a line, where the first ODS originates from a small sliding window (</a:t>
            </a:r>
            <a:r>
              <a:rPr lang="en-US" sz="3200" i="1"/>
              <a:t>n</a:t>
            </a:r>
            <a:r>
              <a:rPr lang="en-US" sz="3200"/>
              <a:t>=10 letters) and the last ODS that originates from a long sliding window (</a:t>
            </a:r>
            <a:r>
              <a:rPr lang="en-US" sz="3200" i="1"/>
              <a:t>n</a:t>
            </a:r>
            <a:r>
              <a:rPr lang="en-US" sz="3200"/>
              <a:t>=80 letters). (</a:t>
            </a:r>
            <a:r>
              <a:rPr lang="en-US" sz="3200" b="1"/>
              <a:t>d</a:t>
            </a:r>
            <a:r>
              <a:rPr lang="en-US" sz="3200"/>
              <a:t>) It shows the optional ODSs for the HIV-1 genome arranged in the same order and the same sliding window parameters.</a:t>
            </a:r>
          </a:p>
        </p:txBody>
      </p:sp>
      <p:sp>
        <p:nvSpPr>
          <p:cNvPr id="8" name="Title 1"/>
          <p:cNvSpPr>
            <a:spLocks noGrp="1"/>
          </p:cNvSpPr>
          <p:nvPr>
            <p:ph type="title"/>
          </p:nvPr>
        </p:nvSpPr>
        <p:spPr>
          <a:xfrm>
            <a:off x="838200" y="685800"/>
            <a:ext cx="15773400" cy="1988345"/>
          </a:xfrm>
        </p:spPr>
        <p:txBody>
          <a:bodyPr>
            <a:normAutofit/>
          </a:bodyPr>
          <a:lstStyle/>
          <a:p>
            <a:r>
              <a:rPr lang="en-US"/>
              <a:t>The ODS reference system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25800" y="11325396"/>
            <a:ext cx="1940814" cy="194081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60" y="11235840"/>
            <a:ext cx="4651021" cy="1160177"/>
          </a:xfrm>
          <a:prstGeom prst="rect">
            <a:avLst/>
          </a:prstGeom>
        </p:spPr>
      </p:pic>
    </p:spTree>
    <p:extLst>
      <p:ext uri="{BB962C8B-B14F-4D97-AF65-F5344CB8AC3E}">
        <p14:creationId xmlns:p14="http://schemas.microsoft.com/office/powerpoint/2010/main" val="1067820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5" ma:contentTypeDescription="Create a new document." ma:contentTypeScope="" ma:versionID="d6fac5d972050b6de01c0844a850183f">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83cd1a6507214f1dd3d572e1f8a0c190"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676584B-3CCD-46F0-872A-6123862FAB98}"/>
</file>

<file path=customXml/itemProps2.xml><?xml version="1.0" encoding="utf-8"?>
<ds:datastoreItem xmlns:ds="http://schemas.openxmlformats.org/officeDocument/2006/customXml" ds:itemID="{9BF2ED07-A21C-4167-ACE9-EFBF2FE72765}"/>
</file>

<file path=customXml/itemProps3.xml><?xml version="1.0" encoding="utf-8"?>
<ds:datastoreItem xmlns:ds="http://schemas.openxmlformats.org/officeDocument/2006/customXml" ds:itemID="{D1CBF0F7-BB50-44EB-B0F5-82C1390F9BEB}"/>
</file>

<file path=docProps/app.xml><?xml version="1.0" encoding="utf-8"?>
<Properties xmlns="http://schemas.openxmlformats.org/officeDocument/2006/extended-properties" xmlns:vt="http://schemas.openxmlformats.org/officeDocument/2006/docPropsVTypes">
  <TotalTime>6030</TotalTime>
  <Words>253</Words>
  <Application>Microsoft Office PowerPoint</Application>
  <PresentationFormat>Custom</PresentationFormat>
  <Paragraphs>35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Cambria</vt:lpstr>
      <vt:lpstr>Office Theme</vt:lpstr>
      <vt:lpstr>PowerPoint Presentation</vt:lpstr>
      <vt:lpstr>The ODS reference system</vt:lpstr>
    </vt:vector>
  </TitlesOfParts>
  <Company>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 Bioinformatics: Theory and Implementation</dc:title>
  <dc:creator>Dr. Paul A. Gagniuc</dc:creator>
  <cp:lastModifiedBy>meggodman@outlook.com</cp:lastModifiedBy>
  <cp:revision>585</cp:revision>
  <dcterms:created xsi:type="dcterms:W3CDTF">2015-10-28T14:31:42Z</dcterms:created>
  <dcterms:modified xsi:type="dcterms:W3CDTF">2021-07-15T14:31:50Z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