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7" r:id="rId2"/>
    <p:sldId id="298" r:id="rId3"/>
  </p:sldIdLst>
  <p:sldSz cx="18288000" cy="13716000"/>
  <p:notesSz cx="6858000" cy="9144000"/>
  <p:defaultTextStyle>
    <a:defPPr>
      <a:defRPr lang="en-US"/>
    </a:defPPr>
    <a:lvl1pPr marL="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1pPr>
    <a:lvl2pPr marL="1419538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2pPr>
    <a:lvl3pPr marL="2839077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3pPr>
    <a:lvl4pPr marL="4258615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4pPr>
    <a:lvl5pPr marL="5678156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5pPr>
    <a:lvl6pPr marL="7097694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6pPr>
    <a:lvl7pPr marL="8517233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7pPr>
    <a:lvl8pPr marL="9936772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8pPr>
    <a:lvl9pPr marL="1135631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2" autoAdjust="0"/>
    <p:restoredTop sz="97478" autoAdjust="0"/>
  </p:normalViewPr>
  <p:slideViewPr>
    <p:cSldViewPr>
      <p:cViewPr varScale="1">
        <p:scale>
          <a:sx n="83" d="100"/>
          <a:sy n="83" d="100"/>
        </p:scale>
        <p:origin x="1800" y="9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B0924-2D72-458F-B894-D030E57EC67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F51B4-2853-45FE-91CF-7111A8B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8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7" y="4260855"/>
            <a:ext cx="155448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77300" y="3460753"/>
            <a:ext cx="14579600" cy="73710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5" y="3460753"/>
            <a:ext cx="43434000" cy="73710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3" y="8813811"/>
            <a:ext cx="15544800" cy="2724150"/>
          </a:xfrm>
        </p:spPr>
        <p:txBody>
          <a:bodyPr anchor="t"/>
          <a:lstStyle>
            <a:lvl1pPr algn="l">
              <a:defRPr sz="80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3" y="5813431"/>
            <a:ext cx="15544800" cy="3000375"/>
          </a:xfrm>
        </p:spPr>
        <p:txBody>
          <a:bodyPr anchor="b"/>
          <a:lstStyle>
            <a:lvl1pPr marL="0" indent="0">
              <a:buNone/>
              <a:defRPr sz="3980">
                <a:solidFill>
                  <a:schemeClr val="tx1">
                    <a:tint val="75000"/>
                  </a:schemeClr>
                </a:solidFill>
              </a:defRPr>
            </a:lvl1pPr>
            <a:lvl2pPr marL="914472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943" indent="0">
              <a:buNone/>
              <a:defRPr sz="3219">
                <a:solidFill>
                  <a:schemeClr val="tx1">
                    <a:tint val="75000"/>
                  </a:schemeClr>
                </a:solidFill>
              </a:defRPr>
            </a:lvl3pPr>
            <a:lvl4pPr marL="2743414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4pPr>
            <a:lvl5pPr marL="3657886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5pPr>
            <a:lvl6pPr marL="4572357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6pPr>
            <a:lvl7pPr marL="5486828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7pPr>
            <a:lvl8pPr marL="6401301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8pPr>
            <a:lvl9pPr marL="7315773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501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3070229"/>
            <a:ext cx="8080375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9" y="4349752"/>
            <a:ext cx="8080375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9"/>
            <a:ext cx="8083550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52"/>
            <a:ext cx="8083550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9" y="546102"/>
            <a:ext cx="6016625" cy="2324100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5"/>
            <a:ext cx="10223500" cy="11706227"/>
          </a:xfrm>
        </p:spPr>
        <p:txBody>
          <a:bodyPr/>
          <a:lstStyle>
            <a:lvl1pPr>
              <a:defRPr sz="6394"/>
            </a:lvl1pPr>
            <a:lvl2pPr>
              <a:defRPr sz="5588"/>
            </a:lvl2pPr>
            <a:lvl3pPr>
              <a:defRPr sz="4784"/>
            </a:lvl3pPr>
            <a:lvl4pPr>
              <a:defRPr sz="3980"/>
            </a:lvl4pPr>
            <a:lvl5pPr>
              <a:defRPr sz="3980"/>
            </a:lvl5pPr>
            <a:lvl6pPr>
              <a:defRPr sz="3980"/>
            </a:lvl6pPr>
            <a:lvl7pPr>
              <a:defRPr sz="3980"/>
            </a:lvl7pPr>
            <a:lvl8pPr>
              <a:defRPr sz="3980"/>
            </a:lvl8pPr>
            <a:lvl9pPr>
              <a:defRPr sz="3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9" y="2870205"/>
            <a:ext cx="6016625" cy="9382127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3"/>
            <a:ext cx="10972800" cy="1133477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3"/>
            <a:ext cx="10972800" cy="8229600"/>
          </a:xfrm>
        </p:spPr>
        <p:txBody>
          <a:bodyPr/>
          <a:lstStyle>
            <a:lvl1pPr marL="0" indent="0">
              <a:buNone/>
              <a:defRPr sz="6394"/>
            </a:lvl1pPr>
            <a:lvl2pPr marL="914472" indent="0">
              <a:buNone/>
              <a:defRPr sz="5588"/>
            </a:lvl2pPr>
            <a:lvl3pPr marL="1828943" indent="0">
              <a:buNone/>
              <a:defRPr sz="4784"/>
            </a:lvl3pPr>
            <a:lvl4pPr marL="2743414" indent="0">
              <a:buNone/>
              <a:defRPr sz="3980"/>
            </a:lvl4pPr>
            <a:lvl5pPr marL="3657886" indent="0">
              <a:buNone/>
              <a:defRPr sz="3980"/>
            </a:lvl5pPr>
            <a:lvl6pPr marL="4572357" indent="0">
              <a:buNone/>
              <a:defRPr sz="3980"/>
            </a:lvl6pPr>
            <a:lvl7pPr marL="5486828" indent="0">
              <a:buNone/>
              <a:defRPr sz="3980"/>
            </a:lvl7pPr>
            <a:lvl8pPr marL="6401301" indent="0">
              <a:buNone/>
              <a:defRPr sz="3980"/>
            </a:lvl8pPr>
            <a:lvl9pPr marL="7315773" indent="0">
              <a:buNone/>
              <a:defRPr sz="3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87"/>
            <a:ext cx="10972800" cy="1609725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6"/>
            <a:ext cx="16459200" cy="9051927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11"/>
            <a:ext cx="5791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943" rtl="0" eaLnBrk="1" latinLnBrk="0" hangingPunct="1">
        <a:spcBef>
          <a:spcPct val="0"/>
        </a:spcBef>
        <a:buNone/>
        <a:defRPr sz="8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54" indent="-685854" algn="l" defTabSz="1828943" rtl="0" eaLnBrk="1" latinLnBrk="0" hangingPunct="1">
        <a:spcBef>
          <a:spcPct val="20000"/>
        </a:spcBef>
        <a:buFont typeface="Arial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486016" indent="-571545" algn="l" defTabSz="1828943" rtl="0" eaLnBrk="1" latinLnBrk="0" hangingPunct="1">
        <a:spcBef>
          <a:spcPct val="20000"/>
        </a:spcBef>
        <a:buFont typeface="Arial" pitchFamily="34" charset="0"/>
        <a:buChar char="–"/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286180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200651" indent="-457236" algn="l" defTabSz="1828943" rtl="0" eaLnBrk="1" latinLnBrk="0" hangingPunct="1">
        <a:spcBef>
          <a:spcPct val="20000"/>
        </a:spcBef>
        <a:buFont typeface="Arial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22" indent="-457236" algn="l" defTabSz="1828943" rtl="0" eaLnBrk="1" latinLnBrk="0" hangingPunct="1">
        <a:spcBef>
          <a:spcPct val="20000"/>
        </a:spcBef>
        <a:buFont typeface="Arial" pitchFamily="34" charset="0"/>
        <a:buChar char="»"/>
        <a:defRPr sz="3980" kern="1200">
          <a:solidFill>
            <a:schemeClr val="tx1"/>
          </a:solidFill>
          <a:latin typeface="+mn-lt"/>
          <a:ea typeface="+mn-ea"/>
          <a:cs typeface="+mn-cs"/>
        </a:defRPr>
      </a:lvl5pPr>
      <a:lvl6pPr marL="5029593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6pPr>
      <a:lvl7pPr marL="5944065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7pPr>
      <a:lvl8pPr marL="6858537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8pPr>
      <a:lvl9pPr marL="7773008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472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94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3414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886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2357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6828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401301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577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V="1">
            <a:off x="10439400" y="553854"/>
            <a:ext cx="0" cy="56387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134600" y="5887853"/>
            <a:ext cx="56388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4229" y="3484280"/>
            <a:ext cx="9817295" cy="6144429"/>
          </a:xfrm>
          <a:custGeom>
            <a:avLst/>
            <a:gdLst>
              <a:gd name="connsiteX0" fmla="*/ 0 w 9906000"/>
              <a:gd name="connsiteY0" fmla="*/ 0 h 8077200"/>
              <a:gd name="connsiteX1" fmla="*/ 9906000 w 9906000"/>
              <a:gd name="connsiteY1" fmla="*/ 0 h 8077200"/>
              <a:gd name="connsiteX2" fmla="*/ 9906000 w 9906000"/>
              <a:gd name="connsiteY2" fmla="*/ 8077200 h 8077200"/>
              <a:gd name="connsiteX3" fmla="*/ 0 w 9906000"/>
              <a:gd name="connsiteY3" fmla="*/ 8077200 h 8077200"/>
              <a:gd name="connsiteX4" fmla="*/ 0 w 9906000"/>
              <a:gd name="connsiteY4" fmla="*/ 0 h 8077200"/>
              <a:gd name="connsiteX0" fmla="*/ 0 w 9906000"/>
              <a:gd name="connsiteY0" fmla="*/ 0 h 8077200"/>
              <a:gd name="connsiteX1" fmla="*/ 9871710 w 9906000"/>
              <a:gd name="connsiteY1" fmla="*/ 2446020 h 8077200"/>
              <a:gd name="connsiteX2" fmla="*/ 9906000 w 9906000"/>
              <a:gd name="connsiteY2" fmla="*/ 8077200 h 8077200"/>
              <a:gd name="connsiteX3" fmla="*/ 0 w 9906000"/>
              <a:gd name="connsiteY3" fmla="*/ 8077200 h 8077200"/>
              <a:gd name="connsiteX4" fmla="*/ 0 w 9906000"/>
              <a:gd name="connsiteY4" fmla="*/ 0 h 8077200"/>
              <a:gd name="connsiteX0" fmla="*/ 0 w 9906000"/>
              <a:gd name="connsiteY0" fmla="*/ 0 h 8077200"/>
              <a:gd name="connsiteX1" fmla="*/ 9860280 w 9906000"/>
              <a:gd name="connsiteY1" fmla="*/ 2914650 h 8077200"/>
              <a:gd name="connsiteX2" fmla="*/ 9906000 w 9906000"/>
              <a:gd name="connsiteY2" fmla="*/ 8077200 h 8077200"/>
              <a:gd name="connsiteX3" fmla="*/ 0 w 9906000"/>
              <a:gd name="connsiteY3" fmla="*/ 8077200 h 8077200"/>
              <a:gd name="connsiteX4" fmla="*/ 0 w 9906000"/>
              <a:gd name="connsiteY4" fmla="*/ 0 h 8077200"/>
              <a:gd name="connsiteX0" fmla="*/ 0 w 9906000"/>
              <a:gd name="connsiteY0" fmla="*/ 0 h 8077200"/>
              <a:gd name="connsiteX1" fmla="*/ 9860280 w 9906000"/>
              <a:gd name="connsiteY1" fmla="*/ 2914650 h 8077200"/>
              <a:gd name="connsiteX2" fmla="*/ 9906000 w 9906000"/>
              <a:gd name="connsiteY2" fmla="*/ 8077200 h 8077200"/>
              <a:gd name="connsiteX3" fmla="*/ 0 w 9906000"/>
              <a:gd name="connsiteY3" fmla="*/ 8077200 h 8077200"/>
              <a:gd name="connsiteX4" fmla="*/ 0 w 9906000"/>
              <a:gd name="connsiteY4" fmla="*/ 0 h 8077200"/>
              <a:gd name="connsiteX0" fmla="*/ 1611630 w 9906000"/>
              <a:gd name="connsiteY0" fmla="*/ 0 h 6054090"/>
              <a:gd name="connsiteX1" fmla="*/ 9860280 w 9906000"/>
              <a:gd name="connsiteY1" fmla="*/ 891540 h 6054090"/>
              <a:gd name="connsiteX2" fmla="*/ 9906000 w 9906000"/>
              <a:gd name="connsiteY2" fmla="*/ 6054090 h 6054090"/>
              <a:gd name="connsiteX3" fmla="*/ 0 w 9906000"/>
              <a:gd name="connsiteY3" fmla="*/ 6054090 h 6054090"/>
              <a:gd name="connsiteX4" fmla="*/ 1611630 w 9906000"/>
              <a:gd name="connsiteY4" fmla="*/ 0 h 6054090"/>
              <a:gd name="connsiteX0" fmla="*/ 1611630 w 9906000"/>
              <a:gd name="connsiteY0" fmla="*/ 544449 h 6598539"/>
              <a:gd name="connsiteX1" fmla="*/ 9860280 w 9906000"/>
              <a:gd name="connsiteY1" fmla="*/ 1435989 h 6598539"/>
              <a:gd name="connsiteX2" fmla="*/ 9906000 w 9906000"/>
              <a:gd name="connsiteY2" fmla="*/ 6598539 h 6598539"/>
              <a:gd name="connsiteX3" fmla="*/ 0 w 9906000"/>
              <a:gd name="connsiteY3" fmla="*/ 6598539 h 6598539"/>
              <a:gd name="connsiteX4" fmla="*/ 1611630 w 9906000"/>
              <a:gd name="connsiteY4" fmla="*/ 544449 h 6598539"/>
              <a:gd name="connsiteX0" fmla="*/ 1611630 w 9906000"/>
              <a:gd name="connsiteY0" fmla="*/ 544449 h 6598539"/>
              <a:gd name="connsiteX1" fmla="*/ 9860280 w 9906000"/>
              <a:gd name="connsiteY1" fmla="*/ 1435989 h 6598539"/>
              <a:gd name="connsiteX2" fmla="*/ 9906000 w 9906000"/>
              <a:gd name="connsiteY2" fmla="*/ 6598539 h 6598539"/>
              <a:gd name="connsiteX3" fmla="*/ 0 w 9906000"/>
              <a:gd name="connsiteY3" fmla="*/ 6598539 h 6598539"/>
              <a:gd name="connsiteX4" fmla="*/ 1611630 w 9906000"/>
              <a:gd name="connsiteY4" fmla="*/ 544449 h 6598539"/>
              <a:gd name="connsiteX0" fmla="*/ 1611630 w 9860280"/>
              <a:gd name="connsiteY0" fmla="*/ 544449 h 6598539"/>
              <a:gd name="connsiteX1" fmla="*/ 9860280 w 9860280"/>
              <a:gd name="connsiteY1" fmla="*/ 1435989 h 6598539"/>
              <a:gd name="connsiteX2" fmla="*/ 3973830 w 9860280"/>
              <a:gd name="connsiteY2" fmla="*/ 3078099 h 6598539"/>
              <a:gd name="connsiteX3" fmla="*/ 0 w 9860280"/>
              <a:gd name="connsiteY3" fmla="*/ 6598539 h 6598539"/>
              <a:gd name="connsiteX4" fmla="*/ 1611630 w 9860280"/>
              <a:gd name="connsiteY4" fmla="*/ 544449 h 6598539"/>
              <a:gd name="connsiteX0" fmla="*/ 1611630 w 9860280"/>
              <a:gd name="connsiteY0" fmla="*/ 544449 h 6621399"/>
              <a:gd name="connsiteX1" fmla="*/ 9860280 w 9860280"/>
              <a:gd name="connsiteY1" fmla="*/ 1435989 h 6621399"/>
              <a:gd name="connsiteX2" fmla="*/ 6774180 w 9860280"/>
              <a:gd name="connsiteY2" fmla="*/ 6621399 h 6621399"/>
              <a:gd name="connsiteX3" fmla="*/ 0 w 9860280"/>
              <a:gd name="connsiteY3" fmla="*/ 6598539 h 6621399"/>
              <a:gd name="connsiteX4" fmla="*/ 1611630 w 9860280"/>
              <a:gd name="connsiteY4" fmla="*/ 544449 h 6621399"/>
              <a:gd name="connsiteX0" fmla="*/ 1611630 w 9860280"/>
              <a:gd name="connsiteY0" fmla="*/ 544449 h 6621399"/>
              <a:gd name="connsiteX1" fmla="*/ 9860280 w 9860280"/>
              <a:gd name="connsiteY1" fmla="*/ 1435989 h 6621399"/>
              <a:gd name="connsiteX2" fmla="*/ 8122921 w 9860280"/>
              <a:gd name="connsiteY2" fmla="*/ 4367785 h 6621399"/>
              <a:gd name="connsiteX3" fmla="*/ 6774180 w 9860280"/>
              <a:gd name="connsiteY3" fmla="*/ 6621399 h 6621399"/>
              <a:gd name="connsiteX4" fmla="*/ 0 w 9860280"/>
              <a:gd name="connsiteY4" fmla="*/ 6598539 h 6621399"/>
              <a:gd name="connsiteX5" fmla="*/ 1611630 w 9860280"/>
              <a:gd name="connsiteY5" fmla="*/ 544449 h 6621399"/>
              <a:gd name="connsiteX0" fmla="*/ 1611630 w 9860280"/>
              <a:gd name="connsiteY0" fmla="*/ 544449 h 6621399"/>
              <a:gd name="connsiteX1" fmla="*/ 9860280 w 9860280"/>
              <a:gd name="connsiteY1" fmla="*/ 1435989 h 6621399"/>
              <a:gd name="connsiteX2" fmla="*/ 2887981 w 9860280"/>
              <a:gd name="connsiteY2" fmla="*/ 3761995 h 6621399"/>
              <a:gd name="connsiteX3" fmla="*/ 6774180 w 9860280"/>
              <a:gd name="connsiteY3" fmla="*/ 6621399 h 6621399"/>
              <a:gd name="connsiteX4" fmla="*/ 0 w 9860280"/>
              <a:gd name="connsiteY4" fmla="*/ 6598539 h 6621399"/>
              <a:gd name="connsiteX5" fmla="*/ 1611630 w 9860280"/>
              <a:gd name="connsiteY5" fmla="*/ 544449 h 6621399"/>
              <a:gd name="connsiteX0" fmla="*/ 1611630 w 9860280"/>
              <a:gd name="connsiteY0" fmla="*/ 544449 h 6621399"/>
              <a:gd name="connsiteX1" fmla="*/ 9860280 w 9860280"/>
              <a:gd name="connsiteY1" fmla="*/ 1435989 h 6621399"/>
              <a:gd name="connsiteX2" fmla="*/ 7357111 w 9860280"/>
              <a:gd name="connsiteY2" fmla="*/ 2264665 h 6621399"/>
              <a:gd name="connsiteX3" fmla="*/ 2887981 w 9860280"/>
              <a:gd name="connsiteY3" fmla="*/ 3761995 h 6621399"/>
              <a:gd name="connsiteX4" fmla="*/ 6774180 w 9860280"/>
              <a:gd name="connsiteY4" fmla="*/ 6621399 h 6621399"/>
              <a:gd name="connsiteX5" fmla="*/ 0 w 9860280"/>
              <a:gd name="connsiteY5" fmla="*/ 6598539 h 6621399"/>
              <a:gd name="connsiteX6" fmla="*/ 1611630 w 9860280"/>
              <a:gd name="connsiteY6" fmla="*/ 544449 h 6621399"/>
              <a:gd name="connsiteX0" fmla="*/ 1611630 w 9860280"/>
              <a:gd name="connsiteY0" fmla="*/ 544449 h 6621399"/>
              <a:gd name="connsiteX1" fmla="*/ 9860280 w 9860280"/>
              <a:gd name="connsiteY1" fmla="*/ 1435989 h 6621399"/>
              <a:gd name="connsiteX2" fmla="*/ 7368541 w 9860280"/>
              <a:gd name="connsiteY2" fmla="*/ 2710435 h 6621399"/>
              <a:gd name="connsiteX3" fmla="*/ 2887981 w 9860280"/>
              <a:gd name="connsiteY3" fmla="*/ 3761995 h 6621399"/>
              <a:gd name="connsiteX4" fmla="*/ 6774180 w 9860280"/>
              <a:gd name="connsiteY4" fmla="*/ 6621399 h 6621399"/>
              <a:gd name="connsiteX5" fmla="*/ 0 w 9860280"/>
              <a:gd name="connsiteY5" fmla="*/ 6598539 h 6621399"/>
              <a:gd name="connsiteX6" fmla="*/ 1611630 w 9860280"/>
              <a:gd name="connsiteY6" fmla="*/ 544449 h 6621399"/>
              <a:gd name="connsiteX0" fmla="*/ 1611630 w 9860280"/>
              <a:gd name="connsiteY0" fmla="*/ 544449 h 6621399"/>
              <a:gd name="connsiteX1" fmla="*/ 9860280 w 9860280"/>
              <a:gd name="connsiteY1" fmla="*/ 1435989 h 6621399"/>
              <a:gd name="connsiteX2" fmla="*/ 7368541 w 9860280"/>
              <a:gd name="connsiteY2" fmla="*/ 2710435 h 6621399"/>
              <a:gd name="connsiteX3" fmla="*/ 2887981 w 9860280"/>
              <a:gd name="connsiteY3" fmla="*/ 3761995 h 6621399"/>
              <a:gd name="connsiteX4" fmla="*/ 6774180 w 9860280"/>
              <a:gd name="connsiteY4" fmla="*/ 6621399 h 6621399"/>
              <a:gd name="connsiteX5" fmla="*/ 0 w 9860280"/>
              <a:gd name="connsiteY5" fmla="*/ 6598539 h 6621399"/>
              <a:gd name="connsiteX6" fmla="*/ 1611630 w 9860280"/>
              <a:gd name="connsiteY6" fmla="*/ 544449 h 6621399"/>
              <a:gd name="connsiteX0" fmla="*/ 1611630 w 9860280"/>
              <a:gd name="connsiteY0" fmla="*/ 544449 h 6621399"/>
              <a:gd name="connsiteX1" fmla="*/ 9860280 w 9860280"/>
              <a:gd name="connsiteY1" fmla="*/ 1435989 h 6621399"/>
              <a:gd name="connsiteX2" fmla="*/ 7368541 w 9860280"/>
              <a:gd name="connsiteY2" fmla="*/ 2710435 h 6621399"/>
              <a:gd name="connsiteX3" fmla="*/ 2887981 w 9860280"/>
              <a:gd name="connsiteY3" fmla="*/ 3761995 h 6621399"/>
              <a:gd name="connsiteX4" fmla="*/ 6774180 w 9860280"/>
              <a:gd name="connsiteY4" fmla="*/ 6621399 h 6621399"/>
              <a:gd name="connsiteX5" fmla="*/ 0 w 9860280"/>
              <a:gd name="connsiteY5" fmla="*/ 6598539 h 6621399"/>
              <a:gd name="connsiteX6" fmla="*/ 1611630 w 9860280"/>
              <a:gd name="connsiteY6" fmla="*/ 544449 h 6621399"/>
              <a:gd name="connsiteX0" fmla="*/ 1611630 w 9860280"/>
              <a:gd name="connsiteY0" fmla="*/ 544449 h 6621399"/>
              <a:gd name="connsiteX1" fmla="*/ 9860280 w 9860280"/>
              <a:gd name="connsiteY1" fmla="*/ 1435989 h 6621399"/>
              <a:gd name="connsiteX2" fmla="*/ 7368541 w 9860280"/>
              <a:gd name="connsiteY2" fmla="*/ 2710435 h 6621399"/>
              <a:gd name="connsiteX3" fmla="*/ 2887981 w 9860280"/>
              <a:gd name="connsiteY3" fmla="*/ 3761995 h 6621399"/>
              <a:gd name="connsiteX4" fmla="*/ 6774180 w 9860280"/>
              <a:gd name="connsiteY4" fmla="*/ 6621399 h 6621399"/>
              <a:gd name="connsiteX5" fmla="*/ 0 w 9860280"/>
              <a:gd name="connsiteY5" fmla="*/ 6598539 h 6621399"/>
              <a:gd name="connsiteX6" fmla="*/ 1611630 w 9860280"/>
              <a:gd name="connsiteY6" fmla="*/ 544449 h 6621399"/>
              <a:gd name="connsiteX0" fmla="*/ 1611630 w 9860280"/>
              <a:gd name="connsiteY0" fmla="*/ 544449 h 6621399"/>
              <a:gd name="connsiteX1" fmla="*/ 9860280 w 9860280"/>
              <a:gd name="connsiteY1" fmla="*/ 1435989 h 6621399"/>
              <a:gd name="connsiteX2" fmla="*/ 7368541 w 9860280"/>
              <a:gd name="connsiteY2" fmla="*/ 2710435 h 6621399"/>
              <a:gd name="connsiteX3" fmla="*/ 2887981 w 9860280"/>
              <a:gd name="connsiteY3" fmla="*/ 3761995 h 6621399"/>
              <a:gd name="connsiteX4" fmla="*/ 6774180 w 9860280"/>
              <a:gd name="connsiteY4" fmla="*/ 6621399 h 6621399"/>
              <a:gd name="connsiteX5" fmla="*/ 0 w 9860280"/>
              <a:gd name="connsiteY5" fmla="*/ 6598539 h 6621399"/>
              <a:gd name="connsiteX6" fmla="*/ 1611630 w 9860280"/>
              <a:gd name="connsiteY6" fmla="*/ 544449 h 6621399"/>
              <a:gd name="connsiteX0" fmla="*/ 1611630 w 9860280"/>
              <a:gd name="connsiteY0" fmla="*/ 544449 h 6621399"/>
              <a:gd name="connsiteX1" fmla="*/ 9860280 w 9860280"/>
              <a:gd name="connsiteY1" fmla="*/ 1435989 h 6621399"/>
              <a:gd name="connsiteX2" fmla="*/ 7368541 w 9860280"/>
              <a:gd name="connsiteY2" fmla="*/ 2710435 h 6621399"/>
              <a:gd name="connsiteX3" fmla="*/ 2887981 w 9860280"/>
              <a:gd name="connsiteY3" fmla="*/ 3761995 h 6621399"/>
              <a:gd name="connsiteX4" fmla="*/ 6774180 w 9860280"/>
              <a:gd name="connsiteY4" fmla="*/ 6621399 h 6621399"/>
              <a:gd name="connsiteX5" fmla="*/ 0 w 9860280"/>
              <a:gd name="connsiteY5" fmla="*/ 6598539 h 6621399"/>
              <a:gd name="connsiteX6" fmla="*/ 1611630 w 9860280"/>
              <a:gd name="connsiteY6" fmla="*/ 544449 h 6621399"/>
              <a:gd name="connsiteX0" fmla="*/ 1611630 w 9860280"/>
              <a:gd name="connsiteY0" fmla="*/ 544449 h 6621399"/>
              <a:gd name="connsiteX1" fmla="*/ 9860280 w 9860280"/>
              <a:gd name="connsiteY1" fmla="*/ 1435989 h 6621399"/>
              <a:gd name="connsiteX2" fmla="*/ 7379971 w 9860280"/>
              <a:gd name="connsiteY2" fmla="*/ 2893315 h 6621399"/>
              <a:gd name="connsiteX3" fmla="*/ 2887981 w 9860280"/>
              <a:gd name="connsiteY3" fmla="*/ 3761995 h 6621399"/>
              <a:gd name="connsiteX4" fmla="*/ 6774180 w 9860280"/>
              <a:gd name="connsiteY4" fmla="*/ 6621399 h 6621399"/>
              <a:gd name="connsiteX5" fmla="*/ 0 w 9860280"/>
              <a:gd name="connsiteY5" fmla="*/ 6598539 h 6621399"/>
              <a:gd name="connsiteX6" fmla="*/ 1611630 w 9860280"/>
              <a:gd name="connsiteY6" fmla="*/ 544449 h 6621399"/>
              <a:gd name="connsiteX0" fmla="*/ 1611630 w 9817295"/>
              <a:gd name="connsiteY0" fmla="*/ 496082 h 6573032"/>
              <a:gd name="connsiteX1" fmla="*/ 9817295 w 9817295"/>
              <a:gd name="connsiteY1" fmla="*/ 1704145 h 6573032"/>
              <a:gd name="connsiteX2" fmla="*/ 7379971 w 9817295"/>
              <a:gd name="connsiteY2" fmla="*/ 2844948 h 6573032"/>
              <a:gd name="connsiteX3" fmla="*/ 2887981 w 9817295"/>
              <a:gd name="connsiteY3" fmla="*/ 3713628 h 6573032"/>
              <a:gd name="connsiteX4" fmla="*/ 6774180 w 9817295"/>
              <a:gd name="connsiteY4" fmla="*/ 6573032 h 6573032"/>
              <a:gd name="connsiteX5" fmla="*/ 0 w 9817295"/>
              <a:gd name="connsiteY5" fmla="*/ 6550172 h 6573032"/>
              <a:gd name="connsiteX6" fmla="*/ 1611630 w 9817295"/>
              <a:gd name="connsiteY6" fmla="*/ 496082 h 6573032"/>
              <a:gd name="connsiteX0" fmla="*/ 1905545 w 9817295"/>
              <a:gd name="connsiteY0" fmla="*/ 579108 h 6144429"/>
              <a:gd name="connsiteX1" fmla="*/ 9817295 w 9817295"/>
              <a:gd name="connsiteY1" fmla="*/ 1275542 h 6144429"/>
              <a:gd name="connsiteX2" fmla="*/ 7379971 w 9817295"/>
              <a:gd name="connsiteY2" fmla="*/ 2416345 h 6144429"/>
              <a:gd name="connsiteX3" fmla="*/ 2887981 w 9817295"/>
              <a:gd name="connsiteY3" fmla="*/ 3285025 h 6144429"/>
              <a:gd name="connsiteX4" fmla="*/ 6774180 w 9817295"/>
              <a:gd name="connsiteY4" fmla="*/ 6144429 h 6144429"/>
              <a:gd name="connsiteX5" fmla="*/ 0 w 9817295"/>
              <a:gd name="connsiteY5" fmla="*/ 6121569 h 6144429"/>
              <a:gd name="connsiteX6" fmla="*/ 1905545 w 9817295"/>
              <a:gd name="connsiteY6" fmla="*/ 579108 h 614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17295" h="6144429">
                <a:moveTo>
                  <a:pt x="1905545" y="579108"/>
                </a:moveTo>
                <a:cubicBezTo>
                  <a:pt x="3294925" y="-941082"/>
                  <a:pt x="7067745" y="978362"/>
                  <a:pt x="9817295" y="1275542"/>
                </a:cubicBezTo>
                <a:cubicBezTo>
                  <a:pt x="8986715" y="1700357"/>
                  <a:pt x="8747761" y="2288710"/>
                  <a:pt x="7379971" y="2416345"/>
                </a:cubicBezTo>
                <a:cubicBezTo>
                  <a:pt x="4514851" y="2732575"/>
                  <a:pt x="2598421" y="2465875"/>
                  <a:pt x="2887981" y="3285025"/>
                </a:cubicBezTo>
                <a:cubicBezTo>
                  <a:pt x="3566161" y="5083980"/>
                  <a:pt x="5478780" y="5191294"/>
                  <a:pt x="6774180" y="6144429"/>
                </a:cubicBezTo>
                <a:lnTo>
                  <a:pt x="0" y="6121569"/>
                </a:lnTo>
                <a:cubicBezTo>
                  <a:pt x="537210" y="4103539"/>
                  <a:pt x="648245" y="2048498"/>
                  <a:pt x="1905545" y="579108"/>
                </a:cubicBezTo>
                <a:close/>
              </a:path>
            </a:pathLst>
          </a:cu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6353" y="5936179"/>
            <a:ext cx="11988020" cy="3688079"/>
          </a:xfrm>
          <a:custGeom>
            <a:avLst/>
            <a:gdLst>
              <a:gd name="connsiteX0" fmla="*/ 0 w 15125701"/>
              <a:gd name="connsiteY0" fmla="*/ 0 h 3733799"/>
              <a:gd name="connsiteX1" fmla="*/ 15125701 w 15125701"/>
              <a:gd name="connsiteY1" fmla="*/ 0 h 3733799"/>
              <a:gd name="connsiteX2" fmla="*/ 15125701 w 15125701"/>
              <a:gd name="connsiteY2" fmla="*/ 3733799 h 3733799"/>
              <a:gd name="connsiteX3" fmla="*/ 0 w 15125701"/>
              <a:gd name="connsiteY3" fmla="*/ 3733799 h 3733799"/>
              <a:gd name="connsiteX4" fmla="*/ 0 w 15125701"/>
              <a:gd name="connsiteY4" fmla="*/ 0 h 3733799"/>
              <a:gd name="connsiteX0" fmla="*/ 5200650 w 15125701"/>
              <a:gd name="connsiteY0" fmla="*/ 1371600 h 3733799"/>
              <a:gd name="connsiteX1" fmla="*/ 15125701 w 15125701"/>
              <a:gd name="connsiteY1" fmla="*/ 0 h 3733799"/>
              <a:gd name="connsiteX2" fmla="*/ 15125701 w 15125701"/>
              <a:gd name="connsiteY2" fmla="*/ 3733799 h 3733799"/>
              <a:gd name="connsiteX3" fmla="*/ 0 w 15125701"/>
              <a:gd name="connsiteY3" fmla="*/ 3733799 h 3733799"/>
              <a:gd name="connsiteX4" fmla="*/ 5200650 w 15125701"/>
              <a:gd name="connsiteY4" fmla="*/ 1371600 h 3733799"/>
              <a:gd name="connsiteX0" fmla="*/ 5200650 w 15125701"/>
              <a:gd name="connsiteY0" fmla="*/ 1325880 h 3688079"/>
              <a:gd name="connsiteX1" fmla="*/ 11765281 w 15125701"/>
              <a:gd name="connsiteY1" fmla="*/ 0 h 3688079"/>
              <a:gd name="connsiteX2" fmla="*/ 15125701 w 15125701"/>
              <a:gd name="connsiteY2" fmla="*/ 3688079 h 3688079"/>
              <a:gd name="connsiteX3" fmla="*/ 0 w 15125701"/>
              <a:gd name="connsiteY3" fmla="*/ 3688079 h 3688079"/>
              <a:gd name="connsiteX4" fmla="*/ 5200650 w 15125701"/>
              <a:gd name="connsiteY4" fmla="*/ 1325880 h 3688079"/>
              <a:gd name="connsiteX0" fmla="*/ 5200650 w 11765281"/>
              <a:gd name="connsiteY0" fmla="*/ 1325880 h 3688079"/>
              <a:gd name="connsiteX1" fmla="*/ 11765281 w 11765281"/>
              <a:gd name="connsiteY1" fmla="*/ 0 h 3688079"/>
              <a:gd name="connsiteX2" fmla="*/ 6850381 w 11765281"/>
              <a:gd name="connsiteY2" fmla="*/ 3688079 h 3688079"/>
              <a:gd name="connsiteX3" fmla="*/ 0 w 11765281"/>
              <a:gd name="connsiteY3" fmla="*/ 3688079 h 3688079"/>
              <a:gd name="connsiteX4" fmla="*/ 5200650 w 11765281"/>
              <a:gd name="connsiteY4" fmla="*/ 1325880 h 3688079"/>
              <a:gd name="connsiteX0" fmla="*/ 5200650 w 11765281"/>
              <a:gd name="connsiteY0" fmla="*/ 1325880 h 3688079"/>
              <a:gd name="connsiteX1" fmla="*/ 11765281 w 11765281"/>
              <a:gd name="connsiteY1" fmla="*/ 0 h 3688079"/>
              <a:gd name="connsiteX2" fmla="*/ 6850381 w 11765281"/>
              <a:gd name="connsiteY2" fmla="*/ 3688079 h 3688079"/>
              <a:gd name="connsiteX3" fmla="*/ 0 w 11765281"/>
              <a:gd name="connsiteY3" fmla="*/ 3688079 h 3688079"/>
              <a:gd name="connsiteX4" fmla="*/ 5200650 w 11765281"/>
              <a:gd name="connsiteY4" fmla="*/ 1325880 h 3688079"/>
              <a:gd name="connsiteX0" fmla="*/ 5200650 w 11765281"/>
              <a:gd name="connsiteY0" fmla="*/ 1325880 h 3688079"/>
              <a:gd name="connsiteX1" fmla="*/ 8420101 w 11765281"/>
              <a:gd name="connsiteY1" fmla="*/ 641283 h 3688079"/>
              <a:gd name="connsiteX2" fmla="*/ 11765281 w 11765281"/>
              <a:gd name="connsiteY2" fmla="*/ 0 h 3688079"/>
              <a:gd name="connsiteX3" fmla="*/ 6850381 w 11765281"/>
              <a:gd name="connsiteY3" fmla="*/ 3688079 h 3688079"/>
              <a:gd name="connsiteX4" fmla="*/ 0 w 11765281"/>
              <a:gd name="connsiteY4" fmla="*/ 3688079 h 3688079"/>
              <a:gd name="connsiteX5" fmla="*/ 5200650 w 11765281"/>
              <a:gd name="connsiteY5" fmla="*/ 1325880 h 3688079"/>
              <a:gd name="connsiteX0" fmla="*/ 5200650 w 11765281"/>
              <a:gd name="connsiteY0" fmla="*/ 1325880 h 3688079"/>
              <a:gd name="connsiteX1" fmla="*/ 8751571 w 11765281"/>
              <a:gd name="connsiteY1" fmla="*/ 1144203 h 3688079"/>
              <a:gd name="connsiteX2" fmla="*/ 11765281 w 11765281"/>
              <a:gd name="connsiteY2" fmla="*/ 0 h 3688079"/>
              <a:gd name="connsiteX3" fmla="*/ 6850381 w 11765281"/>
              <a:gd name="connsiteY3" fmla="*/ 3688079 h 3688079"/>
              <a:gd name="connsiteX4" fmla="*/ 0 w 11765281"/>
              <a:gd name="connsiteY4" fmla="*/ 3688079 h 3688079"/>
              <a:gd name="connsiteX5" fmla="*/ 5200650 w 11765281"/>
              <a:gd name="connsiteY5" fmla="*/ 1325880 h 3688079"/>
              <a:gd name="connsiteX0" fmla="*/ 5200650 w 11765281"/>
              <a:gd name="connsiteY0" fmla="*/ 1325880 h 3688079"/>
              <a:gd name="connsiteX1" fmla="*/ 8751571 w 11765281"/>
              <a:gd name="connsiteY1" fmla="*/ 1144203 h 3688079"/>
              <a:gd name="connsiteX2" fmla="*/ 11765281 w 11765281"/>
              <a:gd name="connsiteY2" fmla="*/ 0 h 3688079"/>
              <a:gd name="connsiteX3" fmla="*/ 6850381 w 11765281"/>
              <a:gd name="connsiteY3" fmla="*/ 3688079 h 3688079"/>
              <a:gd name="connsiteX4" fmla="*/ 0 w 11765281"/>
              <a:gd name="connsiteY4" fmla="*/ 3688079 h 3688079"/>
              <a:gd name="connsiteX5" fmla="*/ 5200650 w 11765281"/>
              <a:gd name="connsiteY5" fmla="*/ 1325880 h 3688079"/>
              <a:gd name="connsiteX0" fmla="*/ 5200650 w 11765281"/>
              <a:gd name="connsiteY0" fmla="*/ 1325880 h 3688079"/>
              <a:gd name="connsiteX1" fmla="*/ 8751571 w 11765281"/>
              <a:gd name="connsiteY1" fmla="*/ 1144203 h 3688079"/>
              <a:gd name="connsiteX2" fmla="*/ 11765281 w 11765281"/>
              <a:gd name="connsiteY2" fmla="*/ 0 h 3688079"/>
              <a:gd name="connsiteX3" fmla="*/ 6850381 w 11765281"/>
              <a:gd name="connsiteY3" fmla="*/ 3688079 h 3688079"/>
              <a:gd name="connsiteX4" fmla="*/ 0 w 11765281"/>
              <a:gd name="connsiteY4" fmla="*/ 3688079 h 3688079"/>
              <a:gd name="connsiteX5" fmla="*/ 5200650 w 11765281"/>
              <a:gd name="connsiteY5" fmla="*/ 1325880 h 3688079"/>
              <a:gd name="connsiteX0" fmla="*/ 5200650 w 11988020"/>
              <a:gd name="connsiteY0" fmla="*/ 1325880 h 3688079"/>
              <a:gd name="connsiteX1" fmla="*/ 8751571 w 11988020"/>
              <a:gd name="connsiteY1" fmla="*/ 1144203 h 3688079"/>
              <a:gd name="connsiteX2" fmla="*/ 11988020 w 11988020"/>
              <a:gd name="connsiteY2" fmla="*/ 0 h 3688079"/>
              <a:gd name="connsiteX3" fmla="*/ 6850381 w 11988020"/>
              <a:gd name="connsiteY3" fmla="*/ 3688079 h 3688079"/>
              <a:gd name="connsiteX4" fmla="*/ 0 w 11988020"/>
              <a:gd name="connsiteY4" fmla="*/ 3688079 h 3688079"/>
              <a:gd name="connsiteX5" fmla="*/ 5200650 w 11988020"/>
              <a:gd name="connsiteY5" fmla="*/ 1325880 h 36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88020" h="3688079">
                <a:moveTo>
                  <a:pt x="5200650" y="1325880"/>
                </a:moveTo>
                <a:lnTo>
                  <a:pt x="8751571" y="1144203"/>
                </a:lnTo>
                <a:cubicBezTo>
                  <a:pt x="10659111" y="1128562"/>
                  <a:pt x="10983450" y="381401"/>
                  <a:pt x="11988020" y="0"/>
                </a:cubicBezTo>
                <a:cubicBezTo>
                  <a:pt x="10349720" y="1229360"/>
                  <a:pt x="10374631" y="3555999"/>
                  <a:pt x="6850381" y="3688079"/>
                </a:cubicBezTo>
                <a:lnTo>
                  <a:pt x="0" y="3688079"/>
                </a:lnTo>
                <a:cubicBezTo>
                  <a:pt x="1733550" y="2900679"/>
                  <a:pt x="2598420" y="1541780"/>
                  <a:pt x="5200650" y="1325880"/>
                </a:cubicBezTo>
                <a:close/>
              </a:path>
            </a:pathLst>
          </a:cu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630053"/>
            <a:ext cx="5257800" cy="5257800"/>
          </a:xfrm>
          <a:prstGeom prst="rect">
            <a:avLst/>
          </a:prstGeom>
          <a:solidFill>
            <a:schemeClr val="bg2">
              <a:lumMod val="90000"/>
              <a:alpha val="0"/>
            </a:schemeClr>
          </a:solidFill>
        </p:spPr>
      </p:pic>
      <p:sp>
        <p:nvSpPr>
          <p:cNvPr id="12" name="Rectangle 11"/>
          <p:cNvSpPr/>
          <p:nvPr/>
        </p:nvSpPr>
        <p:spPr>
          <a:xfrm>
            <a:off x="552449" y="9621653"/>
            <a:ext cx="6838952" cy="43434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4824" y="9545453"/>
            <a:ext cx="17068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onsolas" panose="020B0609020204030204" pitchFamily="49" charset="0"/>
              </a:rPr>
              <a:t>GTAAAAATCTAGTTTTCCGTACTCTGTCCC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CTTTTTAATCCTTCTCTGAATGGGTGTCCTTGATTCACTGACATTTCCTAATTAACCAAGTTCTGCCAAGTTTCACATGAAACTTGGGGAACCGATTTCATTCCCCCAGTATCACCCTGTGGCGCCACCTTCCGGAGCTGTGAGGAAACTCCGGACTTCCCCCCAACACCGCCCCCTCCCTCCACCCTCGGTCTCCGCTTTCTGCGCTCTGCCGCGTTGGTTTTCGGAGGTGTCTGGGCGCATGCGCTTTGGACGGGCCGCCTAGCCTAGGAGAGACTACAATTCCCAGAAGACAGTGCGAAAGAAAAAAAAAATCCCGCGGTCCGTGGGGGTGGGAGAAATAAACGCTCGCGAGAGAACGAGGTTCAGGCGGCTGCACGAAGGGGGTGGAGGGGGGCTGGAGAGAGTGAGGAGGAAGGGGAGGAGGTGCCGTCCCACAATACCAGGCGGGAGGGCGGGTAGGCGGTTTGTATCCGGGCTGTGAGGTGCTCGGAGCCTCGGCGGACCTTGCTGCCTCTGTCTCTTTAACGCGAGAGGAAGCGATGCAGAGGGGTGGAAAATGGCAGAGCT</a:t>
            </a:r>
            <a:endParaRPr lang="en-US" sz="320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515600" y="4778563"/>
            <a:ext cx="2136042" cy="3371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573000" y="4778564"/>
            <a:ext cx="0" cy="106096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80145" y="7686692"/>
                <a:ext cx="4267200" cy="809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4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45" y="7686692"/>
                <a:ext cx="4267200" cy="8092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76401" y="4230559"/>
                <a:ext cx="6553200" cy="147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=100−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p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  <m:r>
                                                    <a:rPr lang="en-US" sz="2400" i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400" i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  <m:r>
                                                        <a:rPr lang="en-US" sz="240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num>
                                        <m:den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)×100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230559"/>
                <a:ext cx="6553200" cy="1471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0264504" y="73348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852350" y="5668684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7093002" y="2820762"/>
            <a:ext cx="5535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Information content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77277" y="6189971"/>
            <a:ext cx="5219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Frequency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282941" y="465348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(b)</a:t>
            </a:r>
          </a:p>
        </p:txBody>
      </p:sp>
      <p:sp>
        <p:nvSpPr>
          <p:cNvPr id="27" name="Oval 26"/>
          <p:cNvSpPr/>
          <p:nvPr/>
        </p:nvSpPr>
        <p:spPr>
          <a:xfrm>
            <a:off x="9875884" y="7264174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(c)</a:t>
            </a:r>
          </a:p>
        </p:txBody>
      </p:sp>
      <p:sp>
        <p:nvSpPr>
          <p:cNvPr id="28" name="Oval 27"/>
          <p:cNvSpPr/>
          <p:nvPr/>
        </p:nvSpPr>
        <p:spPr>
          <a:xfrm>
            <a:off x="3431180" y="8258778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(a)</a:t>
            </a:r>
          </a:p>
        </p:txBody>
      </p:sp>
      <p:sp>
        <p:nvSpPr>
          <p:cNvPr id="29" name="Oval 28"/>
          <p:cNvSpPr/>
          <p:nvPr/>
        </p:nvSpPr>
        <p:spPr>
          <a:xfrm>
            <a:off x="15949826" y="691351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1" y="305703"/>
            <a:ext cx="2801078" cy="2801078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41" y="296558"/>
            <a:ext cx="2810223" cy="2810223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86" y="305276"/>
            <a:ext cx="2801505" cy="2801505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</p:pic>
      <p:sp>
        <p:nvSpPr>
          <p:cNvPr id="30" name="Oval 29"/>
          <p:cNvSpPr/>
          <p:nvPr/>
        </p:nvSpPr>
        <p:spPr>
          <a:xfrm>
            <a:off x="1000326" y="44635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(e)</a:t>
            </a:r>
          </a:p>
        </p:txBody>
      </p:sp>
      <p:sp>
        <p:nvSpPr>
          <p:cNvPr id="31" name="Oval 30"/>
          <p:cNvSpPr/>
          <p:nvPr/>
        </p:nvSpPr>
        <p:spPr>
          <a:xfrm>
            <a:off x="4052887" y="44635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(f)</a:t>
            </a:r>
          </a:p>
        </p:txBody>
      </p:sp>
      <p:sp>
        <p:nvSpPr>
          <p:cNvPr id="32" name="Oval 31"/>
          <p:cNvSpPr/>
          <p:nvPr/>
        </p:nvSpPr>
        <p:spPr>
          <a:xfrm>
            <a:off x="7130058" y="44635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(g)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119360" y="6204936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05901" y="566868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1000" y="9448800"/>
            <a:ext cx="17356372" cy="4128526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3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66" y="152400"/>
            <a:ext cx="17964554" cy="1333499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en-US" sz="1079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98" y="12564070"/>
            <a:ext cx="17956533" cy="923330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/>
              <a:t>Cite this work as:</a:t>
            </a:r>
          </a:p>
          <a:p>
            <a:endParaRPr lang="en-US" sz="1200"/>
          </a:p>
          <a:p>
            <a:r>
              <a:rPr lang="en-US" sz="2100"/>
              <a:t>Paul A. Gagniuc. </a:t>
            </a:r>
            <a:r>
              <a:rPr lang="en-US" sz="2100" i="1"/>
              <a:t>Algorithms in Bioinformatics: Theory and Implementation</a:t>
            </a:r>
            <a:r>
              <a:rPr lang="en-US" sz="2100"/>
              <a:t>. John Wiley &amp; Sons, </a:t>
            </a:r>
            <a:r>
              <a:rPr lang="en-US" sz="2100"/>
              <a:t>Hoboken, NJ, USA</a:t>
            </a:r>
            <a:r>
              <a:rPr lang="en-US" sz="21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71" y="3280469"/>
            <a:ext cx="161757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The objective digital stain method.</a:t>
            </a:r>
            <a:r>
              <a:rPr lang="en-US" sz="3200"/>
              <a:t> (</a:t>
            </a:r>
            <a:r>
              <a:rPr lang="en-US" sz="3200" b="1"/>
              <a:t>a</a:t>
            </a:r>
            <a:r>
              <a:rPr lang="en-US" sz="3200"/>
              <a:t>) shows the promoter sequence of a gene and the contents of the first sliding window. (</a:t>
            </a:r>
            <a:r>
              <a:rPr lang="en-US" sz="3200" b="1"/>
              <a:t>b</a:t>
            </a:r>
            <a:r>
              <a:rPr lang="en-US" sz="3200"/>
              <a:t>) indicates the computation method for the information content on the current sliding window. (</a:t>
            </a:r>
            <a:r>
              <a:rPr lang="en-US" sz="3200" b="1"/>
              <a:t>c</a:t>
            </a:r>
            <a:r>
              <a:rPr lang="en-US" sz="3200"/>
              <a:t>) indicates the CG% content on the current sliding window. (</a:t>
            </a:r>
            <a:r>
              <a:rPr lang="en-US" sz="3200" b="1"/>
              <a:t>d</a:t>
            </a:r>
            <a:r>
              <a:rPr lang="en-US" sz="3200"/>
              <a:t>) Shows an objective digital stain (ODS) - a chart on which dots/lines are plotted using the values from a and b. For sufficiently long sequences the set of dots/lines form a characteristic pattern/shape which is particular to the sequence taken into consideration. (</a:t>
            </a:r>
            <a:r>
              <a:rPr lang="en-US" sz="3200" b="1"/>
              <a:t>e</a:t>
            </a:r>
            <a:r>
              <a:rPr lang="en-US" sz="3200"/>
              <a:t>-</a:t>
            </a:r>
            <a:r>
              <a:rPr lang="en-US" sz="3200" b="1"/>
              <a:t>g</a:t>
            </a:r>
            <a:r>
              <a:rPr lang="en-US" sz="3200"/>
              <a:t>) shows different embodiments of the ODS, resulting from various graphical representations of a “point” on the image. Note that there is no special position from which the first dot/line can start. It all depends on the content of the sliding windows.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5773400" cy="1988345"/>
          </a:xfrm>
        </p:spPr>
        <p:txBody>
          <a:bodyPr>
            <a:normAutofit fontScale="90000"/>
          </a:bodyPr>
          <a:lstStyle/>
          <a:p>
            <a:r>
              <a:rPr lang="en-US"/>
              <a:t>The objective digital stain method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1325396"/>
            <a:ext cx="1940814" cy="194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1235840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936C057-28A0-4B5B-A7DD-D8CF6556939F}"/>
</file>

<file path=customXml/itemProps2.xml><?xml version="1.0" encoding="utf-8"?>
<ds:datastoreItem xmlns:ds="http://schemas.openxmlformats.org/officeDocument/2006/customXml" ds:itemID="{FF8F82B3-5FAF-4369-B990-A7986E9EF590}"/>
</file>

<file path=customXml/itemProps3.xml><?xml version="1.0" encoding="utf-8"?>
<ds:datastoreItem xmlns:ds="http://schemas.openxmlformats.org/officeDocument/2006/customXml" ds:itemID="{9AC85410-4C99-4CB6-88E4-82C3347FAC9E}"/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232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Cambria Math</vt:lpstr>
      <vt:lpstr>Consolas</vt:lpstr>
      <vt:lpstr>Office Theme</vt:lpstr>
      <vt:lpstr>PowerPoint Presentation</vt:lpstr>
      <vt:lpstr>The objective digital stain method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586</cp:revision>
  <dcterms:created xsi:type="dcterms:W3CDTF">2015-10-28T14:31:42Z</dcterms:created>
  <dcterms:modified xsi:type="dcterms:W3CDTF">2021-07-15T14:31:36Z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