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</p:sldIdLst>
  <p:sldSz cx="18288000" cy="13716000"/>
  <p:notesSz cx="6858000" cy="9144000"/>
  <p:defaultTextStyle>
    <a:defPPr>
      <a:defRPr lang="en-US"/>
    </a:defPPr>
    <a:lvl1pPr marL="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1pPr>
    <a:lvl2pPr marL="1419538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2pPr>
    <a:lvl3pPr marL="2839077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3pPr>
    <a:lvl4pPr marL="4258615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4pPr>
    <a:lvl5pPr marL="5678156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5pPr>
    <a:lvl6pPr marL="7097694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6pPr>
    <a:lvl7pPr marL="8517233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7pPr>
    <a:lvl8pPr marL="9936772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8pPr>
    <a:lvl9pPr marL="1135631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2" autoAdjust="0"/>
    <p:restoredTop sz="97478" autoAdjust="0"/>
  </p:normalViewPr>
  <p:slideViewPr>
    <p:cSldViewPr>
      <p:cViewPr varScale="1">
        <p:scale>
          <a:sx n="83" d="100"/>
          <a:sy n="83" d="100"/>
        </p:scale>
        <p:origin x="1800" y="9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7" y="4260855"/>
            <a:ext cx="15544800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77300" y="3460753"/>
            <a:ext cx="14579600" cy="73710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5" y="3460753"/>
            <a:ext cx="43434000" cy="73710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3" y="8813811"/>
            <a:ext cx="15544800" cy="2724150"/>
          </a:xfrm>
        </p:spPr>
        <p:txBody>
          <a:bodyPr anchor="t"/>
          <a:lstStyle>
            <a:lvl1pPr algn="l">
              <a:defRPr sz="80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3" y="5813431"/>
            <a:ext cx="15544800" cy="3000375"/>
          </a:xfrm>
        </p:spPr>
        <p:txBody>
          <a:bodyPr anchor="b"/>
          <a:lstStyle>
            <a:lvl1pPr marL="0" indent="0">
              <a:buNone/>
              <a:defRPr sz="3980">
                <a:solidFill>
                  <a:schemeClr val="tx1">
                    <a:tint val="75000"/>
                  </a:schemeClr>
                </a:solidFill>
              </a:defRPr>
            </a:lvl1pPr>
            <a:lvl2pPr marL="914472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943" indent="0">
              <a:buNone/>
              <a:defRPr sz="3219">
                <a:solidFill>
                  <a:schemeClr val="tx1">
                    <a:tint val="75000"/>
                  </a:schemeClr>
                </a:solidFill>
              </a:defRPr>
            </a:lvl3pPr>
            <a:lvl4pPr marL="2743414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4pPr>
            <a:lvl5pPr marL="3657886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5pPr>
            <a:lvl6pPr marL="4572357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6pPr>
            <a:lvl7pPr marL="5486828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7pPr>
            <a:lvl8pPr marL="6401301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8pPr>
            <a:lvl9pPr marL="7315773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501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3070229"/>
            <a:ext cx="8080375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9" y="4349752"/>
            <a:ext cx="8080375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3070229"/>
            <a:ext cx="8083550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4349752"/>
            <a:ext cx="8083550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9" y="546102"/>
            <a:ext cx="6016625" cy="2324100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5"/>
            <a:ext cx="10223500" cy="11706227"/>
          </a:xfrm>
        </p:spPr>
        <p:txBody>
          <a:bodyPr/>
          <a:lstStyle>
            <a:lvl1pPr>
              <a:defRPr sz="6394"/>
            </a:lvl1pPr>
            <a:lvl2pPr>
              <a:defRPr sz="5588"/>
            </a:lvl2pPr>
            <a:lvl3pPr>
              <a:defRPr sz="4784"/>
            </a:lvl3pPr>
            <a:lvl4pPr>
              <a:defRPr sz="3980"/>
            </a:lvl4pPr>
            <a:lvl5pPr>
              <a:defRPr sz="3980"/>
            </a:lvl5pPr>
            <a:lvl6pPr>
              <a:defRPr sz="3980"/>
            </a:lvl6pPr>
            <a:lvl7pPr>
              <a:defRPr sz="3980"/>
            </a:lvl7pPr>
            <a:lvl8pPr>
              <a:defRPr sz="3980"/>
            </a:lvl8pPr>
            <a:lvl9pPr>
              <a:defRPr sz="3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9" y="2870205"/>
            <a:ext cx="6016625" cy="9382127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3"/>
            <a:ext cx="10972800" cy="1133477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3"/>
            <a:ext cx="10972800" cy="8229600"/>
          </a:xfrm>
        </p:spPr>
        <p:txBody>
          <a:bodyPr/>
          <a:lstStyle>
            <a:lvl1pPr marL="0" indent="0">
              <a:buNone/>
              <a:defRPr sz="6394"/>
            </a:lvl1pPr>
            <a:lvl2pPr marL="914472" indent="0">
              <a:buNone/>
              <a:defRPr sz="5588"/>
            </a:lvl2pPr>
            <a:lvl3pPr marL="1828943" indent="0">
              <a:buNone/>
              <a:defRPr sz="4784"/>
            </a:lvl3pPr>
            <a:lvl4pPr marL="2743414" indent="0">
              <a:buNone/>
              <a:defRPr sz="3980"/>
            </a:lvl4pPr>
            <a:lvl5pPr marL="3657886" indent="0">
              <a:buNone/>
              <a:defRPr sz="3980"/>
            </a:lvl5pPr>
            <a:lvl6pPr marL="4572357" indent="0">
              <a:buNone/>
              <a:defRPr sz="3980"/>
            </a:lvl6pPr>
            <a:lvl7pPr marL="5486828" indent="0">
              <a:buNone/>
              <a:defRPr sz="3980"/>
            </a:lvl7pPr>
            <a:lvl8pPr marL="6401301" indent="0">
              <a:buNone/>
              <a:defRPr sz="3980"/>
            </a:lvl8pPr>
            <a:lvl9pPr marL="7315773" indent="0">
              <a:buNone/>
              <a:defRPr sz="3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87"/>
            <a:ext cx="10972800" cy="1609725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6"/>
            <a:ext cx="16459200" cy="9051927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11"/>
            <a:ext cx="5791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943" rtl="0" eaLnBrk="1" latinLnBrk="0" hangingPunct="1">
        <a:spcBef>
          <a:spcPct val="0"/>
        </a:spcBef>
        <a:buNone/>
        <a:defRPr sz="8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54" indent="-685854" algn="l" defTabSz="1828943" rtl="0" eaLnBrk="1" latinLnBrk="0" hangingPunct="1">
        <a:spcBef>
          <a:spcPct val="20000"/>
        </a:spcBef>
        <a:buFont typeface="Arial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486016" indent="-571545" algn="l" defTabSz="1828943" rtl="0" eaLnBrk="1" latinLnBrk="0" hangingPunct="1">
        <a:spcBef>
          <a:spcPct val="20000"/>
        </a:spcBef>
        <a:buFont typeface="Arial" pitchFamily="34" charset="0"/>
        <a:buChar char="–"/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286180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200651" indent="-457236" algn="l" defTabSz="1828943" rtl="0" eaLnBrk="1" latinLnBrk="0" hangingPunct="1">
        <a:spcBef>
          <a:spcPct val="20000"/>
        </a:spcBef>
        <a:buFont typeface="Arial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4pPr>
      <a:lvl5pPr marL="4115122" indent="-457236" algn="l" defTabSz="1828943" rtl="0" eaLnBrk="1" latinLnBrk="0" hangingPunct="1">
        <a:spcBef>
          <a:spcPct val="20000"/>
        </a:spcBef>
        <a:buFont typeface="Arial" pitchFamily="34" charset="0"/>
        <a:buChar char="»"/>
        <a:defRPr sz="3980" kern="1200">
          <a:solidFill>
            <a:schemeClr val="tx1"/>
          </a:solidFill>
          <a:latin typeface="+mn-lt"/>
          <a:ea typeface="+mn-ea"/>
          <a:cs typeface="+mn-cs"/>
        </a:defRPr>
      </a:lvl5pPr>
      <a:lvl6pPr marL="5029593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6pPr>
      <a:lvl7pPr marL="5944065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7pPr>
      <a:lvl8pPr marL="6858537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8pPr>
      <a:lvl9pPr marL="7773008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472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94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3414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886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2357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6828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401301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577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29027"/>
              </p:ext>
            </p:extLst>
          </p:nvPr>
        </p:nvGraphicFramePr>
        <p:xfrm>
          <a:off x="471043" y="9224995"/>
          <a:ext cx="663702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663702"/>
                <a:gridCol w="663702"/>
                <a:gridCol w="663702"/>
                <a:gridCol w="663702"/>
                <a:gridCol w="663702"/>
                <a:gridCol w="663702"/>
                <a:gridCol w="663702"/>
                <a:gridCol w="663702"/>
                <a:gridCol w="663702"/>
                <a:gridCol w="663702"/>
              </a:tblGrid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26157" y="8621781"/>
            <a:ext cx="48397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000" b="1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m[i][j] 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= m[i–1][j–1] + f(Ai, Bj)</a:t>
            </a:r>
          </a:p>
        </p:txBody>
      </p:sp>
      <p:sp>
        <p:nvSpPr>
          <p:cNvPr id="10" name="Down Arrow 3"/>
          <p:cNvSpPr>
            <a:spLocks noChangeArrowheads="1"/>
          </p:cNvSpPr>
          <p:nvPr/>
        </p:nvSpPr>
        <p:spPr bwMode="auto">
          <a:xfrm>
            <a:off x="8743031" y="9082772"/>
            <a:ext cx="381000" cy="1155913"/>
          </a:xfrm>
          <a:prstGeom prst="downArrow">
            <a:avLst>
              <a:gd name="adj1" fmla="val 50000"/>
              <a:gd name="adj2" fmla="val 49975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26157" y="12986826"/>
            <a:ext cx="3711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b="1" smtClean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m[i][j</a:t>
            </a:r>
            <a:r>
              <a:rPr kumimoji="1" lang="en-US" sz="2000" b="1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]</a:t>
            </a:r>
            <a:r>
              <a:rPr kumimoji="1" lang="en-US" sz="2000" b="1" smtClean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kumimoji="1" lang="en-US" sz="20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= </a:t>
            </a:r>
            <a:r>
              <a:rPr kumimoji="1" lang="en-US" sz="2000" smtClean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m[i-1][j</a:t>
            </a:r>
            <a:r>
              <a:rPr kumimoji="1" lang="en-US" sz="20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]</a:t>
            </a:r>
            <a:r>
              <a:rPr kumimoji="1" lang="en-US" sz="2000" smtClean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kumimoji="1" lang="en-US" sz="20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+ gap</a:t>
            </a:r>
          </a:p>
        </p:txBody>
      </p:sp>
      <p:sp>
        <p:nvSpPr>
          <p:cNvPr id="12" name="Down Arrow 8"/>
          <p:cNvSpPr>
            <a:spLocks noChangeArrowheads="1"/>
          </p:cNvSpPr>
          <p:nvPr/>
        </p:nvSpPr>
        <p:spPr bwMode="auto">
          <a:xfrm>
            <a:off x="9336642" y="9799607"/>
            <a:ext cx="381000" cy="436562"/>
          </a:xfrm>
          <a:prstGeom prst="downArrow">
            <a:avLst>
              <a:gd name="adj1" fmla="val 50000"/>
              <a:gd name="adj2" fmla="val 50072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097137" y="9233148"/>
            <a:ext cx="3711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b="1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m[i][j] </a:t>
            </a:r>
            <a:r>
              <a:rPr kumimoji="1" lang="en-US" sz="2000" smtClean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= m[i][j–1] </a:t>
            </a:r>
            <a:r>
              <a:rPr kumimoji="1" lang="en-US" sz="20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+ gap</a:t>
            </a:r>
          </a:p>
        </p:txBody>
      </p:sp>
      <p:sp>
        <p:nvSpPr>
          <p:cNvPr id="14" name="Down Arrow 10"/>
          <p:cNvSpPr>
            <a:spLocks noChangeArrowheads="1"/>
          </p:cNvSpPr>
          <p:nvPr/>
        </p:nvSpPr>
        <p:spPr bwMode="auto">
          <a:xfrm flipV="1">
            <a:off x="8712912" y="11574799"/>
            <a:ext cx="381000" cy="1412026"/>
          </a:xfrm>
          <a:prstGeom prst="downArrow">
            <a:avLst>
              <a:gd name="adj1" fmla="val 50000"/>
              <a:gd name="adj2" fmla="val 49979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89851" y="357297"/>
            <a:ext cx="8637588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while 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(i&gt;=2 || j&gt;=2) {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var Ai = m[i][0];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var Bj = m[0][j];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if(i&gt;=2 &amp;&amp; j&gt;=2 &amp;&amp; </a:t>
            </a:r>
            <a:r>
              <a:rPr lang="en-US" sz="200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m[i][j</a:t>
            </a:r>
            <a:r>
              <a:rPr lang="en-US" sz="200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 </a:t>
            </a: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== </a:t>
            </a:r>
            <a:r>
              <a:rPr 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m[i-1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][j-1]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+ f(Ai, Bj)) </a:t>
            </a: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US" sz="200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i = i - 1;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j = j - 1;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} else {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if(i&gt;=2 &amp;&amp; </a:t>
            </a:r>
            <a:r>
              <a:rPr lang="en-US" sz="200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m[i][j</a:t>
            </a:r>
            <a:r>
              <a:rPr lang="en-US" sz="200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 </a:t>
            </a: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== </a:t>
            </a:r>
            <a:r>
              <a:rPr 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m[i-1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][j] 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+ gap) {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i = i - 1;</a:t>
            </a:r>
            <a:endParaRPr lang="en-US" sz="200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} else {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j = j - 1</a:t>
            </a: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</a:p>
          <a:p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}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16240920" y="357297"/>
            <a:ext cx="1742280" cy="1676400"/>
          </a:xfrm>
          <a:prstGeom prst="wedgeRoundRectCallout">
            <a:avLst>
              <a:gd name="adj1" fmla="val -160898"/>
              <a:gd name="adj2" fmla="val 40575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16197659" y="3380782"/>
            <a:ext cx="1742280" cy="1676400"/>
          </a:xfrm>
          <a:prstGeom prst="wedgeRoundRectCallout">
            <a:avLst>
              <a:gd name="adj1" fmla="val -138364"/>
              <a:gd name="adj2" fmla="val 1677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12115800" y="5059680"/>
            <a:ext cx="1828800" cy="1676400"/>
          </a:xfrm>
          <a:prstGeom prst="wedgeRoundRectCallout">
            <a:avLst>
              <a:gd name="adj1" fmla="val -161697"/>
              <a:gd name="adj2" fmla="val -25596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59576" y="230060"/>
            <a:ext cx="10776024" cy="7315102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92373"/>
              </p:ext>
            </p:extLst>
          </p:nvPr>
        </p:nvGraphicFramePr>
        <p:xfrm>
          <a:off x="457200" y="4724400"/>
          <a:ext cx="663702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663702"/>
                <a:gridCol w="663702"/>
                <a:gridCol w="663702"/>
                <a:gridCol w="663702"/>
                <a:gridCol w="663702"/>
                <a:gridCol w="663702"/>
                <a:gridCol w="663702"/>
                <a:gridCol w="663702"/>
                <a:gridCol w="663702"/>
                <a:gridCol w="663702"/>
              </a:tblGrid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1" name="Rounded Rectangular Callout 30"/>
          <p:cNvSpPr/>
          <p:nvPr/>
        </p:nvSpPr>
        <p:spPr>
          <a:xfrm>
            <a:off x="1537842" y="10291795"/>
            <a:ext cx="4159847" cy="2085383"/>
          </a:xfrm>
          <a:prstGeom prst="wedgeRoundRectCallout">
            <a:avLst>
              <a:gd name="adj1" fmla="val 51318"/>
              <a:gd name="adj2" fmla="val 72608"/>
              <a:gd name="adj3" fmla="val 16667"/>
            </a:avLst>
          </a:prstGeom>
          <a:solidFill>
            <a:schemeClr val="tx1">
              <a:lumMod val="50000"/>
              <a:lumOff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12451975" y="5371507"/>
            <a:ext cx="583451" cy="5521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00" kern="0">
              <a:solidFill>
                <a:srgbClr val="000000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3030200" y="5371507"/>
            <a:ext cx="583451" cy="552179"/>
          </a:xfrm>
          <a:prstGeom prst="rect">
            <a:avLst/>
          </a:prstGeom>
          <a:solidFill>
            <a:srgbClr val="C00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451975" y="5923686"/>
            <a:ext cx="583451" cy="5521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3030200" y="5923686"/>
            <a:ext cx="583451" cy="552179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6552851" y="667021"/>
            <a:ext cx="583451" cy="552179"/>
          </a:xfrm>
          <a:prstGeom prst="rect">
            <a:avLst/>
          </a:prstGeom>
          <a:solidFill>
            <a:srgbClr val="C00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7131076" y="667021"/>
            <a:ext cx="583451" cy="5521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00" kern="0">
              <a:solidFill>
                <a:srgbClr val="000000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6552851" y="1219200"/>
            <a:ext cx="583451" cy="5521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00" kern="0">
              <a:solidFill>
                <a:srgbClr val="000000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7131076" y="1219200"/>
            <a:ext cx="583451" cy="552179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00" kern="0">
              <a:solidFill>
                <a:srgbClr val="000000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6507246" y="3663837"/>
            <a:ext cx="583451" cy="5521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00" kern="0">
              <a:solidFill>
                <a:srgbClr val="000000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7085471" y="3663837"/>
            <a:ext cx="583451" cy="55217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00" kern="0">
              <a:solidFill>
                <a:srgbClr val="000000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6507246" y="4216016"/>
            <a:ext cx="583451" cy="552179"/>
          </a:xfrm>
          <a:prstGeom prst="rect">
            <a:avLst/>
          </a:prstGeom>
          <a:solidFill>
            <a:srgbClr val="C00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7085471" y="4216016"/>
            <a:ext cx="583451" cy="552179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00" kern="0">
              <a:solidFill>
                <a:srgbClr val="000000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8611687" y="10329510"/>
            <a:ext cx="583451" cy="552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sz="2800" kern="0" smtClean="0">
                <a:solidFill>
                  <a:schemeClr val="bg1"/>
                </a:solidFill>
                <a:latin typeface="굴림" panose="020B0600000101010101" pitchFamily="34" charset="-127"/>
                <a:ea typeface="굴림"/>
              </a:rPr>
              <a:t>3</a:t>
            </a:r>
            <a:endParaRPr kumimoji="1" lang="en-US" sz="2800" kern="0">
              <a:solidFill>
                <a:schemeClr val="bg1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189912" y="10329510"/>
            <a:ext cx="583451" cy="552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sz="2800" kern="0" smtClean="0">
                <a:solidFill>
                  <a:schemeClr val="bg1"/>
                </a:solidFill>
                <a:latin typeface="굴림" panose="020B0600000101010101" pitchFamily="34" charset="-127"/>
                <a:ea typeface="굴림"/>
              </a:rPr>
              <a:t>4</a:t>
            </a:r>
            <a:endParaRPr kumimoji="1" lang="en-US" sz="2800" kern="0">
              <a:solidFill>
                <a:schemeClr val="bg1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611687" y="10881689"/>
            <a:ext cx="583451" cy="552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sz="2800" kern="0" smtClean="0">
                <a:solidFill>
                  <a:schemeClr val="bg1"/>
                </a:solidFill>
                <a:latin typeface="굴림" panose="020B0600000101010101" pitchFamily="34" charset="-127"/>
                <a:ea typeface="굴림"/>
              </a:rPr>
              <a:t>1</a:t>
            </a:r>
            <a:endParaRPr kumimoji="1" lang="en-US" sz="2800" kern="0">
              <a:solidFill>
                <a:schemeClr val="bg1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189912" y="10881689"/>
            <a:ext cx="583451" cy="552179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" panose="020B0600000101010101" pitchFamily="34" charset="-127"/>
                <a:ea typeface="굴림"/>
              </a:rPr>
              <a:t>5</a:t>
            </a:r>
            <a:endParaRPr kumimoji="1" lang="en-US" sz="2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204843" y="10958816"/>
            <a:ext cx="583451" cy="552179"/>
          </a:xfrm>
          <a:prstGeom prst="rect">
            <a:avLst/>
          </a:prstGeom>
          <a:solidFill>
            <a:srgbClr val="C00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sz="2800" kern="0" smtClean="0">
                <a:solidFill>
                  <a:schemeClr val="bg1"/>
                </a:solidFill>
                <a:latin typeface="굴림" panose="020B0600000101010101" pitchFamily="34" charset="-127"/>
                <a:ea typeface="굴림"/>
              </a:rPr>
              <a:t>3</a:t>
            </a:r>
            <a:endParaRPr kumimoji="1" lang="en-US" sz="2800" kern="0">
              <a:solidFill>
                <a:schemeClr val="bg1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783068" y="10958816"/>
            <a:ext cx="583451" cy="55217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00" kern="0">
              <a:solidFill>
                <a:srgbClr val="000000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204843" y="11510995"/>
            <a:ext cx="583451" cy="55217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83068" y="11510995"/>
            <a:ext cx="583451" cy="552179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sz="2800" kern="0" smtClean="0">
                <a:solidFill>
                  <a:schemeClr val="bg1"/>
                </a:solidFill>
                <a:latin typeface="굴림" panose="020B0600000101010101" pitchFamily="34" charset="-127"/>
                <a:ea typeface="굴림"/>
              </a:rPr>
              <a:t>5</a:t>
            </a:r>
            <a:endParaRPr kumimoji="1" lang="en-US" sz="2800" kern="0">
              <a:solidFill>
                <a:schemeClr val="bg1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7065348" y="6510461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(a)</a:t>
            </a:r>
          </a:p>
        </p:txBody>
      </p:sp>
      <p:sp>
        <p:nvSpPr>
          <p:cNvPr id="57" name="Oval 56"/>
          <p:cNvSpPr/>
          <p:nvPr/>
        </p:nvSpPr>
        <p:spPr>
          <a:xfrm>
            <a:off x="6054978" y="9663416"/>
            <a:ext cx="777240" cy="777240"/>
          </a:xfrm>
          <a:prstGeom prst="ellipse">
            <a:avLst/>
          </a:prstGeom>
          <a:solidFill>
            <a:sysClr val="windowText" lastClr="000000">
              <a:alpha val="5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(b)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01166" y="10337296"/>
            <a:ext cx="3980256" cy="3147216"/>
          </a:xfrm>
          <a:custGeom>
            <a:avLst/>
            <a:gdLst>
              <a:gd name="connsiteX0" fmla="*/ 0 w 4663702"/>
              <a:gd name="connsiteY0" fmla="*/ 0 h 2860694"/>
              <a:gd name="connsiteX1" fmla="*/ 4663702 w 4663702"/>
              <a:gd name="connsiteY1" fmla="*/ 0 h 2860694"/>
              <a:gd name="connsiteX2" fmla="*/ 4663702 w 4663702"/>
              <a:gd name="connsiteY2" fmla="*/ 2860694 h 2860694"/>
              <a:gd name="connsiteX3" fmla="*/ 0 w 4663702"/>
              <a:gd name="connsiteY3" fmla="*/ 2860694 h 2860694"/>
              <a:gd name="connsiteX4" fmla="*/ 0 w 4663702"/>
              <a:gd name="connsiteY4" fmla="*/ 0 h 2860694"/>
              <a:gd name="connsiteX0" fmla="*/ 7620 w 4671322"/>
              <a:gd name="connsiteY0" fmla="*/ 0 h 2860694"/>
              <a:gd name="connsiteX1" fmla="*/ 4671322 w 4671322"/>
              <a:gd name="connsiteY1" fmla="*/ 0 h 2860694"/>
              <a:gd name="connsiteX2" fmla="*/ 4671322 w 4671322"/>
              <a:gd name="connsiteY2" fmla="*/ 2860694 h 2860694"/>
              <a:gd name="connsiteX3" fmla="*/ 7620 w 4671322"/>
              <a:gd name="connsiteY3" fmla="*/ 2860694 h 2860694"/>
              <a:gd name="connsiteX4" fmla="*/ 0 w 4671322"/>
              <a:gd name="connsiteY4" fmla="*/ 2270144 h 2860694"/>
              <a:gd name="connsiteX5" fmla="*/ 7620 w 4671322"/>
              <a:gd name="connsiteY5" fmla="*/ 0 h 2860694"/>
              <a:gd name="connsiteX0" fmla="*/ 7620 w 4671322"/>
              <a:gd name="connsiteY0" fmla="*/ 0 h 2864504"/>
              <a:gd name="connsiteX1" fmla="*/ 4671322 w 4671322"/>
              <a:gd name="connsiteY1" fmla="*/ 0 h 2864504"/>
              <a:gd name="connsiteX2" fmla="*/ 4671322 w 4671322"/>
              <a:gd name="connsiteY2" fmla="*/ 2860694 h 2864504"/>
              <a:gd name="connsiteX3" fmla="*/ 1337310 w 4671322"/>
              <a:gd name="connsiteY3" fmla="*/ 2864504 h 2864504"/>
              <a:gd name="connsiteX4" fmla="*/ 7620 w 4671322"/>
              <a:gd name="connsiteY4" fmla="*/ 2860694 h 2864504"/>
              <a:gd name="connsiteX5" fmla="*/ 0 w 4671322"/>
              <a:gd name="connsiteY5" fmla="*/ 2270144 h 2864504"/>
              <a:gd name="connsiteX6" fmla="*/ 7620 w 4671322"/>
              <a:gd name="connsiteY6" fmla="*/ 0 h 2864504"/>
              <a:gd name="connsiteX0" fmla="*/ 7620 w 4671322"/>
              <a:gd name="connsiteY0" fmla="*/ 0 h 2864504"/>
              <a:gd name="connsiteX1" fmla="*/ 4671322 w 4671322"/>
              <a:gd name="connsiteY1" fmla="*/ 0 h 2864504"/>
              <a:gd name="connsiteX2" fmla="*/ 4671322 w 4671322"/>
              <a:gd name="connsiteY2" fmla="*/ 2860694 h 2864504"/>
              <a:gd name="connsiteX3" fmla="*/ 1337310 w 4671322"/>
              <a:gd name="connsiteY3" fmla="*/ 2864504 h 2864504"/>
              <a:gd name="connsiteX4" fmla="*/ 1322070 w 4671322"/>
              <a:gd name="connsiteY4" fmla="*/ 2266334 h 2864504"/>
              <a:gd name="connsiteX5" fmla="*/ 0 w 4671322"/>
              <a:gd name="connsiteY5" fmla="*/ 2270144 h 2864504"/>
              <a:gd name="connsiteX6" fmla="*/ 7620 w 4671322"/>
              <a:gd name="connsiteY6" fmla="*/ 0 h 2864504"/>
              <a:gd name="connsiteX0" fmla="*/ 7620 w 4671322"/>
              <a:gd name="connsiteY0" fmla="*/ 0 h 2864504"/>
              <a:gd name="connsiteX1" fmla="*/ 4671322 w 4671322"/>
              <a:gd name="connsiteY1" fmla="*/ 0 h 2864504"/>
              <a:gd name="connsiteX2" fmla="*/ 4671322 w 4671322"/>
              <a:gd name="connsiteY2" fmla="*/ 2860694 h 2864504"/>
              <a:gd name="connsiteX3" fmla="*/ 1337310 w 4671322"/>
              <a:gd name="connsiteY3" fmla="*/ 2864504 h 2864504"/>
              <a:gd name="connsiteX4" fmla="*/ 1333500 w 4671322"/>
              <a:gd name="connsiteY4" fmla="*/ 2266334 h 2864504"/>
              <a:gd name="connsiteX5" fmla="*/ 0 w 4671322"/>
              <a:gd name="connsiteY5" fmla="*/ 2270144 h 2864504"/>
              <a:gd name="connsiteX6" fmla="*/ 7620 w 4671322"/>
              <a:gd name="connsiteY6" fmla="*/ 0 h 2864504"/>
              <a:gd name="connsiteX0" fmla="*/ 3516630 w 4671322"/>
              <a:gd name="connsiteY0" fmla="*/ 11430 h 2864504"/>
              <a:gd name="connsiteX1" fmla="*/ 4671322 w 4671322"/>
              <a:gd name="connsiteY1" fmla="*/ 0 h 2864504"/>
              <a:gd name="connsiteX2" fmla="*/ 4671322 w 4671322"/>
              <a:gd name="connsiteY2" fmla="*/ 2860694 h 2864504"/>
              <a:gd name="connsiteX3" fmla="*/ 1337310 w 4671322"/>
              <a:gd name="connsiteY3" fmla="*/ 2864504 h 2864504"/>
              <a:gd name="connsiteX4" fmla="*/ 1333500 w 4671322"/>
              <a:gd name="connsiteY4" fmla="*/ 2266334 h 2864504"/>
              <a:gd name="connsiteX5" fmla="*/ 0 w 4671322"/>
              <a:gd name="connsiteY5" fmla="*/ 2270144 h 2864504"/>
              <a:gd name="connsiteX6" fmla="*/ 3516630 w 4671322"/>
              <a:gd name="connsiteY6" fmla="*/ 11430 h 2864504"/>
              <a:gd name="connsiteX0" fmla="*/ 3516630 w 4671322"/>
              <a:gd name="connsiteY0" fmla="*/ 11430 h 2864504"/>
              <a:gd name="connsiteX1" fmla="*/ 4671322 w 4671322"/>
              <a:gd name="connsiteY1" fmla="*/ 0 h 2864504"/>
              <a:gd name="connsiteX2" fmla="*/ 4659892 w 4671322"/>
              <a:gd name="connsiteY2" fmla="*/ 1111904 h 2864504"/>
              <a:gd name="connsiteX3" fmla="*/ 1337310 w 4671322"/>
              <a:gd name="connsiteY3" fmla="*/ 2864504 h 2864504"/>
              <a:gd name="connsiteX4" fmla="*/ 1333500 w 4671322"/>
              <a:gd name="connsiteY4" fmla="*/ 2266334 h 2864504"/>
              <a:gd name="connsiteX5" fmla="*/ 0 w 4671322"/>
              <a:gd name="connsiteY5" fmla="*/ 2270144 h 2864504"/>
              <a:gd name="connsiteX6" fmla="*/ 3516630 w 4671322"/>
              <a:gd name="connsiteY6" fmla="*/ 11430 h 2864504"/>
              <a:gd name="connsiteX0" fmla="*/ 3516630 w 4659892"/>
              <a:gd name="connsiteY0" fmla="*/ 0 h 2853074"/>
              <a:gd name="connsiteX1" fmla="*/ 3528322 w 4659892"/>
              <a:gd name="connsiteY1" fmla="*/ 1085850 h 2853074"/>
              <a:gd name="connsiteX2" fmla="*/ 4659892 w 4659892"/>
              <a:gd name="connsiteY2" fmla="*/ 1100474 h 2853074"/>
              <a:gd name="connsiteX3" fmla="*/ 1337310 w 4659892"/>
              <a:gd name="connsiteY3" fmla="*/ 2853074 h 2853074"/>
              <a:gd name="connsiteX4" fmla="*/ 1333500 w 4659892"/>
              <a:gd name="connsiteY4" fmla="*/ 2254904 h 2853074"/>
              <a:gd name="connsiteX5" fmla="*/ 0 w 4659892"/>
              <a:gd name="connsiteY5" fmla="*/ 2258714 h 2853074"/>
              <a:gd name="connsiteX6" fmla="*/ 3516630 w 4659892"/>
              <a:gd name="connsiteY6" fmla="*/ 0 h 2853074"/>
              <a:gd name="connsiteX0" fmla="*/ 3516630 w 4683642"/>
              <a:gd name="connsiteY0" fmla="*/ 0 h 2853074"/>
              <a:gd name="connsiteX1" fmla="*/ 3528322 w 4683642"/>
              <a:gd name="connsiteY1" fmla="*/ 1085850 h 2853074"/>
              <a:gd name="connsiteX2" fmla="*/ 4683642 w 4683642"/>
              <a:gd name="connsiteY2" fmla="*/ 1361731 h 2853074"/>
              <a:gd name="connsiteX3" fmla="*/ 1337310 w 4683642"/>
              <a:gd name="connsiteY3" fmla="*/ 2853074 h 2853074"/>
              <a:gd name="connsiteX4" fmla="*/ 1333500 w 4683642"/>
              <a:gd name="connsiteY4" fmla="*/ 2254904 h 2853074"/>
              <a:gd name="connsiteX5" fmla="*/ 0 w 4683642"/>
              <a:gd name="connsiteY5" fmla="*/ 2258714 h 2853074"/>
              <a:gd name="connsiteX6" fmla="*/ 3516630 w 4683642"/>
              <a:gd name="connsiteY6" fmla="*/ 0 h 2853074"/>
              <a:gd name="connsiteX0" fmla="*/ 3516630 w 4683642"/>
              <a:gd name="connsiteY0" fmla="*/ 0 h 2853074"/>
              <a:gd name="connsiteX1" fmla="*/ 3528322 w 4683642"/>
              <a:gd name="connsiteY1" fmla="*/ 1406483 h 2853074"/>
              <a:gd name="connsiteX2" fmla="*/ 4683642 w 4683642"/>
              <a:gd name="connsiteY2" fmla="*/ 1361731 h 2853074"/>
              <a:gd name="connsiteX3" fmla="*/ 1337310 w 4683642"/>
              <a:gd name="connsiteY3" fmla="*/ 2853074 h 2853074"/>
              <a:gd name="connsiteX4" fmla="*/ 1333500 w 4683642"/>
              <a:gd name="connsiteY4" fmla="*/ 2254904 h 2853074"/>
              <a:gd name="connsiteX5" fmla="*/ 0 w 4683642"/>
              <a:gd name="connsiteY5" fmla="*/ 2258714 h 2853074"/>
              <a:gd name="connsiteX6" fmla="*/ 3516630 w 4683642"/>
              <a:gd name="connsiteY6" fmla="*/ 0 h 2853074"/>
              <a:gd name="connsiteX0" fmla="*/ 3516630 w 4671766"/>
              <a:gd name="connsiteY0" fmla="*/ 0 h 2853074"/>
              <a:gd name="connsiteX1" fmla="*/ 3528322 w 4671766"/>
              <a:gd name="connsiteY1" fmla="*/ 1406483 h 2853074"/>
              <a:gd name="connsiteX2" fmla="*/ 4671766 w 4671766"/>
              <a:gd name="connsiteY2" fmla="*/ 1385482 h 2853074"/>
              <a:gd name="connsiteX3" fmla="*/ 1337310 w 4671766"/>
              <a:gd name="connsiteY3" fmla="*/ 2853074 h 2853074"/>
              <a:gd name="connsiteX4" fmla="*/ 1333500 w 4671766"/>
              <a:gd name="connsiteY4" fmla="*/ 2254904 h 2853074"/>
              <a:gd name="connsiteX5" fmla="*/ 0 w 4671766"/>
              <a:gd name="connsiteY5" fmla="*/ 2258714 h 2853074"/>
              <a:gd name="connsiteX6" fmla="*/ 3516630 w 4671766"/>
              <a:gd name="connsiteY6" fmla="*/ 0 h 2853074"/>
              <a:gd name="connsiteX0" fmla="*/ 3516630 w 4671766"/>
              <a:gd name="connsiteY0" fmla="*/ 0 h 2853074"/>
              <a:gd name="connsiteX1" fmla="*/ 3528322 w 4671766"/>
              <a:gd name="connsiteY1" fmla="*/ 1406483 h 2853074"/>
              <a:gd name="connsiteX2" fmla="*/ 4671766 w 4671766"/>
              <a:gd name="connsiteY2" fmla="*/ 1385482 h 2853074"/>
              <a:gd name="connsiteX3" fmla="*/ 1337310 w 4671766"/>
              <a:gd name="connsiteY3" fmla="*/ 2853074 h 2853074"/>
              <a:gd name="connsiteX4" fmla="*/ 1333500 w 4671766"/>
              <a:gd name="connsiteY4" fmla="*/ 2254904 h 2853074"/>
              <a:gd name="connsiteX5" fmla="*/ 0 w 4671766"/>
              <a:gd name="connsiteY5" fmla="*/ 2258714 h 2853074"/>
              <a:gd name="connsiteX6" fmla="*/ 3516630 w 4671766"/>
              <a:gd name="connsiteY6" fmla="*/ 0 h 2853074"/>
              <a:gd name="connsiteX0" fmla="*/ 3516630 w 4671766"/>
              <a:gd name="connsiteY0" fmla="*/ 0 h 2853074"/>
              <a:gd name="connsiteX1" fmla="*/ 3528322 w 4671766"/>
              <a:gd name="connsiteY1" fmla="*/ 1406483 h 2853074"/>
              <a:gd name="connsiteX2" fmla="*/ 4671766 w 4671766"/>
              <a:gd name="connsiteY2" fmla="*/ 1385482 h 2853074"/>
              <a:gd name="connsiteX3" fmla="*/ 1337310 w 4671766"/>
              <a:gd name="connsiteY3" fmla="*/ 2853074 h 2853074"/>
              <a:gd name="connsiteX4" fmla="*/ 1333500 w 4671766"/>
              <a:gd name="connsiteY4" fmla="*/ 2254904 h 2853074"/>
              <a:gd name="connsiteX5" fmla="*/ 0 w 4671766"/>
              <a:gd name="connsiteY5" fmla="*/ 2258714 h 2853074"/>
              <a:gd name="connsiteX6" fmla="*/ 3516630 w 4671766"/>
              <a:gd name="connsiteY6" fmla="*/ 0 h 2853074"/>
              <a:gd name="connsiteX0" fmla="*/ 3516630 w 4683641"/>
              <a:gd name="connsiteY0" fmla="*/ 0 h 2853074"/>
              <a:gd name="connsiteX1" fmla="*/ 3528322 w 4683641"/>
              <a:gd name="connsiteY1" fmla="*/ 1406483 h 2853074"/>
              <a:gd name="connsiteX2" fmla="*/ 4683641 w 4683641"/>
              <a:gd name="connsiteY2" fmla="*/ 1373607 h 2853074"/>
              <a:gd name="connsiteX3" fmla="*/ 1337310 w 4683641"/>
              <a:gd name="connsiteY3" fmla="*/ 2853074 h 2853074"/>
              <a:gd name="connsiteX4" fmla="*/ 1333500 w 4683641"/>
              <a:gd name="connsiteY4" fmla="*/ 2254904 h 2853074"/>
              <a:gd name="connsiteX5" fmla="*/ 0 w 4683641"/>
              <a:gd name="connsiteY5" fmla="*/ 2258714 h 2853074"/>
              <a:gd name="connsiteX6" fmla="*/ 3516630 w 4683641"/>
              <a:gd name="connsiteY6" fmla="*/ 0 h 2853074"/>
              <a:gd name="connsiteX0" fmla="*/ 3516630 w 4683641"/>
              <a:gd name="connsiteY0" fmla="*/ 0 h 2853074"/>
              <a:gd name="connsiteX1" fmla="*/ 3528322 w 4683641"/>
              <a:gd name="connsiteY1" fmla="*/ 1406483 h 2853074"/>
              <a:gd name="connsiteX2" fmla="*/ 4683641 w 4683641"/>
              <a:gd name="connsiteY2" fmla="*/ 1373607 h 2853074"/>
              <a:gd name="connsiteX3" fmla="*/ 1337310 w 4683641"/>
              <a:gd name="connsiteY3" fmla="*/ 2853074 h 2853074"/>
              <a:gd name="connsiteX4" fmla="*/ 1333500 w 4683641"/>
              <a:gd name="connsiteY4" fmla="*/ 2254904 h 2853074"/>
              <a:gd name="connsiteX5" fmla="*/ 0 w 4683641"/>
              <a:gd name="connsiteY5" fmla="*/ 2258714 h 2853074"/>
              <a:gd name="connsiteX6" fmla="*/ 3516630 w 4683641"/>
              <a:gd name="connsiteY6" fmla="*/ 0 h 2853074"/>
              <a:gd name="connsiteX0" fmla="*/ 3516630 w 4683641"/>
              <a:gd name="connsiteY0" fmla="*/ 0 h 2544315"/>
              <a:gd name="connsiteX1" fmla="*/ 3528322 w 4683641"/>
              <a:gd name="connsiteY1" fmla="*/ 1097724 h 2544315"/>
              <a:gd name="connsiteX2" fmla="*/ 4683641 w 4683641"/>
              <a:gd name="connsiteY2" fmla="*/ 1064848 h 2544315"/>
              <a:gd name="connsiteX3" fmla="*/ 1337310 w 4683641"/>
              <a:gd name="connsiteY3" fmla="*/ 2544315 h 2544315"/>
              <a:gd name="connsiteX4" fmla="*/ 1333500 w 4683641"/>
              <a:gd name="connsiteY4" fmla="*/ 1946145 h 2544315"/>
              <a:gd name="connsiteX5" fmla="*/ 0 w 4683641"/>
              <a:gd name="connsiteY5" fmla="*/ 1949955 h 2544315"/>
              <a:gd name="connsiteX6" fmla="*/ 3516630 w 4683641"/>
              <a:gd name="connsiteY6" fmla="*/ 0 h 2544315"/>
              <a:gd name="connsiteX0" fmla="*/ 3516630 w 4719267"/>
              <a:gd name="connsiteY0" fmla="*/ 0 h 2544315"/>
              <a:gd name="connsiteX1" fmla="*/ 3528322 w 4719267"/>
              <a:gd name="connsiteY1" fmla="*/ 1097724 h 2544315"/>
              <a:gd name="connsiteX2" fmla="*/ 4719267 w 4719267"/>
              <a:gd name="connsiteY2" fmla="*/ 1076723 h 2544315"/>
              <a:gd name="connsiteX3" fmla="*/ 1337310 w 4719267"/>
              <a:gd name="connsiteY3" fmla="*/ 2544315 h 2544315"/>
              <a:gd name="connsiteX4" fmla="*/ 1333500 w 4719267"/>
              <a:gd name="connsiteY4" fmla="*/ 1946145 h 2544315"/>
              <a:gd name="connsiteX5" fmla="*/ 0 w 4719267"/>
              <a:gd name="connsiteY5" fmla="*/ 1949955 h 2544315"/>
              <a:gd name="connsiteX6" fmla="*/ 3516630 w 4719267"/>
              <a:gd name="connsiteY6" fmla="*/ 0 h 2544315"/>
              <a:gd name="connsiteX0" fmla="*/ 3516630 w 4683641"/>
              <a:gd name="connsiteY0" fmla="*/ 0 h 2544315"/>
              <a:gd name="connsiteX1" fmla="*/ 3528322 w 4683641"/>
              <a:gd name="connsiteY1" fmla="*/ 1097724 h 2544315"/>
              <a:gd name="connsiteX2" fmla="*/ 4683641 w 4683641"/>
              <a:gd name="connsiteY2" fmla="*/ 1064847 h 2544315"/>
              <a:gd name="connsiteX3" fmla="*/ 1337310 w 4683641"/>
              <a:gd name="connsiteY3" fmla="*/ 2544315 h 2544315"/>
              <a:gd name="connsiteX4" fmla="*/ 1333500 w 4683641"/>
              <a:gd name="connsiteY4" fmla="*/ 1946145 h 2544315"/>
              <a:gd name="connsiteX5" fmla="*/ 0 w 4683641"/>
              <a:gd name="connsiteY5" fmla="*/ 1949955 h 2544315"/>
              <a:gd name="connsiteX6" fmla="*/ 3516630 w 4683641"/>
              <a:gd name="connsiteY6" fmla="*/ 0 h 2544315"/>
              <a:gd name="connsiteX0" fmla="*/ 3516630 w 4659890"/>
              <a:gd name="connsiteY0" fmla="*/ 0 h 2544315"/>
              <a:gd name="connsiteX1" fmla="*/ 3528322 w 4659890"/>
              <a:gd name="connsiteY1" fmla="*/ 1097724 h 2544315"/>
              <a:gd name="connsiteX2" fmla="*/ 4659890 w 4659890"/>
              <a:gd name="connsiteY2" fmla="*/ 1064847 h 2544315"/>
              <a:gd name="connsiteX3" fmla="*/ 1337310 w 4659890"/>
              <a:gd name="connsiteY3" fmla="*/ 2544315 h 2544315"/>
              <a:gd name="connsiteX4" fmla="*/ 1333500 w 4659890"/>
              <a:gd name="connsiteY4" fmla="*/ 1946145 h 2544315"/>
              <a:gd name="connsiteX5" fmla="*/ 0 w 4659890"/>
              <a:gd name="connsiteY5" fmla="*/ 1949955 h 2544315"/>
              <a:gd name="connsiteX6" fmla="*/ 3516630 w 4659890"/>
              <a:gd name="connsiteY6" fmla="*/ 0 h 2544315"/>
              <a:gd name="connsiteX0" fmla="*/ 3516630 w 4683641"/>
              <a:gd name="connsiteY0" fmla="*/ 0 h 2544315"/>
              <a:gd name="connsiteX1" fmla="*/ 3528322 w 4683641"/>
              <a:gd name="connsiteY1" fmla="*/ 1097724 h 2544315"/>
              <a:gd name="connsiteX2" fmla="*/ 4683641 w 4683641"/>
              <a:gd name="connsiteY2" fmla="*/ 1064847 h 2544315"/>
              <a:gd name="connsiteX3" fmla="*/ 1337310 w 4683641"/>
              <a:gd name="connsiteY3" fmla="*/ 2544315 h 2544315"/>
              <a:gd name="connsiteX4" fmla="*/ 1333500 w 4683641"/>
              <a:gd name="connsiteY4" fmla="*/ 1946145 h 2544315"/>
              <a:gd name="connsiteX5" fmla="*/ 0 w 4683641"/>
              <a:gd name="connsiteY5" fmla="*/ 1949955 h 2544315"/>
              <a:gd name="connsiteX6" fmla="*/ 3516630 w 4683641"/>
              <a:gd name="connsiteY6" fmla="*/ 0 h 2544315"/>
              <a:gd name="connsiteX0" fmla="*/ 3516630 w 4683641"/>
              <a:gd name="connsiteY0" fmla="*/ 0 h 2544315"/>
              <a:gd name="connsiteX1" fmla="*/ 3528322 w 4683641"/>
              <a:gd name="connsiteY1" fmla="*/ 1097724 h 2544315"/>
              <a:gd name="connsiteX2" fmla="*/ 4683641 w 4683641"/>
              <a:gd name="connsiteY2" fmla="*/ 1076723 h 2544315"/>
              <a:gd name="connsiteX3" fmla="*/ 1337310 w 4683641"/>
              <a:gd name="connsiteY3" fmla="*/ 2544315 h 2544315"/>
              <a:gd name="connsiteX4" fmla="*/ 1333500 w 4683641"/>
              <a:gd name="connsiteY4" fmla="*/ 1946145 h 2544315"/>
              <a:gd name="connsiteX5" fmla="*/ 0 w 4683641"/>
              <a:gd name="connsiteY5" fmla="*/ 1949955 h 2544315"/>
              <a:gd name="connsiteX6" fmla="*/ 3516630 w 4683641"/>
              <a:gd name="connsiteY6" fmla="*/ 0 h 2544315"/>
              <a:gd name="connsiteX0" fmla="*/ 3516630 w 4683641"/>
              <a:gd name="connsiteY0" fmla="*/ 0 h 3147216"/>
              <a:gd name="connsiteX1" fmla="*/ 3528322 w 4683641"/>
              <a:gd name="connsiteY1" fmla="*/ 1097724 h 3147216"/>
              <a:gd name="connsiteX2" fmla="*/ 4683641 w 4683641"/>
              <a:gd name="connsiteY2" fmla="*/ 1076723 h 3147216"/>
              <a:gd name="connsiteX3" fmla="*/ 2005525 w 4683641"/>
              <a:gd name="connsiteY3" fmla="*/ 3147216 h 3147216"/>
              <a:gd name="connsiteX4" fmla="*/ 1333500 w 4683641"/>
              <a:gd name="connsiteY4" fmla="*/ 1946145 h 3147216"/>
              <a:gd name="connsiteX5" fmla="*/ 0 w 4683641"/>
              <a:gd name="connsiteY5" fmla="*/ 1949955 h 3147216"/>
              <a:gd name="connsiteX6" fmla="*/ 3516630 w 4683641"/>
              <a:gd name="connsiteY6" fmla="*/ 0 h 3147216"/>
              <a:gd name="connsiteX0" fmla="*/ 3516630 w 4683641"/>
              <a:gd name="connsiteY0" fmla="*/ 0 h 3147216"/>
              <a:gd name="connsiteX1" fmla="*/ 3528322 w 4683641"/>
              <a:gd name="connsiteY1" fmla="*/ 1097724 h 3147216"/>
              <a:gd name="connsiteX2" fmla="*/ 4683641 w 4683641"/>
              <a:gd name="connsiteY2" fmla="*/ 1076723 h 3147216"/>
              <a:gd name="connsiteX3" fmla="*/ 2005525 w 4683641"/>
              <a:gd name="connsiteY3" fmla="*/ 3147216 h 3147216"/>
              <a:gd name="connsiteX4" fmla="*/ 2006739 w 4683641"/>
              <a:gd name="connsiteY4" fmla="*/ 2554070 h 3147216"/>
              <a:gd name="connsiteX5" fmla="*/ 0 w 4683641"/>
              <a:gd name="connsiteY5" fmla="*/ 1949955 h 3147216"/>
              <a:gd name="connsiteX6" fmla="*/ 3516630 w 4683641"/>
              <a:gd name="connsiteY6" fmla="*/ 0 h 3147216"/>
              <a:gd name="connsiteX0" fmla="*/ 2813245 w 3980256"/>
              <a:gd name="connsiteY0" fmla="*/ 0 h 3147216"/>
              <a:gd name="connsiteX1" fmla="*/ 2824937 w 3980256"/>
              <a:gd name="connsiteY1" fmla="*/ 1097724 h 3147216"/>
              <a:gd name="connsiteX2" fmla="*/ 3980256 w 3980256"/>
              <a:gd name="connsiteY2" fmla="*/ 1076723 h 3147216"/>
              <a:gd name="connsiteX3" fmla="*/ 1302140 w 3980256"/>
              <a:gd name="connsiteY3" fmla="*/ 3147216 h 3147216"/>
              <a:gd name="connsiteX4" fmla="*/ 1303354 w 3980256"/>
              <a:gd name="connsiteY4" fmla="*/ 2554070 h 3147216"/>
              <a:gd name="connsiteX5" fmla="*/ 0 w 3980256"/>
              <a:gd name="connsiteY5" fmla="*/ 2562904 h 3147216"/>
              <a:gd name="connsiteX6" fmla="*/ 2813245 w 3980256"/>
              <a:gd name="connsiteY6" fmla="*/ 0 h 314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0256" h="3147216">
                <a:moveTo>
                  <a:pt x="2813245" y="0"/>
                </a:moveTo>
                <a:cubicBezTo>
                  <a:pt x="2817142" y="468828"/>
                  <a:pt x="2821040" y="628896"/>
                  <a:pt x="2824937" y="1097724"/>
                </a:cubicBezTo>
                <a:lnTo>
                  <a:pt x="3980256" y="1076723"/>
                </a:lnTo>
                <a:lnTo>
                  <a:pt x="1302140" y="3147216"/>
                </a:lnTo>
                <a:cubicBezTo>
                  <a:pt x="1302545" y="2949501"/>
                  <a:pt x="1302949" y="2751785"/>
                  <a:pt x="1303354" y="2554070"/>
                </a:cubicBezTo>
                <a:lnTo>
                  <a:pt x="0" y="2562904"/>
                </a:lnTo>
                <a:lnTo>
                  <a:pt x="2813245" y="0"/>
                </a:lnTo>
                <a:close/>
              </a:path>
            </a:pathLst>
          </a:cu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91866"/>
              </p:ext>
            </p:extLst>
          </p:nvPr>
        </p:nvGraphicFramePr>
        <p:xfrm>
          <a:off x="13171540" y="7874776"/>
          <a:ext cx="481166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481166"/>
                <a:gridCol w="481166"/>
                <a:gridCol w="481166"/>
                <a:gridCol w="481166"/>
                <a:gridCol w="481166"/>
                <a:gridCol w="481166"/>
                <a:gridCol w="481166"/>
                <a:gridCol w="481166"/>
                <a:gridCol w="481166"/>
                <a:gridCol w="481166"/>
              </a:tblGrid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1828943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62" name="Oval 61"/>
          <p:cNvSpPr/>
          <p:nvPr/>
        </p:nvSpPr>
        <p:spPr>
          <a:xfrm>
            <a:off x="14097000" y="12568664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(f)</a:t>
            </a:r>
          </a:p>
        </p:txBody>
      </p:sp>
      <p:sp>
        <p:nvSpPr>
          <p:cNvPr id="63" name="Oval 62"/>
          <p:cNvSpPr/>
          <p:nvPr/>
        </p:nvSpPr>
        <p:spPr>
          <a:xfrm>
            <a:off x="11147360" y="10740553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(e)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513473" y="12236668"/>
            <a:ext cx="27745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TGAATTCAGTTA</a:t>
            </a: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|| | || |  |</a:t>
            </a: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TGGA-TC-G--A</a:t>
            </a:r>
          </a:p>
        </p:txBody>
      </p:sp>
      <p:sp>
        <p:nvSpPr>
          <p:cNvPr id="66" name="Oval 65"/>
          <p:cNvSpPr/>
          <p:nvPr/>
        </p:nvSpPr>
        <p:spPr>
          <a:xfrm>
            <a:off x="6041135" y="5177072"/>
            <a:ext cx="777240" cy="777240"/>
          </a:xfrm>
          <a:prstGeom prst="ellipse">
            <a:avLst/>
          </a:prstGeom>
          <a:solidFill>
            <a:sysClr val="windowText" lastClr="000000">
              <a:alpha val="52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(c)</a:t>
            </a:r>
          </a:p>
        </p:txBody>
      </p:sp>
      <p:sp>
        <p:nvSpPr>
          <p:cNvPr id="67" name="Rounded Rectangular Callout 66"/>
          <p:cNvSpPr/>
          <p:nvPr/>
        </p:nvSpPr>
        <p:spPr>
          <a:xfrm>
            <a:off x="1523999" y="5577840"/>
            <a:ext cx="4159847" cy="2107526"/>
          </a:xfrm>
          <a:prstGeom prst="wedgeRoundRectCallout">
            <a:avLst>
              <a:gd name="adj1" fmla="val 35931"/>
              <a:gd name="adj2" fmla="val 66610"/>
              <a:gd name="adj3" fmla="val 16667"/>
            </a:avLst>
          </a:prstGeom>
          <a:solidFill>
            <a:schemeClr val="tx1">
              <a:lumMod val="50000"/>
              <a:lumOff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 bwMode="auto">
          <a:xfrm>
            <a:off x="4191000" y="6267004"/>
            <a:ext cx="583451" cy="55217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00" kern="0">
              <a:solidFill>
                <a:srgbClr val="000000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769225" y="6267004"/>
            <a:ext cx="583451" cy="552179"/>
          </a:xfrm>
          <a:prstGeom prst="rect">
            <a:avLst/>
          </a:prstGeom>
          <a:solidFill>
            <a:srgbClr val="C00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sz="2800" kern="0" smtClean="0">
                <a:solidFill>
                  <a:schemeClr val="bg1"/>
                </a:solidFill>
                <a:latin typeface="굴림" panose="020B0600000101010101" pitchFamily="34" charset="-127"/>
                <a:ea typeface="굴림"/>
              </a:rPr>
              <a:t>5</a:t>
            </a:r>
            <a:endParaRPr kumimoji="1" lang="en-US" sz="2800" kern="0">
              <a:solidFill>
                <a:schemeClr val="bg1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191000" y="6819183"/>
            <a:ext cx="583451" cy="55217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769225" y="6819183"/>
            <a:ext cx="583451" cy="552179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sz="2800" kern="0" smtClean="0">
                <a:solidFill>
                  <a:schemeClr val="bg1"/>
                </a:solidFill>
                <a:latin typeface="굴림" panose="020B0600000101010101" pitchFamily="34" charset="-127"/>
                <a:ea typeface="굴림"/>
              </a:rPr>
              <a:t>3</a:t>
            </a:r>
            <a:endParaRPr kumimoji="1" lang="en-US" sz="2800" kern="0">
              <a:solidFill>
                <a:schemeClr val="bg1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89060" y="8041848"/>
            <a:ext cx="1343856" cy="676707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784107" y="12887114"/>
            <a:ext cx="1318712" cy="613435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009884" y="10874322"/>
                <a:ext cx="1877958" cy="1188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5=</m:t>
                          </m:r>
                          <m:r>
                            <a:rPr lang="en-US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+(+2)     </m:t>
                          </m:r>
                        </m:e>
                        <m:e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5=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en-US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(−2)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e>
                        <m:e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5=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+4+(−2)                  </m:t>
                          </m:r>
                        </m:e>
                      </m:eqAr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84" y="10874322"/>
                <a:ext cx="1877958" cy="1188852"/>
              </a:xfrm>
              <a:prstGeom prst="rect">
                <a:avLst/>
              </a:prstGeom>
              <a:blipFill rotWithShape="0">
                <a:blip r:embed="rId2"/>
                <a:stretch>
                  <a:fillRect r="-8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1874984" y="10351188"/>
            <a:ext cx="3385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Which expression is true?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831820" y="5682402"/>
            <a:ext cx="3385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Which expression is true?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1911595" y="6178882"/>
                <a:ext cx="1877958" cy="1188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en-US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400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)     </m:t>
                          </m:r>
                        </m:e>
                        <m:e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3=−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(−2)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e>
                        <m:e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+(−2)                  </m:t>
                          </m:r>
                        </m:e>
                      </m:eqAr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95" y="6178882"/>
                <a:ext cx="1877958" cy="1188852"/>
              </a:xfrm>
              <a:prstGeom prst="rect">
                <a:avLst/>
              </a:prstGeom>
              <a:blipFill rotWithShape="0">
                <a:blip r:embed="rId3"/>
                <a:stretch>
                  <a:fillRect r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7355766" y="7868909"/>
            <a:ext cx="5670624" cy="461665"/>
          </a:xfrm>
          <a:prstGeom prst="rect">
            <a:avLst/>
          </a:prstGeom>
          <a:solidFill>
            <a:schemeClr val="bg2">
              <a:lumMod val="90000"/>
              <a:alpha val="26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Which expression is true?</a:t>
            </a: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37514"/>
              </p:ext>
            </p:extLst>
          </p:nvPr>
        </p:nvGraphicFramePr>
        <p:xfrm>
          <a:off x="465799" y="230060"/>
          <a:ext cx="663702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663702"/>
                <a:gridCol w="663702"/>
                <a:gridCol w="663702"/>
                <a:gridCol w="663702"/>
                <a:gridCol w="663702"/>
                <a:gridCol w="663702"/>
                <a:gridCol w="663702"/>
                <a:gridCol w="663702"/>
                <a:gridCol w="663702"/>
                <a:gridCol w="663702"/>
              </a:tblGrid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-24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0" name="Oval 79"/>
          <p:cNvSpPr/>
          <p:nvPr/>
        </p:nvSpPr>
        <p:spPr>
          <a:xfrm>
            <a:off x="6049734" y="665557"/>
            <a:ext cx="777240" cy="777240"/>
          </a:xfrm>
          <a:prstGeom prst="ellipse">
            <a:avLst/>
          </a:prstGeom>
          <a:solidFill>
            <a:sysClr val="windowText" lastClr="000000">
              <a:alpha val="54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(d)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05279" y="3235415"/>
            <a:ext cx="1336236" cy="652727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89" name="Rounded Rectangular Callout 88"/>
          <p:cNvSpPr/>
          <p:nvPr/>
        </p:nvSpPr>
        <p:spPr>
          <a:xfrm>
            <a:off x="1535971" y="764941"/>
            <a:ext cx="4159847" cy="2079565"/>
          </a:xfrm>
          <a:prstGeom prst="wedgeRoundRectCallout">
            <a:avLst>
              <a:gd name="adj1" fmla="val 35381"/>
              <a:gd name="adj2" fmla="val 68879"/>
              <a:gd name="adj3" fmla="val 16667"/>
            </a:avLst>
          </a:prstGeom>
          <a:solidFill>
            <a:schemeClr val="tx1">
              <a:lumMod val="50000"/>
              <a:lumOff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 bwMode="auto">
          <a:xfrm>
            <a:off x="4202972" y="1426145"/>
            <a:ext cx="583451" cy="55217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800" kern="0">
              <a:solidFill>
                <a:srgbClr val="000000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781197" y="1426145"/>
            <a:ext cx="583451" cy="552179"/>
          </a:xfrm>
          <a:prstGeom prst="rect">
            <a:avLst/>
          </a:prstGeom>
          <a:solidFill>
            <a:srgbClr val="C00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sz="2800" kern="0" smtClean="0">
                <a:solidFill>
                  <a:schemeClr val="bg1"/>
                </a:solidFill>
                <a:latin typeface="굴림" panose="020B0600000101010101" pitchFamily="34" charset="-127"/>
                <a:ea typeface="굴림"/>
              </a:rPr>
              <a:t>7</a:t>
            </a:r>
            <a:endParaRPr kumimoji="1" lang="en-US" sz="2800" kern="0">
              <a:solidFill>
                <a:schemeClr val="bg1"/>
              </a:solidFill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202972" y="1978324"/>
            <a:ext cx="583451" cy="55217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34" charset="-127"/>
              <a:ea typeface="굴림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4781197" y="1978324"/>
            <a:ext cx="583451" cy="552179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sz="2800" kern="0" smtClean="0">
                <a:solidFill>
                  <a:schemeClr val="bg1"/>
                </a:solidFill>
                <a:latin typeface="굴림" panose="020B0600000101010101" pitchFamily="34" charset="-127"/>
                <a:ea typeface="굴림"/>
              </a:rPr>
              <a:t>5</a:t>
            </a:r>
            <a:endParaRPr kumimoji="1" lang="en-US" sz="2800" kern="0">
              <a:solidFill>
                <a:schemeClr val="bg1"/>
              </a:solidFill>
              <a:latin typeface="굴림" panose="020B0600000101010101" pitchFamily="34" charset="-127"/>
              <a:ea typeface="굴림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1971098" y="1397888"/>
                <a:ext cx="1877958" cy="1188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5=</m:t>
                          </m:r>
                          <m:r>
                            <a:rPr lang="en-US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400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)     </m:t>
                          </m:r>
                        </m:e>
                        <m:e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5=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en-US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(−2)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e>
                        <m:e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5=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+(−2)                  </m:t>
                          </m:r>
                        </m:e>
                      </m:eqAr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98" y="1397888"/>
                <a:ext cx="1877958" cy="1188852"/>
              </a:xfrm>
              <a:prstGeom prst="rect">
                <a:avLst/>
              </a:prstGeom>
              <a:blipFill rotWithShape="0">
                <a:blip r:embed="rId4"/>
                <a:stretch>
                  <a:fillRect r="-8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1892600" y="866593"/>
            <a:ext cx="3385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Which expression is true?</a:t>
            </a:r>
          </a:p>
        </p:txBody>
      </p:sp>
    </p:spTree>
    <p:extLst>
      <p:ext uri="{BB962C8B-B14F-4D97-AF65-F5344CB8AC3E}">
        <p14:creationId xmlns:p14="http://schemas.microsoft.com/office/powerpoint/2010/main" val="320688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66" y="152400"/>
            <a:ext cx="17964554" cy="1333499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en-US" sz="1079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98" y="12564070"/>
            <a:ext cx="17956533" cy="923330"/>
          </a:xfrm>
          <a:prstGeom prst="rect">
            <a:avLst/>
          </a:prstGeom>
          <a:solidFill>
            <a:schemeClr val="bg2"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/>
              <a:t>Cite this work as:</a:t>
            </a:r>
          </a:p>
          <a:p>
            <a:endParaRPr lang="en-US" sz="1200"/>
          </a:p>
          <a:p>
            <a:r>
              <a:rPr lang="en-US" sz="2100"/>
              <a:t>Paul A. Gagniuc. </a:t>
            </a:r>
            <a:r>
              <a:rPr lang="en-US" sz="2100" i="1"/>
              <a:t>Algorithms in Bioinformatics: Theory and Implementation</a:t>
            </a:r>
            <a:r>
              <a:rPr lang="en-US" sz="2100"/>
              <a:t>. John Wiley &amp; Sons, </a:t>
            </a:r>
            <a:r>
              <a:rPr lang="en-US" sz="2100"/>
              <a:t>Hoboken, NJ, USA</a:t>
            </a:r>
            <a:r>
              <a:rPr lang="en-US" sz="21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71" y="3280469"/>
            <a:ext cx="16175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Traceback rules.</a:t>
            </a:r>
            <a:r>
              <a:rPr lang="en-US" sz="3200"/>
              <a:t> (</a:t>
            </a:r>
            <a:r>
              <a:rPr lang="en-US" sz="3200" b="1"/>
              <a:t>a</a:t>
            </a:r>
            <a:r>
              <a:rPr lang="en-US" sz="3200"/>
              <a:t>) shows the link between the implementation and the relative position of each element. (</a:t>
            </a:r>
            <a:r>
              <a:rPr lang="en-US" sz="3200" b="1"/>
              <a:t>b</a:t>
            </a:r>
            <a:r>
              <a:rPr lang="en-US" sz="3200"/>
              <a:t>, </a:t>
            </a:r>
            <a:r>
              <a:rPr lang="en-US" sz="3200" b="1"/>
              <a:t>c</a:t>
            </a:r>
            <a:r>
              <a:rPr lang="en-US" sz="3200"/>
              <a:t>, </a:t>
            </a:r>
            <a:r>
              <a:rPr lang="en-US" sz="3200" b="1"/>
              <a:t>d</a:t>
            </a:r>
            <a:r>
              <a:rPr lang="en-US" sz="3200"/>
              <a:t>) shows the first three iterations made by the traceback module in the global alignment case. (</a:t>
            </a:r>
            <a:r>
              <a:rPr lang="en-US" sz="3200" b="1"/>
              <a:t>e</a:t>
            </a:r>
            <a:r>
              <a:rPr lang="en-US" sz="3200"/>
              <a:t>) it shows the positions of the elements against which the equality is being verified. (</a:t>
            </a:r>
            <a:r>
              <a:rPr lang="en-US" sz="3200" b="1"/>
              <a:t>f</a:t>
            </a:r>
            <a:r>
              <a:rPr lang="en-US" sz="3200"/>
              <a:t>) show the complete traceback path and the two sequences aligned according to this path.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5773400" cy="1988345"/>
          </a:xfrm>
        </p:spPr>
        <p:txBody>
          <a:bodyPr>
            <a:normAutofit/>
          </a:bodyPr>
          <a:lstStyle/>
          <a:p>
            <a:r>
              <a:rPr lang="en-US"/>
              <a:t>Traceback rules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1325396"/>
            <a:ext cx="1940814" cy="1940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1235840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C91E35B-6579-4E79-A84E-7249D33FD708}"/>
</file>

<file path=customXml/itemProps2.xml><?xml version="1.0" encoding="utf-8"?>
<ds:datastoreItem xmlns:ds="http://schemas.openxmlformats.org/officeDocument/2006/customXml" ds:itemID="{A3521B3E-EB57-46CA-B294-A4BF7D41D60C}"/>
</file>

<file path=customXml/itemProps3.xml><?xml version="1.0" encoding="utf-8"?>
<ds:datastoreItem xmlns:ds="http://schemas.openxmlformats.org/officeDocument/2006/customXml" ds:itemID="{08761541-24F1-4CCC-A670-1D5B36090465}"/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1034</Words>
  <Application>Microsoft Office PowerPoint</Application>
  <PresentationFormat>Custom</PresentationFormat>
  <Paragraphs>605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Cambria</vt:lpstr>
      <vt:lpstr>Cambria Math</vt:lpstr>
      <vt:lpstr>Consolas</vt:lpstr>
      <vt:lpstr>굴림</vt:lpstr>
      <vt:lpstr>Times New Roman</vt:lpstr>
      <vt:lpstr>Office Theme</vt:lpstr>
      <vt:lpstr>PowerPoint Presentation</vt:lpstr>
      <vt:lpstr>Traceback rules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507</cp:revision>
  <dcterms:created xsi:type="dcterms:W3CDTF">2015-10-28T14:31:42Z</dcterms:created>
  <dcterms:modified xsi:type="dcterms:W3CDTF">2021-07-15T14:28:14Z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