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2397700" cy="43195875"/>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5">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5" d="100"/>
          <a:sy n="25" d="100"/>
        </p:scale>
        <p:origin x="3864" y="90"/>
      </p:cViewPr>
      <p:guideLst>
        <p:guide orient="horz" pos="13605"/>
        <p:guide pos="102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828" y="13418722"/>
            <a:ext cx="27538045" cy="9259116"/>
          </a:xfrm>
        </p:spPr>
        <p:txBody>
          <a:bodyPr/>
          <a:lstStyle/>
          <a:p>
            <a:r>
              <a:rPr lang="en-US" smtClean="0"/>
              <a:t>Click to edit Master title style</a:t>
            </a:r>
            <a:endParaRPr lang="en-US"/>
          </a:p>
        </p:txBody>
      </p:sp>
      <p:sp>
        <p:nvSpPr>
          <p:cNvPr id="3" name="Subtitle 2"/>
          <p:cNvSpPr>
            <a:spLocks noGrp="1"/>
          </p:cNvSpPr>
          <p:nvPr>
            <p:ph type="subTitle" idx="1"/>
          </p:nvPr>
        </p:nvSpPr>
        <p:spPr>
          <a:xfrm>
            <a:off x="4859655" y="24477662"/>
            <a:ext cx="22678390" cy="11038946"/>
          </a:xfrm>
        </p:spPr>
        <p:txBody>
          <a:bodyPr/>
          <a:lstStyle>
            <a:lvl1pPr marL="0" indent="0" algn="ctr">
              <a:buNone/>
              <a:defRPr>
                <a:solidFill>
                  <a:schemeClr val="tx1">
                    <a:tint val="75000"/>
                  </a:schemeClr>
                </a:solidFill>
              </a:defRPr>
            </a:lvl1pPr>
            <a:lvl2pPr marL="2159813" indent="0" algn="ctr">
              <a:buNone/>
              <a:defRPr>
                <a:solidFill>
                  <a:schemeClr val="tx1">
                    <a:tint val="75000"/>
                  </a:schemeClr>
                </a:solidFill>
              </a:defRPr>
            </a:lvl2pPr>
            <a:lvl3pPr marL="4319626" indent="0" algn="ctr">
              <a:buNone/>
              <a:defRPr>
                <a:solidFill>
                  <a:schemeClr val="tx1">
                    <a:tint val="75000"/>
                  </a:schemeClr>
                </a:solidFill>
              </a:defRPr>
            </a:lvl3pPr>
            <a:lvl4pPr marL="6479438" indent="0" algn="ctr">
              <a:buNone/>
              <a:defRPr>
                <a:solidFill>
                  <a:schemeClr val="tx1">
                    <a:tint val="75000"/>
                  </a:schemeClr>
                </a:solidFill>
              </a:defRPr>
            </a:lvl4pPr>
            <a:lvl5pPr marL="8639251" indent="0" algn="ctr">
              <a:buNone/>
              <a:defRPr>
                <a:solidFill>
                  <a:schemeClr val="tx1">
                    <a:tint val="75000"/>
                  </a:schemeClr>
                </a:solidFill>
              </a:defRPr>
            </a:lvl5pPr>
            <a:lvl6pPr marL="10799064" indent="0" algn="ctr">
              <a:buNone/>
              <a:defRPr>
                <a:solidFill>
                  <a:schemeClr val="tx1">
                    <a:tint val="75000"/>
                  </a:schemeClr>
                </a:solidFill>
              </a:defRPr>
            </a:lvl6pPr>
            <a:lvl7pPr marL="12958877" indent="0" algn="ctr">
              <a:buNone/>
              <a:defRPr>
                <a:solidFill>
                  <a:schemeClr val="tx1">
                    <a:tint val="75000"/>
                  </a:schemeClr>
                </a:solidFill>
              </a:defRPr>
            </a:lvl7pPr>
            <a:lvl8pPr marL="15118690" indent="0" algn="ctr">
              <a:buNone/>
              <a:defRPr>
                <a:solidFill>
                  <a:schemeClr val="tx1">
                    <a:tint val="75000"/>
                  </a:schemeClr>
                </a:solidFill>
              </a:defRPr>
            </a:lvl8pPr>
            <a:lvl9pPr marL="172785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21592" y="10898959"/>
            <a:ext cx="25828166" cy="2321378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37092" y="10898959"/>
            <a:ext cx="76944538" cy="2321378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5" y="27757352"/>
            <a:ext cx="27538045" cy="8579181"/>
          </a:xfrm>
        </p:spPr>
        <p:txBody>
          <a:bodyPr anchor="t"/>
          <a:lstStyle>
            <a:lvl1pPr algn="l">
              <a:defRPr sz="18900" b="1" cap="all"/>
            </a:lvl1pPr>
          </a:lstStyle>
          <a:p>
            <a:r>
              <a:rPr lang="en-US" smtClean="0"/>
              <a:t>Click to edit Master title style</a:t>
            </a:r>
            <a:endParaRPr lang="en-US"/>
          </a:p>
        </p:txBody>
      </p:sp>
      <p:sp>
        <p:nvSpPr>
          <p:cNvPr id="3" name="Text Placeholder 2"/>
          <p:cNvSpPr>
            <a:spLocks noGrp="1"/>
          </p:cNvSpPr>
          <p:nvPr>
            <p:ph type="body" idx="1"/>
          </p:nvPr>
        </p:nvSpPr>
        <p:spPr>
          <a:xfrm>
            <a:off x="2559195" y="18308258"/>
            <a:ext cx="27538045" cy="9449095"/>
          </a:xfrm>
        </p:spPr>
        <p:txBody>
          <a:bodyPr anchor="b"/>
          <a:lstStyle>
            <a:lvl1pPr marL="0" indent="0">
              <a:buNone/>
              <a:defRPr sz="9400">
                <a:solidFill>
                  <a:schemeClr val="tx1">
                    <a:tint val="75000"/>
                  </a:schemeClr>
                </a:solidFill>
              </a:defRPr>
            </a:lvl1pPr>
            <a:lvl2pPr marL="2159813" indent="0">
              <a:buNone/>
              <a:defRPr sz="8500">
                <a:solidFill>
                  <a:schemeClr val="tx1">
                    <a:tint val="75000"/>
                  </a:schemeClr>
                </a:solidFill>
              </a:defRPr>
            </a:lvl2pPr>
            <a:lvl3pPr marL="4319626" indent="0">
              <a:buNone/>
              <a:defRPr sz="7600">
                <a:solidFill>
                  <a:schemeClr val="tx1">
                    <a:tint val="75000"/>
                  </a:schemeClr>
                </a:solidFill>
              </a:defRPr>
            </a:lvl3pPr>
            <a:lvl4pPr marL="6479438" indent="0">
              <a:buNone/>
              <a:defRPr sz="6600">
                <a:solidFill>
                  <a:schemeClr val="tx1">
                    <a:tint val="75000"/>
                  </a:schemeClr>
                </a:solidFill>
              </a:defRPr>
            </a:lvl4pPr>
            <a:lvl5pPr marL="8639251" indent="0">
              <a:buNone/>
              <a:defRPr sz="6600">
                <a:solidFill>
                  <a:schemeClr val="tx1">
                    <a:tint val="75000"/>
                  </a:schemeClr>
                </a:solidFill>
              </a:defRPr>
            </a:lvl5pPr>
            <a:lvl6pPr marL="10799064" indent="0">
              <a:buNone/>
              <a:defRPr sz="6600">
                <a:solidFill>
                  <a:schemeClr val="tx1">
                    <a:tint val="75000"/>
                  </a:schemeClr>
                </a:solidFill>
              </a:defRPr>
            </a:lvl6pPr>
            <a:lvl7pPr marL="12958877" indent="0">
              <a:buNone/>
              <a:defRPr sz="6600">
                <a:solidFill>
                  <a:schemeClr val="tx1">
                    <a:tint val="75000"/>
                  </a:schemeClr>
                </a:solidFill>
              </a:defRPr>
            </a:lvl7pPr>
            <a:lvl8pPr marL="15118690" indent="0">
              <a:buNone/>
              <a:defRPr sz="6600">
                <a:solidFill>
                  <a:schemeClr val="tx1">
                    <a:tint val="75000"/>
                  </a:schemeClr>
                </a:solidFill>
              </a:defRPr>
            </a:lvl8pPr>
            <a:lvl9pPr marL="17278502"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37093"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663406" y="63483944"/>
            <a:ext cx="51386352" cy="179552850"/>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885" y="1729838"/>
            <a:ext cx="29157930" cy="719931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19885" y="9669080"/>
            <a:ext cx="14314611"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619885" y="13698692"/>
            <a:ext cx="14314611"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457584" y="9669080"/>
            <a:ext cx="14320233" cy="4029612"/>
          </a:xfrm>
        </p:spPr>
        <p:txBody>
          <a:bodyPr anchor="b"/>
          <a:lstStyle>
            <a:lvl1pPr marL="0" indent="0">
              <a:buNone/>
              <a:defRPr sz="11300" b="1"/>
            </a:lvl1pPr>
            <a:lvl2pPr marL="2159813" indent="0">
              <a:buNone/>
              <a:defRPr sz="9400" b="1"/>
            </a:lvl2pPr>
            <a:lvl3pPr marL="4319626" indent="0">
              <a:buNone/>
              <a:defRPr sz="8500" b="1"/>
            </a:lvl3pPr>
            <a:lvl4pPr marL="6479438" indent="0">
              <a:buNone/>
              <a:defRPr sz="7600" b="1"/>
            </a:lvl4pPr>
            <a:lvl5pPr marL="8639251" indent="0">
              <a:buNone/>
              <a:defRPr sz="7600" b="1"/>
            </a:lvl5pPr>
            <a:lvl6pPr marL="10799064" indent="0">
              <a:buNone/>
              <a:defRPr sz="7600" b="1"/>
            </a:lvl6pPr>
            <a:lvl7pPr marL="12958877" indent="0">
              <a:buNone/>
              <a:defRPr sz="7600" b="1"/>
            </a:lvl7pPr>
            <a:lvl8pPr marL="15118690" indent="0">
              <a:buNone/>
              <a:defRPr sz="7600" b="1"/>
            </a:lvl8pPr>
            <a:lvl9pPr marL="17278502"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6457584" y="13698692"/>
            <a:ext cx="14320233" cy="24887627"/>
          </a:xfrm>
        </p:spPr>
        <p:txBody>
          <a:bodyPr/>
          <a:lstStyle>
            <a:lvl1pPr>
              <a:defRPr sz="11300"/>
            </a:lvl1pPr>
            <a:lvl2pPr>
              <a:defRPr sz="94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887" y="1719836"/>
            <a:ext cx="10658620" cy="7319301"/>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666601" y="1719839"/>
            <a:ext cx="18111214" cy="36866483"/>
          </a:xfrm>
        </p:spPr>
        <p:txBody>
          <a:bodyPr/>
          <a:lstStyle>
            <a:lvl1pPr>
              <a:defRPr sz="151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19887" y="9039140"/>
            <a:ext cx="10658620" cy="29547182"/>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176" y="30237113"/>
            <a:ext cx="19438620" cy="3569662"/>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350176" y="3859631"/>
            <a:ext cx="19438620" cy="25917525"/>
          </a:xfrm>
        </p:spPr>
        <p:txBody>
          <a:bodyPr/>
          <a:lstStyle>
            <a:lvl1pPr marL="0" indent="0">
              <a:buNone/>
              <a:defRPr sz="15100"/>
            </a:lvl1pPr>
            <a:lvl2pPr marL="2159813" indent="0">
              <a:buNone/>
              <a:defRPr sz="13200"/>
            </a:lvl2pPr>
            <a:lvl3pPr marL="4319626" indent="0">
              <a:buNone/>
              <a:defRPr sz="11300"/>
            </a:lvl3pPr>
            <a:lvl4pPr marL="6479438" indent="0">
              <a:buNone/>
              <a:defRPr sz="9400"/>
            </a:lvl4pPr>
            <a:lvl5pPr marL="8639251" indent="0">
              <a:buNone/>
              <a:defRPr sz="9400"/>
            </a:lvl5pPr>
            <a:lvl6pPr marL="10799064" indent="0">
              <a:buNone/>
              <a:defRPr sz="9400"/>
            </a:lvl6pPr>
            <a:lvl7pPr marL="12958877" indent="0">
              <a:buNone/>
              <a:defRPr sz="9400"/>
            </a:lvl7pPr>
            <a:lvl8pPr marL="15118690" indent="0">
              <a:buNone/>
              <a:defRPr sz="9400"/>
            </a:lvl8pPr>
            <a:lvl9pPr marL="17278502" indent="0">
              <a:buNone/>
              <a:defRPr sz="9400"/>
            </a:lvl9pPr>
          </a:lstStyle>
          <a:p>
            <a:endParaRPr lang="en-US"/>
          </a:p>
        </p:txBody>
      </p:sp>
      <p:sp>
        <p:nvSpPr>
          <p:cNvPr id="4" name="Text Placeholder 3"/>
          <p:cNvSpPr>
            <a:spLocks noGrp="1"/>
          </p:cNvSpPr>
          <p:nvPr>
            <p:ph type="body" sz="half" idx="2"/>
          </p:nvPr>
        </p:nvSpPr>
        <p:spPr>
          <a:xfrm>
            <a:off x="6350176" y="33806775"/>
            <a:ext cx="19438620" cy="5069513"/>
          </a:xfrm>
        </p:spPr>
        <p:txBody>
          <a:bodyPr/>
          <a:lstStyle>
            <a:lvl1pPr marL="0" indent="0">
              <a:buNone/>
              <a:defRPr sz="6600"/>
            </a:lvl1pPr>
            <a:lvl2pPr marL="2159813" indent="0">
              <a:buNone/>
              <a:defRPr sz="5700"/>
            </a:lvl2pPr>
            <a:lvl3pPr marL="4319626" indent="0">
              <a:buNone/>
              <a:defRPr sz="4700"/>
            </a:lvl3pPr>
            <a:lvl4pPr marL="6479438" indent="0">
              <a:buNone/>
              <a:defRPr sz="4300"/>
            </a:lvl4pPr>
            <a:lvl5pPr marL="8639251" indent="0">
              <a:buNone/>
              <a:defRPr sz="4300"/>
            </a:lvl5pPr>
            <a:lvl6pPr marL="10799064" indent="0">
              <a:buNone/>
              <a:defRPr sz="4300"/>
            </a:lvl6pPr>
            <a:lvl7pPr marL="12958877" indent="0">
              <a:buNone/>
              <a:defRPr sz="4300"/>
            </a:lvl7pPr>
            <a:lvl8pPr marL="15118690" indent="0">
              <a:buNone/>
              <a:defRPr sz="4300"/>
            </a:lvl8pPr>
            <a:lvl9pPr marL="1727850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885" y="1729838"/>
            <a:ext cx="29157930" cy="7199313"/>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19885" y="10079041"/>
            <a:ext cx="29157930" cy="28507281"/>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19885" y="40036180"/>
            <a:ext cx="7559463" cy="2299780"/>
          </a:xfrm>
          <a:prstGeom prst="rect">
            <a:avLst/>
          </a:prstGeom>
        </p:spPr>
        <p:txBody>
          <a:bodyPr vert="horz" lIns="431963" tIns="215981" rIns="431963" bIns="215981" rtlCol="0" anchor="ctr"/>
          <a:lstStyle>
            <a:lvl1pPr algn="l">
              <a:defRPr sz="5700">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1069214" y="40036180"/>
            <a:ext cx="10259272" cy="2299780"/>
          </a:xfrm>
          <a:prstGeom prst="rect">
            <a:avLst/>
          </a:prstGeom>
        </p:spPr>
        <p:txBody>
          <a:bodyPr vert="horz" lIns="431963" tIns="215981" rIns="431963" bIns="215981"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8352" y="40036180"/>
            <a:ext cx="7559463" cy="2299780"/>
          </a:xfrm>
          <a:prstGeom prst="rect">
            <a:avLst/>
          </a:prstGeom>
        </p:spPr>
        <p:txBody>
          <a:bodyPr vert="horz" lIns="431963" tIns="215981" rIns="431963" bIns="215981" rtlCol="0" anchor="ctr"/>
          <a:lstStyle>
            <a:lvl1pPr algn="r">
              <a:defRPr sz="5700">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626" rtl="0" eaLnBrk="1" latinLnBrk="0" hangingPunct="1">
        <a:spcBef>
          <a:spcPct val="0"/>
        </a:spcBef>
        <a:buNone/>
        <a:defRPr sz="20800" kern="1200">
          <a:solidFill>
            <a:schemeClr val="tx1"/>
          </a:solidFill>
          <a:latin typeface="+mj-lt"/>
          <a:ea typeface="+mj-ea"/>
          <a:cs typeface="+mj-cs"/>
        </a:defRPr>
      </a:lvl1pPr>
    </p:titleStyle>
    <p:bodyStyle>
      <a:lvl1pPr marL="1619860" indent="-1619860" algn="l" defTabSz="4319626"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09696" indent="-1349883" algn="l" defTabSz="4319626"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399532" indent="-1079906" algn="l" defTabSz="4319626"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59345"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719158"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878970"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4038783"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198596"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358409" indent="-1079906" algn="l" defTabSz="4319626"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435614" y="22847731"/>
            <a:ext cx="632157" cy="62054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2" name="Cloud Callout 31"/>
          <p:cNvSpPr/>
          <p:nvPr/>
        </p:nvSpPr>
        <p:spPr>
          <a:xfrm>
            <a:off x="11347730" y="11559859"/>
            <a:ext cx="7474186" cy="6623762"/>
          </a:xfrm>
          <a:prstGeom prst="cloudCallout">
            <a:avLst>
              <a:gd name="adj1" fmla="val -2675"/>
              <a:gd name="adj2" fmla="val 8961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33" name="Rounded Rectangle 32"/>
          <p:cNvSpPr/>
          <p:nvPr/>
        </p:nvSpPr>
        <p:spPr>
          <a:xfrm>
            <a:off x="12539789" y="15617852"/>
            <a:ext cx="4876800" cy="26956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flipV="1">
            <a:off x="14583554" y="2667316"/>
            <a:ext cx="17480" cy="10543053"/>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16" name="Cloud Callout 15"/>
          <p:cNvSpPr/>
          <p:nvPr/>
        </p:nvSpPr>
        <p:spPr>
          <a:xfrm>
            <a:off x="618857" y="5211734"/>
            <a:ext cx="10210800" cy="6934200"/>
          </a:xfrm>
          <a:prstGeom prst="cloudCallout">
            <a:avLst>
              <a:gd name="adj1" fmla="val 24316"/>
              <a:gd name="adj2" fmla="val 68545"/>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C#</a:t>
            </a:r>
            <a:endParaRPr lang="en-US" sz="9600">
              <a:solidFill>
                <a:schemeClr val="tx1">
                  <a:lumMod val="50000"/>
                  <a:lumOff val="50000"/>
                </a:schemeClr>
              </a:solidFill>
            </a:endParaRPr>
          </a:p>
        </p:txBody>
      </p:sp>
      <p:sp>
        <p:nvSpPr>
          <p:cNvPr id="18" name="Cloud Callout 17"/>
          <p:cNvSpPr/>
          <p:nvPr/>
        </p:nvSpPr>
        <p:spPr>
          <a:xfrm>
            <a:off x="17537018" y="4146968"/>
            <a:ext cx="10439400" cy="5910263"/>
          </a:xfrm>
          <a:prstGeom prst="cloudCallout">
            <a:avLst>
              <a:gd name="adj1" fmla="val -18221"/>
              <a:gd name="adj2" fmla="val 71291"/>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Visual Basic</a:t>
            </a:r>
            <a:endParaRPr lang="en-US" sz="9600">
              <a:solidFill>
                <a:schemeClr val="tx1">
                  <a:lumMod val="50000"/>
                  <a:lumOff val="50000"/>
                </a:schemeClr>
              </a:solidFill>
            </a:endParaRPr>
          </a:p>
        </p:txBody>
      </p:sp>
      <p:sp>
        <p:nvSpPr>
          <p:cNvPr id="11" name="Cloud Callout 10"/>
          <p:cNvSpPr/>
          <p:nvPr/>
        </p:nvSpPr>
        <p:spPr>
          <a:xfrm>
            <a:off x="369865" y="11843306"/>
            <a:ext cx="8502653" cy="6934200"/>
          </a:xfrm>
          <a:prstGeom prst="cloudCallout">
            <a:avLst>
              <a:gd name="adj1" fmla="val 49918"/>
              <a:gd name="adj2" fmla="val 29533"/>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PHP</a:t>
            </a:r>
            <a:endParaRPr lang="en-US" sz="9600">
              <a:solidFill>
                <a:schemeClr val="tx1">
                  <a:lumMod val="50000"/>
                  <a:lumOff val="50000"/>
                </a:schemeClr>
              </a:solidFill>
            </a:endParaRPr>
          </a:p>
        </p:txBody>
      </p:sp>
      <p:sp>
        <p:nvSpPr>
          <p:cNvPr id="12" name="Cloud Callout 11"/>
          <p:cNvSpPr/>
          <p:nvPr/>
        </p:nvSpPr>
        <p:spPr>
          <a:xfrm>
            <a:off x="4372754" y="8611213"/>
            <a:ext cx="9686525" cy="6934200"/>
          </a:xfrm>
          <a:prstGeom prst="cloudCallout">
            <a:avLst>
              <a:gd name="adj1" fmla="val 25062"/>
              <a:gd name="adj2" fmla="val 89972"/>
            </a:avLst>
          </a:prstGeom>
          <a:gradFill>
            <a:gsLst>
              <a:gs pos="0">
                <a:schemeClr val="bg1"/>
              </a:gs>
              <a:gs pos="74000">
                <a:schemeClr val="bg2">
                  <a:lumMod val="75000"/>
                </a:schemeClr>
              </a:gs>
              <a:gs pos="83000">
                <a:schemeClr val="bg1">
                  <a:lumMod val="85000"/>
                </a:schemeClr>
              </a:gs>
              <a:gs pos="100000">
                <a:schemeClr val="bg1">
                  <a:lumMod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Java</a:t>
            </a:r>
            <a:endParaRPr lang="en-US" sz="9600">
              <a:solidFill>
                <a:schemeClr val="tx1">
                  <a:lumMod val="50000"/>
                  <a:lumOff val="50000"/>
                </a:schemeClr>
              </a:solidFill>
            </a:endParaRPr>
          </a:p>
        </p:txBody>
      </p:sp>
      <p:sp>
        <p:nvSpPr>
          <p:cNvPr id="15" name="Cloud Callout 14"/>
          <p:cNvSpPr/>
          <p:nvPr/>
        </p:nvSpPr>
        <p:spPr>
          <a:xfrm>
            <a:off x="10217082" y="7085010"/>
            <a:ext cx="9913936" cy="7690562"/>
          </a:xfrm>
          <a:prstGeom prst="cloudCallout">
            <a:avLst>
              <a:gd name="adj1" fmla="val 13120"/>
              <a:gd name="adj2" fmla="val 61951"/>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PERL</a:t>
            </a:r>
            <a:endParaRPr lang="en-US" sz="9600">
              <a:solidFill>
                <a:schemeClr val="tx1">
                  <a:lumMod val="50000"/>
                  <a:lumOff val="50000"/>
                </a:schemeClr>
              </a:solidFill>
            </a:endParaRPr>
          </a:p>
        </p:txBody>
      </p:sp>
      <p:sp>
        <p:nvSpPr>
          <p:cNvPr id="19" name="Rectangle 18"/>
          <p:cNvSpPr/>
          <p:nvPr/>
        </p:nvSpPr>
        <p:spPr>
          <a:xfrm rot="5400000">
            <a:off x="22843544" y="33659186"/>
            <a:ext cx="16325417" cy="27479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Low level languages</a:t>
            </a:r>
            <a:endParaRPr lang="en-US" sz="9600"/>
          </a:p>
        </p:txBody>
      </p:sp>
      <p:sp>
        <p:nvSpPr>
          <p:cNvPr id="20" name="Rectangle 19"/>
          <p:cNvSpPr/>
          <p:nvPr/>
        </p:nvSpPr>
        <p:spPr>
          <a:xfrm rot="5400000">
            <a:off x="17582139" y="12050135"/>
            <a:ext cx="26870458" cy="277018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languages</a:t>
            </a:r>
            <a:endParaRPr lang="en-US" sz="9600"/>
          </a:p>
        </p:txBody>
      </p:sp>
      <p:sp>
        <p:nvSpPr>
          <p:cNvPr id="17" name="Cloud Callout 16"/>
          <p:cNvSpPr/>
          <p:nvPr/>
        </p:nvSpPr>
        <p:spPr>
          <a:xfrm>
            <a:off x="18654195" y="7961731"/>
            <a:ext cx="10436324" cy="6880400"/>
          </a:xfrm>
          <a:prstGeom prst="cloudCallout">
            <a:avLst>
              <a:gd name="adj1" fmla="val -34641"/>
              <a:gd name="adj2" fmla="val 47115"/>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Python</a:t>
            </a:r>
            <a:endParaRPr lang="en-US" sz="9600">
              <a:solidFill>
                <a:schemeClr val="tx1">
                  <a:lumMod val="50000"/>
                  <a:lumOff val="50000"/>
                </a:schemeClr>
              </a:solidFill>
            </a:endParaRPr>
          </a:p>
        </p:txBody>
      </p:sp>
      <p:sp>
        <p:nvSpPr>
          <p:cNvPr id="10" name="Cloud Callout 9"/>
          <p:cNvSpPr/>
          <p:nvPr/>
        </p:nvSpPr>
        <p:spPr>
          <a:xfrm>
            <a:off x="5556626" y="13282808"/>
            <a:ext cx="9792892" cy="6035449"/>
          </a:xfrm>
          <a:prstGeom prst="cloudCallout">
            <a:avLst>
              <a:gd name="adj1" fmla="val 32898"/>
              <a:gd name="adj2" fmla="val 78994"/>
            </a:avLst>
          </a:prstGeom>
          <a:gradFill>
            <a:gsLst>
              <a:gs pos="0">
                <a:schemeClr val="bg1"/>
              </a:gs>
              <a:gs pos="74000">
                <a:schemeClr val="bg1">
                  <a:lumMod val="65000"/>
                </a:schemeClr>
              </a:gs>
              <a:gs pos="83000">
                <a:schemeClr val="bg1">
                  <a:lumMod val="85000"/>
                </a:schemeClr>
              </a:gs>
              <a:gs pos="100000">
                <a:schemeClr val="bg1">
                  <a:lumMod val="9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a:solidFill>
                  <a:schemeClr val="tx1">
                    <a:lumMod val="50000"/>
                    <a:lumOff val="50000"/>
                  </a:schemeClr>
                </a:solidFill>
              </a:rPr>
              <a:t>JavaScript</a:t>
            </a:r>
          </a:p>
        </p:txBody>
      </p:sp>
      <p:sp>
        <p:nvSpPr>
          <p:cNvPr id="22" name="Rectangle 21"/>
          <p:cNvSpPr/>
          <p:nvPr/>
        </p:nvSpPr>
        <p:spPr>
          <a:xfrm>
            <a:off x="6350" y="17278"/>
            <a:ext cx="14594685" cy="5784867"/>
          </a:xfrm>
          <a:custGeom>
            <a:avLst/>
            <a:gdLst>
              <a:gd name="connsiteX0" fmla="*/ 0 w 14594685"/>
              <a:gd name="connsiteY0" fmla="*/ 0 h 2770187"/>
              <a:gd name="connsiteX1" fmla="*/ 14594685 w 14594685"/>
              <a:gd name="connsiteY1" fmla="*/ 0 h 2770187"/>
              <a:gd name="connsiteX2" fmla="*/ 14594685 w 14594685"/>
              <a:gd name="connsiteY2" fmla="*/ 2770187 h 2770187"/>
              <a:gd name="connsiteX3" fmla="*/ 0 w 14594685"/>
              <a:gd name="connsiteY3" fmla="*/ 2770187 h 2770187"/>
              <a:gd name="connsiteX4" fmla="*/ 0 w 14594685"/>
              <a:gd name="connsiteY4" fmla="*/ 0 h 2770187"/>
              <a:gd name="connsiteX0" fmla="*/ 0 w 14594685"/>
              <a:gd name="connsiteY0" fmla="*/ 0 h 3714493"/>
              <a:gd name="connsiteX1" fmla="*/ 14594685 w 14594685"/>
              <a:gd name="connsiteY1" fmla="*/ 0 h 3714493"/>
              <a:gd name="connsiteX2" fmla="*/ 14594685 w 14594685"/>
              <a:gd name="connsiteY2" fmla="*/ 2770187 h 3714493"/>
              <a:gd name="connsiteX3" fmla="*/ 1441450 w 14594685"/>
              <a:gd name="connsiteY3" fmla="*/ 3714488 h 3714493"/>
              <a:gd name="connsiteX4" fmla="*/ 0 w 14594685"/>
              <a:gd name="connsiteY4" fmla="*/ 2770187 h 3714493"/>
              <a:gd name="connsiteX5" fmla="*/ 0 w 14594685"/>
              <a:gd name="connsiteY5" fmla="*/ 0 h 3714493"/>
              <a:gd name="connsiteX0" fmla="*/ 0 w 14594685"/>
              <a:gd name="connsiteY0" fmla="*/ 0 h 3721564"/>
              <a:gd name="connsiteX1" fmla="*/ 14594685 w 14594685"/>
              <a:gd name="connsiteY1" fmla="*/ 0 h 3721564"/>
              <a:gd name="connsiteX2" fmla="*/ 14594685 w 14594685"/>
              <a:gd name="connsiteY2" fmla="*/ 2770187 h 3721564"/>
              <a:gd name="connsiteX3" fmla="*/ 2660650 w 14594685"/>
              <a:gd name="connsiteY3" fmla="*/ 2533388 h 3721564"/>
              <a:gd name="connsiteX4" fmla="*/ 1441450 w 14594685"/>
              <a:gd name="connsiteY4" fmla="*/ 3714488 h 3721564"/>
              <a:gd name="connsiteX5" fmla="*/ 0 w 14594685"/>
              <a:gd name="connsiteY5" fmla="*/ 2770187 h 3721564"/>
              <a:gd name="connsiteX6" fmla="*/ 0 w 14594685"/>
              <a:gd name="connsiteY6" fmla="*/ 0 h 3721564"/>
              <a:gd name="connsiteX0" fmla="*/ 0 w 14594685"/>
              <a:gd name="connsiteY0" fmla="*/ 0 h 3714488"/>
              <a:gd name="connsiteX1" fmla="*/ 14594685 w 14594685"/>
              <a:gd name="connsiteY1" fmla="*/ 0 h 3714488"/>
              <a:gd name="connsiteX2" fmla="*/ 14594685 w 14594685"/>
              <a:gd name="connsiteY2" fmla="*/ 2770187 h 3714488"/>
              <a:gd name="connsiteX3" fmla="*/ 2660650 w 14594685"/>
              <a:gd name="connsiteY3" fmla="*/ 2533388 h 3714488"/>
              <a:gd name="connsiteX4" fmla="*/ 1441450 w 14594685"/>
              <a:gd name="connsiteY4" fmla="*/ 3714488 h 3714488"/>
              <a:gd name="connsiteX5" fmla="*/ 1212850 w 14594685"/>
              <a:gd name="connsiteY5" fmla="*/ 2419087 h 3714488"/>
              <a:gd name="connsiteX6" fmla="*/ 0 w 14594685"/>
              <a:gd name="connsiteY6" fmla="*/ 2770187 h 3714488"/>
              <a:gd name="connsiteX7" fmla="*/ 0 w 14594685"/>
              <a:gd name="connsiteY7"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2660650 w 14594685"/>
              <a:gd name="connsiteY3" fmla="*/ 2533388 h 3714488"/>
              <a:gd name="connsiteX4" fmla="*/ 1441450 w 14594685"/>
              <a:gd name="connsiteY4" fmla="*/ 3714488 h 3714488"/>
              <a:gd name="connsiteX5" fmla="*/ 1212850 w 14594685"/>
              <a:gd name="connsiteY5" fmla="*/ 2419087 h 3714488"/>
              <a:gd name="connsiteX6" fmla="*/ 0 w 14594685"/>
              <a:gd name="connsiteY6" fmla="*/ 2770187 h 3714488"/>
              <a:gd name="connsiteX7" fmla="*/ 0 w 14594685"/>
              <a:gd name="connsiteY7"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8413750 w 14594685"/>
              <a:gd name="connsiteY3" fmla="*/ 3028687 h 3714488"/>
              <a:gd name="connsiteX4" fmla="*/ 2660650 w 14594685"/>
              <a:gd name="connsiteY4" fmla="*/ 2533388 h 3714488"/>
              <a:gd name="connsiteX5" fmla="*/ 1441450 w 14594685"/>
              <a:gd name="connsiteY5" fmla="*/ 3714488 h 3714488"/>
              <a:gd name="connsiteX6" fmla="*/ 1212850 w 14594685"/>
              <a:gd name="connsiteY6" fmla="*/ 2419087 h 3714488"/>
              <a:gd name="connsiteX7" fmla="*/ 0 w 14594685"/>
              <a:gd name="connsiteY7" fmla="*/ 2770187 h 3714488"/>
              <a:gd name="connsiteX8" fmla="*/ 0 w 14594685"/>
              <a:gd name="connsiteY8"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8413750 w 14594685"/>
              <a:gd name="connsiteY3" fmla="*/ 3028687 h 3714488"/>
              <a:gd name="connsiteX4" fmla="*/ 5289550 w 14594685"/>
              <a:gd name="connsiteY4" fmla="*/ 3295387 h 3714488"/>
              <a:gd name="connsiteX5" fmla="*/ 2660650 w 14594685"/>
              <a:gd name="connsiteY5" fmla="*/ 2533388 h 3714488"/>
              <a:gd name="connsiteX6" fmla="*/ 1441450 w 14594685"/>
              <a:gd name="connsiteY6" fmla="*/ 3714488 h 3714488"/>
              <a:gd name="connsiteX7" fmla="*/ 1212850 w 14594685"/>
              <a:gd name="connsiteY7" fmla="*/ 2419087 h 3714488"/>
              <a:gd name="connsiteX8" fmla="*/ 0 w 14594685"/>
              <a:gd name="connsiteY8" fmla="*/ 2770187 h 3714488"/>
              <a:gd name="connsiteX9" fmla="*/ 0 w 14594685"/>
              <a:gd name="connsiteY9"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8413750 w 14594685"/>
              <a:gd name="connsiteY4" fmla="*/ 3028687 h 3714488"/>
              <a:gd name="connsiteX5" fmla="*/ 5289550 w 14594685"/>
              <a:gd name="connsiteY5" fmla="*/ 3295387 h 3714488"/>
              <a:gd name="connsiteX6" fmla="*/ 2660650 w 14594685"/>
              <a:gd name="connsiteY6" fmla="*/ 2533388 h 3714488"/>
              <a:gd name="connsiteX7" fmla="*/ 1441450 w 14594685"/>
              <a:gd name="connsiteY7" fmla="*/ 3714488 h 3714488"/>
              <a:gd name="connsiteX8" fmla="*/ 1212850 w 14594685"/>
              <a:gd name="connsiteY8" fmla="*/ 2419087 h 3714488"/>
              <a:gd name="connsiteX9" fmla="*/ 0 w 14594685"/>
              <a:gd name="connsiteY9" fmla="*/ 2770187 h 3714488"/>
              <a:gd name="connsiteX10" fmla="*/ 0 w 14594685"/>
              <a:gd name="connsiteY10"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8413750 w 14594685"/>
              <a:gd name="connsiteY4" fmla="*/ 3028687 h 3714488"/>
              <a:gd name="connsiteX5" fmla="*/ 6203950 w 14594685"/>
              <a:gd name="connsiteY5" fmla="*/ 3295387 h 3714488"/>
              <a:gd name="connsiteX6" fmla="*/ 5289550 w 14594685"/>
              <a:gd name="connsiteY6" fmla="*/ 3295387 h 3714488"/>
              <a:gd name="connsiteX7" fmla="*/ 2660650 w 14594685"/>
              <a:gd name="connsiteY7" fmla="*/ 2533388 h 3714488"/>
              <a:gd name="connsiteX8" fmla="*/ 1441450 w 14594685"/>
              <a:gd name="connsiteY8" fmla="*/ 3714488 h 3714488"/>
              <a:gd name="connsiteX9" fmla="*/ 1212850 w 14594685"/>
              <a:gd name="connsiteY9" fmla="*/ 2419087 h 3714488"/>
              <a:gd name="connsiteX10" fmla="*/ 0 w 14594685"/>
              <a:gd name="connsiteY10" fmla="*/ 2770187 h 3714488"/>
              <a:gd name="connsiteX11" fmla="*/ 0 w 14594685"/>
              <a:gd name="connsiteY11"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1804650 w 14594685"/>
              <a:gd name="connsiteY3" fmla="*/ 3333487 h 3714488"/>
              <a:gd name="connsiteX4" fmla="*/ 9290050 w 14594685"/>
              <a:gd name="connsiteY4" fmla="*/ 3257287 h 3714488"/>
              <a:gd name="connsiteX5" fmla="*/ 8413750 w 14594685"/>
              <a:gd name="connsiteY5" fmla="*/ 3028687 h 3714488"/>
              <a:gd name="connsiteX6" fmla="*/ 6203950 w 14594685"/>
              <a:gd name="connsiteY6" fmla="*/ 3295387 h 3714488"/>
              <a:gd name="connsiteX7" fmla="*/ 5289550 w 14594685"/>
              <a:gd name="connsiteY7" fmla="*/ 3295387 h 3714488"/>
              <a:gd name="connsiteX8" fmla="*/ 2660650 w 14594685"/>
              <a:gd name="connsiteY8" fmla="*/ 2533388 h 3714488"/>
              <a:gd name="connsiteX9" fmla="*/ 1441450 w 14594685"/>
              <a:gd name="connsiteY9" fmla="*/ 3714488 h 3714488"/>
              <a:gd name="connsiteX10" fmla="*/ 1212850 w 14594685"/>
              <a:gd name="connsiteY10" fmla="*/ 2419087 h 3714488"/>
              <a:gd name="connsiteX11" fmla="*/ 0 w 14594685"/>
              <a:gd name="connsiteY11" fmla="*/ 2770187 h 3714488"/>
              <a:gd name="connsiteX12" fmla="*/ 0 w 14594685"/>
              <a:gd name="connsiteY12" fmla="*/ 0 h 3714488"/>
              <a:gd name="connsiteX0" fmla="*/ 0 w 14594685"/>
              <a:gd name="connsiteY0" fmla="*/ 0 h 3714488"/>
              <a:gd name="connsiteX1" fmla="*/ 14594685 w 14594685"/>
              <a:gd name="connsiteY1" fmla="*/ 0 h 3714488"/>
              <a:gd name="connsiteX2" fmla="*/ 14594685 w 14594685"/>
              <a:gd name="connsiteY2" fmla="*/ 2770187 h 3714488"/>
              <a:gd name="connsiteX3" fmla="*/ 12414250 w 14594685"/>
              <a:gd name="connsiteY3" fmla="*/ 3526023 h 3714488"/>
              <a:gd name="connsiteX4" fmla="*/ 11804650 w 14594685"/>
              <a:gd name="connsiteY4" fmla="*/ 3333487 h 3714488"/>
              <a:gd name="connsiteX5" fmla="*/ 9290050 w 14594685"/>
              <a:gd name="connsiteY5" fmla="*/ 3257287 h 3714488"/>
              <a:gd name="connsiteX6" fmla="*/ 8413750 w 14594685"/>
              <a:gd name="connsiteY6" fmla="*/ 3028687 h 3714488"/>
              <a:gd name="connsiteX7" fmla="*/ 6203950 w 14594685"/>
              <a:gd name="connsiteY7" fmla="*/ 3295387 h 3714488"/>
              <a:gd name="connsiteX8" fmla="*/ 5289550 w 14594685"/>
              <a:gd name="connsiteY8" fmla="*/ 3295387 h 3714488"/>
              <a:gd name="connsiteX9" fmla="*/ 2660650 w 14594685"/>
              <a:gd name="connsiteY9" fmla="*/ 2533388 h 3714488"/>
              <a:gd name="connsiteX10" fmla="*/ 1441450 w 14594685"/>
              <a:gd name="connsiteY10" fmla="*/ 3714488 h 3714488"/>
              <a:gd name="connsiteX11" fmla="*/ 1212850 w 14594685"/>
              <a:gd name="connsiteY11" fmla="*/ 2419087 h 3714488"/>
              <a:gd name="connsiteX12" fmla="*/ 0 w 14594685"/>
              <a:gd name="connsiteY12" fmla="*/ 2770187 h 3714488"/>
              <a:gd name="connsiteX13" fmla="*/ 0 w 14594685"/>
              <a:gd name="connsiteY13" fmla="*/ 0 h 3714488"/>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804650 w 14594685"/>
              <a:gd name="connsiteY4" fmla="*/ 3333487 h 4288023"/>
              <a:gd name="connsiteX5" fmla="*/ 9290050 w 14594685"/>
              <a:gd name="connsiteY5" fmla="*/ 3257287 h 4288023"/>
              <a:gd name="connsiteX6" fmla="*/ 8413750 w 14594685"/>
              <a:gd name="connsiteY6" fmla="*/ 3028687 h 4288023"/>
              <a:gd name="connsiteX7" fmla="*/ 6203950 w 14594685"/>
              <a:gd name="connsiteY7" fmla="*/ 3295387 h 4288023"/>
              <a:gd name="connsiteX8" fmla="*/ 5708650 w 14594685"/>
              <a:gd name="connsiteY8" fmla="*/ 4288023 h 4288023"/>
              <a:gd name="connsiteX9" fmla="*/ 5289550 w 14594685"/>
              <a:gd name="connsiteY9" fmla="*/ 3295387 h 4288023"/>
              <a:gd name="connsiteX10" fmla="*/ 2660650 w 14594685"/>
              <a:gd name="connsiteY10" fmla="*/ 2533388 h 4288023"/>
              <a:gd name="connsiteX11" fmla="*/ 1441450 w 14594685"/>
              <a:gd name="connsiteY11" fmla="*/ 3714488 h 4288023"/>
              <a:gd name="connsiteX12" fmla="*/ 1212850 w 14594685"/>
              <a:gd name="connsiteY12" fmla="*/ 2419087 h 4288023"/>
              <a:gd name="connsiteX13" fmla="*/ 0 w 14594685"/>
              <a:gd name="connsiteY13" fmla="*/ 2770187 h 4288023"/>
              <a:gd name="connsiteX14" fmla="*/ 0 w 14594685"/>
              <a:gd name="connsiteY14"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804650 w 14594685"/>
              <a:gd name="connsiteY4" fmla="*/ 3333487 h 4288023"/>
              <a:gd name="connsiteX5" fmla="*/ 9290050 w 14594685"/>
              <a:gd name="connsiteY5" fmla="*/ 3257287 h 4288023"/>
              <a:gd name="connsiteX6" fmla="*/ 8909050 w 14594685"/>
              <a:gd name="connsiteY6" fmla="*/ 3945123 h 4288023"/>
              <a:gd name="connsiteX7" fmla="*/ 8413750 w 14594685"/>
              <a:gd name="connsiteY7" fmla="*/ 3028687 h 4288023"/>
              <a:gd name="connsiteX8" fmla="*/ 6203950 w 14594685"/>
              <a:gd name="connsiteY8" fmla="*/ 3295387 h 4288023"/>
              <a:gd name="connsiteX9" fmla="*/ 5708650 w 14594685"/>
              <a:gd name="connsiteY9" fmla="*/ 4288023 h 4288023"/>
              <a:gd name="connsiteX10" fmla="*/ 5289550 w 14594685"/>
              <a:gd name="connsiteY10" fmla="*/ 3295387 h 4288023"/>
              <a:gd name="connsiteX11" fmla="*/ 2660650 w 14594685"/>
              <a:gd name="connsiteY11" fmla="*/ 2533388 h 4288023"/>
              <a:gd name="connsiteX12" fmla="*/ 1441450 w 14594685"/>
              <a:gd name="connsiteY12" fmla="*/ 3714488 h 4288023"/>
              <a:gd name="connsiteX13" fmla="*/ 1212850 w 14594685"/>
              <a:gd name="connsiteY13" fmla="*/ 2419087 h 4288023"/>
              <a:gd name="connsiteX14" fmla="*/ 0 w 14594685"/>
              <a:gd name="connsiteY14" fmla="*/ 2770187 h 4288023"/>
              <a:gd name="connsiteX15" fmla="*/ 0 w 14594685"/>
              <a:gd name="connsiteY15"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995150 w 14594685"/>
              <a:gd name="connsiteY4" fmla="*/ 4249923 h 4288023"/>
              <a:gd name="connsiteX5" fmla="*/ 11804650 w 14594685"/>
              <a:gd name="connsiteY5" fmla="*/ 3333487 h 4288023"/>
              <a:gd name="connsiteX6" fmla="*/ 9290050 w 14594685"/>
              <a:gd name="connsiteY6" fmla="*/ 3257287 h 4288023"/>
              <a:gd name="connsiteX7" fmla="*/ 8909050 w 14594685"/>
              <a:gd name="connsiteY7" fmla="*/ 3945123 h 4288023"/>
              <a:gd name="connsiteX8" fmla="*/ 8413750 w 14594685"/>
              <a:gd name="connsiteY8" fmla="*/ 3028687 h 4288023"/>
              <a:gd name="connsiteX9" fmla="*/ 6203950 w 14594685"/>
              <a:gd name="connsiteY9" fmla="*/ 3295387 h 4288023"/>
              <a:gd name="connsiteX10" fmla="*/ 5708650 w 14594685"/>
              <a:gd name="connsiteY10" fmla="*/ 4288023 h 4288023"/>
              <a:gd name="connsiteX11" fmla="*/ 5289550 w 14594685"/>
              <a:gd name="connsiteY11" fmla="*/ 3295387 h 4288023"/>
              <a:gd name="connsiteX12" fmla="*/ 2660650 w 14594685"/>
              <a:gd name="connsiteY12" fmla="*/ 2533388 h 4288023"/>
              <a:gd name="connsiteX13" fmla="*/ 1441450 w 14594685"/>
              <a:gd name="connsiteY13" fmla="*/ 3714488 h 4288023"/>
              <a:gd name="connsiteX14" fmla="*/ 1212850 w 14594685"/>
              <a:gd name="connsiteY14" fmla="*/ 2419087 h 4288023"/>
              <a:gd name="connsiteX15" fmla="*/ 0 w 14594685"/>
              <a:gd name="connsiteY15" fmla="*/ 2770187 h 4288023"/>
              <a:gd name="connsiteX16" fmla="*/ 0 w 14594685"/>
              <a:gd name="connsiteY16"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2414250 w 14594685"/>
              <a:gd name="connsiteY3" fmla="*/ 3526023 h 4288023"/>
              <a:gd name="connsiteX4" fmla="*/ 11995150 w 14594685"/>
              <a:gd name="connsiteY4" fmla="*/ 4249923 h 4288023"/>
              <a:gd name="connsiteX5" fmla="*/ 11804650 w 14594685"/>
              <a:gd name="connsiteY5" fmla="*/ 3333487 h 4288023"/>
              <a:gd name="connsiteX6" fmla="*/ 9290050 w 14594685"/>
              <a:gd name="connsiteY6" fmla="*/ 3257287 h 4288023"/>
              <a:gd name="connsiteX7" fmla="*/ 8909050 w 14594685"/>
              <a:gd name="connsiteY7" fmla="*/ 3945123 h 4288023"/>
              <a:gd name="connsiteX8" fmla="*/ 8413750 w 14594685"/>
              <a:gd name="connsiteY8" fmla="*/ 3028687 h 4288023"/>
              <a:gd name="connsiteX9" fmla="*/ 6203950 w 14594685"/>
              <a:gd name="connsiteY9" fmla="*/ 3295387 h 4288023"/>
              <a:gd name="connsiteX10" fmla="*/ 5708650 w 14594685"/>
              <a:gd name="connsiteY10" fmla="*/ 4288023 h 4288023"/>
              <a:gd name="connsiteX11" fmla="*/ 5289550 w 14594685"/>
              <a:gd name="connsiteY11" fmla="*/ 3295387 h 4288023"/>
              <a:gd name="connsiteX12" fmla="*/ 3194050 w 14594685"/>
              <a:gd name="connsiteY12" fmla="*/ 2687823 h 4288023"/>
              <a:gd name="connsiteX13" fmla="*/ 2660650 w 14594685"/>
              <a:gd name="connsiteY13" fmla="*/ 2533388 h 4288023"/>
              <a:gd name="connsiteX14" fmla="*/ 1441450 w 14594685"/>
              <a:gd name="connsiteY14" fmla="*/ 3714488 h 4288023"/>
              <a:gd name="connsiteX15" fmla="*/ 1212850 w 14594685"/>
              <a:gd name="connsiteY15" fmla="*/ 2419087 h 4288023"/>
              <a:gd name="connsiteX16" fmla="*/ 0 w 14594685"/>
              <a:gd name="connsiteY16" fmla="*/ 2770187 h 4288023"/>
              <a:gd name="connsiteX17" fmla="*/ 0 w 14594685"/>
              <a:gd name="connsiteY17"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441450 w 14594685"/>
              <a:gd name="connsiteY15" fmla="*/ 37144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441450 w 14594685"/>
              <a:gd name="connsiteY15" fmla="*/ 37144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212850 w 14594685"/>
              <a:gd name="connsiteY16" fmla="*/ 2419087 h 4288023"/>
              <a:gd name="connsiteX17" fmla="*/ 0 w 14594685"/>
              <a:gd name="connsiteY17" fmla="*/ 2770187 h 4288023"/>
              <a:gd name="connsiteX18" fmla="*/ 0 w 14594685"/>
              <a:gd name="connsiteY18" fmla="*/ 0 h 4288023"/>
              <a:gd name="connsiteX0" fmla="*/ 0 w 14594685"/>
              <a:gd name="connsiteY0" fmla="*/ 0 h 4288023"/>
              <a:gd name="connsiteX1" fmla="*/ 14594685 w 14594685"/>
              <a:gd name="connsiteY1" fmla="*/ 0 h 4288023"/>
              <a:gd name="connsiteX2" fmla="*/ 14594685 w 14594685"/>
              <a:gd name="connsiteY2" fmla="*/ 2770187 h 4288023"/>
              <a:gd name="connsiteX3" fmla="*/ 14090650 w 14594685"/>
              <a:gd name="connsiteY3" fmla="*/ 3449823 h 4288023"/>
              <a:gd name="connsiteX4" fmla="*/ 12414250 w 14594685"/>
              <a:gd name="connsiteY4" fmla="*/ 3526023 h 4288023"/>
              <a:gd name="connsiteX5" fmla="*/ 11995150 w 14594685"/>
              <a:gd name="connsiteY5" fmla="*/ 4249923 h 4288023"/>
              <a:gd name="connsiteX6" fmla="*/ 11804650 w 14594685"/>
              <a:gd name="connsiteY6" fmla="*/ 3333487 h 4288023"/>
              <a:gd name="connsiteX7" fmla="*/ 9290050 w 14594685"/>
              <a:gd name="connsiteY7" fmla="*/ 3257287 h 4288023"/>
              <a:gd name="connsiteX8" fmla="*/ 8909050 w 14594685"/>
              <a:gd name="connsiteY8" fmla="*/ 3945123 h 4288023"/>
              <a:gd name="connsiteX9" fmla="*/ 8413750 w 14594685"/>
              <a:gd name="connsiteY9" fmla="*/ 3028687 h 4288023"/>
              <a:gd name="connsiteX10" fmla="*/ 6203950 w 14594685"/>
              <a:gd name="connsiteY10" fmla="*/ 3295387 h 4288023"/>
              <a:gd name="connsiteX11" fmla="*/ 5708650 w 14594685"/>
              <a:gd name="connsiteY11" fmla="*/ 4288023 h 4288023"/>
              <a:gd name="connsiteX12" fmla="*/ 5289550 w 14594685"/>
              <a:gd name="connsiteY12" fmla="*/ 3295387 h 4288023"/>
              <a:gd name="connsiteX13" fmla="*/ 3194050 w 14594685"/>
              <a:gd name="connsiteY13" fmla="*/ 2687823 h 4288023"/>
              <a:gd name="connsiteX14" fmla="*/ 2660650 w 14594685"/>
              <a:gd name="connsiteY14" fmla="*/ 2533388 h 4288023"/>
              <a:gd name="connsiteX15" fmla="*/ 1860550 w 14594685"/>
              <a:gd name="connsiteY15" fmla="*/ 3943088 h 4288023"/>
              <a:gd name="connsiteX16" fmla="*/ 1822450 w 14594685"/>
              <a:gd name="connsiteY16" fmla="*/ 2840223 h 4288023"/>
              <a:gd name="connsiteX17" fmla="*/ 1212850 w 14594685"/>
              <a:gd name="connsiteY17" fmla="*/ 2419087 h 4288023"/>
              <a:gd name="connsiteX18" fmla="*/ 0 w 14594685"/>
              <a:gd name="connsiteY18" fmla="*/ 2770187 h 4288023"/>
              <a:gd name="connsiteX19" fmla="*/ 0 w 14594685"/>
              <a:gd name="connsiteY19" fmla="*/ 0 h 42880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909050 w 14594685"/>
              <a:gd name="connsiteY8" fmla="*/ 39451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860550 w 14594685"/>
              <a:gd name="connsiteY15" fmla="*/ 39430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909050 w 14594685"/>
              <a:gd name="connsiteY8" fmla="*/ 39451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1784350 w 14594685"/>
              <a:gd name="connsiteY15" fmla="*/ 5238488 h 5507623"/>
              <a:gd name="connsiteX16" fmla="*/ 1822450 w 14594685"/>
              <a:gd name="connsiteY16" fmla="*/ 2840223 h 5507623"/>
              <a:gd name="connsiteX17" fmla="*/ 1212850 w 14594685"/>
              <a:gd name="connsiteY17" fmla="*/ 2419087 h 5507623"/>
              <a:gd name="connsiteX18" fmla="*/ 0 w 14594685"/>
              <a:gd name="connsiteY18" fmla="*/ 2770187 h 5507623"/>
              <a:gd name="connsiteX19" fmla="*/ 0 w 14594685"/>
              <a:gd name="connsiteY19"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698750 w 14594685"/>
              <a:gd name="connsiteY15" fmla="*/ 5088123 h 5507623"/>
              <a:gd name="connsiteX16" fmla="*/ 1784350 w 14594685"/>
              <a:gd name="connsiteY16" fmla="*/ 5238488 h 5507623"/>
              <a:gd name="connsiteX17" fmla="*/ 1822450 w 14594685"/>
              <a:gd name="connsiteY17" fmla="*/ 2840223 h 5507623"/>
              <a:gd name="connsiteX18" fmla="*/ 1212850 w 14594685"/>
              <a:gd name="connsiteY18" fmla="*/ 2419087 h 5507623"/>
              <a:gd name="connsiteX19" fmla="*/ 0 w 14594685"/>
              <a:gd name="connsiteY19" fmla="*/ 2770187 h 5507623"/>
              <a:gd name="connsiteX20" fmla="*/ 0 w 14594685"/>
              <a:gd name="connsiteY20"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698750 w 14594685"/>
              <a:gd name="connsiteY16" fmla="*/ 5088123 h 5507623"/>
              <a:gd name="connsiteX17" fmla="*/ 1784350 w 14594685"/>
              <a:gd name="connsiteY17" fmla="*/ 5238488 h 5507623"/>
              <a:gd name="connsiteX18" fmla="*/ 1822450 w 14594685"/>
              <a:gd name="connsiteY18" fmla="*/ 2840223 h 5507623"/>
              <a:gd name="connsiteX19" fmla="*/ 1212850 w 14594685"/>
              <a:gd name="connsiteY19" fmla="*/ 2419087 h 5507623"/>
              <a:gd name="connsiteX20" fmla="*/ 0 w 14594685"/>
              <a:gd name="connsiteY20" fmla="*/ 2770187 h 5507623"/>
              <a:gd name="connsiteX21" fmla="*/ 0 w 14594685"/>
              <a:gd name="connsiteY21"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698750 w 14594685"/>
              <a:gd name="connsiteY16" fmla="*/ 5088123 h 5507623"/>
              <a:gd name="connsiteX17" fmla="*/ 1784350 w 14594685"/>
              <a:gd name="connsiteY17" fmla="*/ 5238488 h 5507623"/>
              <a:gd name="connsiteX18" fmla="*/ 1974850 w 14594685"/>
              <a:gd name="connsiteY18" fmla="*/ 3754623 h 5507623"/>
              <a:gd name="connsiteX19" fmla="*/ 1822450 w 14594685"/>
              <a:gd name="connsiteY19" fmla="*/ 2840223 h 5507623"/>
              <a:gd name="connsiteX20" fmla="*/ 1212850 w 14594685"/>
              <a:gd name="connsiteY20" fmla="*/ 2419087 h 5507623"/>
              <a:gd name="connsiteX21" fmla="*/ 0 w 14594685"/>
              <a:gd name="connsiteY21" fmla="*/ 2770187 h 5507623"/>
              <a:gd name="connsiteX22" fmla="*/ 0 w 14594685"/>
              <a:gd name="connsiteY22" fmla="*/ 0 h 5507623"/>
              <a:gd name="connsiteX0" fmla="*/ 0 w 14594685"/>
              <a:gd name="connsiteY0" fmla="*/ 0 h 5507623"/>
              <a:gd name="connsiteX1" fmla="*/ 14594685 w 14594685"/>
              <a:gd name="connsiteY1" fmla="*/ 0 h 5507623"/>
              <a:gd name="connsiteX2" fmla="*/ 14594685 w 14594685"/>
              <a:gd name="connsiteY2" fmla="*/ 2770187 h 5507623"/>
              <a:gd name="connsiteX3" fmla="*/ 14090650 w 14594685"/>
              <a:gd name="connsiteY3" fmla="*/ 3449823 h 5507623"/>
              <a:gd name="connsiteX4" fmla="*/ 12414250 w 14594685"/>
              <a:gd name="connsiteY4" fmla="*/ 3526023 h 5507623"/>
              <a:gd name="connsiteX5" fmla="*/ 12109450 w 14594685"/>
              <a:gd name="connsiteY5" fmla="*/ 5507223 h 5507623"/>
              <a:gd name="connsiteX6" fmla="*/ 11804650 w 14594685"/>
              <a:gd name="connsiteY6" fmla="*/ 3333487 h 5507623"/>
              <a:gd name="connsiteX7" fmla="*/ 9290050 w 14594685"/>
              <a:gd name="connsiteY7" fmla="*/ 3257287 h 5507623"/>
              <a:gd name="connsiteX8" fmla="*/ 8870950 w 14594685"/>
              <a:gd name="connsiteY8" fmla="*/ 5316723 h 5507623"/>
              <a:gd name="connsiteX9" fmla="*/ 8413750 w 14594685"/>
              <a:gd name="connsiteY9" fmla="*/ 3028687 h 5507623"/>
              <a:gd name="connsiteX10" fmla="*/ 6203950 w 14594685"/>
              <a:gd name="connsiteY10" fmla="*/ 3295387 h 5507623"/>
              <a:gd name="connsiteX11" fmla="*/ 5708650 w 14594685"/>
              <a:gd name="connsiteY11" fmla="*/ 4288023 h 5507623"/>
              <a:gd name="connsiteX12" fmla="*/ 5289550 w 14594685"/>
              <a:gd name="connsiteY12" fmla="*/ 3295387 h 5507623"/>
              <a:gd name="connsiteX13" fmla="*/ 3194050 w 14594685"/>
              <a:gd name="connsiteY13" fmla="*/ 2687823 h 5507623"/>
              <a:gd name="connsiteX14" fmla="*/ 2660650 w 14594685"/>
              <a:gd name="connsiteY14" fmla="*/ 2533388 h 5507623"/>
              <a:gd name="connsiteX15" fmla="*/ 2355850 w 14594685"/>
              <a:gd name="connsiteY15" fmla="*/ 3945123 h 5507623"/>
              <a:gd name="connsiteX16" fmla="*/ 2584450 w 14594685"/>
              <a:gd name="connsiteY16" fmla="*/ 5164323 h 5507623"/>
              <a:gd name="connsiteX17" fmla="*/ 1784350 w 14594685"/>
              <a:gd name="connsiteY17" fmla="*/ 5238488 h 5507623"/>
              <a:gd name="connsiteX18" fmla="*/ 1974850 w 14594685"/>
              <a:gd name="connsiteY18" fmla="*/ 3754623 h 5507623"/>
              <a:gd name="connsiteX19" fmla="*/ 1822450 w 14594685"/>
              <a:gd name="connsiteY19" fmla="*/ 2840223 h 5507623"/>
              <a:gd name="connsiteX20" fmla="*/ 1212850 w 14594685"/>
              <a:gd name="connsiteY20" fmla="*/ 2419087 h 5507623"/>
              <a:gd name="connsiteX21" fmla="*/ 0 w 14594685"/>
              <a:gd name="connsiteY21" fmla="*/ 2770187 h 5507623"/>
              <a:gd name="connsiteX22" fmla="*/ 0 w 14594685"/>
              <a:gd name="connsiteY22" fmla="*/ 0 h 5507623"/>
              <a:gd name="connsiteX0" fmla="*/ 0 w 14594685"/>
              <a:gd name="connsiteY0" fmla="*/ 0 h 5610856"/>
              <a:gd name="connsiteX1" fmla="*/ 14594685 w 14594685"/>
              <a:gd name="connsiteY1" fmla="*/ 0 h 5610856"/>
              <a:gd name="connsiteX2" fmla="*/ 14594685 w 14594685"/>
              <a:gd name="connsiteY2" fmla="*/ 2770187 h 5610856"/>
              <a:gd name="connsiteX3" fmla="*/ 14090650 w 14594685"/>
              <a:gd name="connsiteY3" fmla="*/ 3449823 h 5610856"/>
              <a:gd name="connsiteX4" fmla="*/ 12414250 w 14594685"/>
              <a:gd name="connsiteY4" fmla="*/ 3526023 h 5610856"/>
              <a:gd name="connsiteX5" fmla="*/ 12109450 w 14594685"/>
              <a:gd name="connsiteY5" fmla="*/ 5507223 h 5610856"/>
              <a:gd name="connsiteX6" fmla="*/ 11804650 w 14594685"/>
              <a:gd name="connsiteY6" fmla="*/ 3333487 h 5610856"/>
              <a:gd name="connsiteX7" fmla="*/ 9290050 w 14594685"/>
              <a:gd name="connsiteY7" fmla="*/ 3257287 h 5610856"/>
              <a:gd name="connsiteX8" fmla="*/ 8870950 w 14594685"/>
              <a:gd name="connsiteY8" fmla="*/ 5316723 h 5610856"/>
              <a:gd name="connsiteX9" fmla="*/ 8413750 w 14594685"/>
              <a:gd name="connsiteY9" fmla="*/ 3028687 h 5610856"/>
              <a:gd name="connsiteX10" fmla="*/ 6203950 w 14594685"/>
              <a:gd name="connsiteY10" fmla="*/ 3295387 h 5610856"/>
              <a:gd name="connsiteX11" fmla="*/ 5708650 w 14594685"/>
              <a:gd name="connsiteY11" fmla="*/ 4288023 h 5610856"/>
              <a:gd name="connsiteX12" fmla="*/ 5289550 w 14594685"/>
              <a:gd name="connsiteY12" fmla="*/ 3295387 h 5610856"/>
              <a:gd name="connsiteX13" fmla="*/ 3194050 w 14594685"/>
              <a:gd name="connsiteY13" fmla="*/ 2687823 h 5610856"/>
              <a:gd name="connsiteX14" fmla="*/ 2660650 w 14594685"/>
              <a:gd name="connsiteY14" fmla="*/ 2533388 h 5610856"/>
              <a:gd name="connsiteX15" fmla="*/ 2355850 w 14594685"/>
              <a:gd name="connsiteY15" fmla="*/ 3945123 h 5610856"/>
              <a:gd name="connsiteX16" fmla="*/ 2584450 w 14594685"/>
              <a:gd name="connsiteY16" fmla="*/ 5164323 h 5610856"/>
              <a:gd name="connsiteX17" fmla="*/ 1784350 w 14594685"/>
              <a:gd name="connsiteY17" fmla="*/ 5238488 h 5610856"/>
              <a:gd name="connsiteX18" fmla="*/ 1974850 w 14594685"/>
              <a:gd name="connsiteY18" fmla="*/ 3754623 h 5610856"/>
              <a:gd name="connsiteX19" fmla="*/ 1822450 w 14594685"/>
              <a:gd name="connsiteY19" fmla="*/ 2840223 h 5610856"/>
              <a:gd name="connsiteX20" fmla="*/ 1212850 w 14594685"/>
              <a:gd name="connsiteY20" fmla="*/ 2419087 h 5610856"/>
              <a:gd name="connsiteX21" fmla="*/ 0 w 14594685"/>
              <a:gd name="connsiteY21" fmla="*/ 2770187 h 5610856"/>
              <a:gd name="connsiteX22" fmla="*/ 0 w 14594685"/>
              <a:gd name="connsiteY22" fmla="*/ 0 h 5610856"/>
              <a:gd name="connsiteX0" fmla="*/ 0 w 14594685"/>
              <a:gd name="connsiteY0" fmla="*/ 0 h 5610856"/>
              <a:gd name="connsiteX1" fmla="*/ 14594685 w 14594685"/>
              <a:gd name="connsiteY1" fmla="*/ 0 h 5610856"/>
              <a:gd name="connsiteX2" fmla="*/ 14594685 w 14594685"/>
              <a:gd name="connsiteY2" fmla="*/ 2770187 h 5610856"/>
              <a:gd name="connsiteX3" fmla="*/ 14090650 w 14594685"/>
              <a:gd name="connsiteY3" fmla="*/ 3449823 h 5610856"/>
              <a:gd name="connsiteX4" fmla="*/ 12414250 w 14594685"/>
              <a:gd name="connsiteY4" fmla="*/ 3526023 h 5610856"/>
              <a:gd name="connsiteX5" fmla="*/ 12109450 w 14594685"/>
              <a:gd name="connsiteY5" fmla="*/ 5507223 h 5610856"/>
              <a:gd name="connsiteX6" fmla="*/ 11804650 w 14594685"/>
              <a:gd name="connsiteY6" fmla="*/ 3333487 h 5610856"/>
              <a:gd name="connsiteX7" fmla="*/ 9290050 w 14594685"/>
              <a:gd name="connsiteY7" fmla="*/ 3257287 h 5610856"/>
              <a:gd name="connsiteX8" fmla="*/ 8870950 w 14594685"/>
              <a:gd name="connsiteY8" fmla="*/ 5316723 h 5610856"/>
              <a:gd name="connsiteX9" fmla="*/ 8413750 w 14594685"/>
              <a:gd name="connsiteY9" fmla="*/ 3028687 h 5610856"/>
              <a:gd name="connsiteX10" fmla="*/ 6203950 w 14594685"/>
              <a:gd name="connsiteY10" fmla="*/ 3295387 h 5610856"/>
              <a:gd name="connsiteX11" fmla="*/ 5708650 w 14594685"/>
              <a:gd name="connsiteY11" fmla="*/ 4288023 h 5610856"/>
              <a:gd name="connsiteX12" fmla="*/ 5289550 w 14594685"/>
              <a:gd name="connsiteY12" fmla="*/ 3295387 h 5610856"/>
              <a:gd name="connsiteX13" fmla="*/ 3194050 w 14594685"/>
              <a:gd name="connsiteY13" fmla="*/ 2687823 h 5610856"/>
              <a:gd name="connsiteX14" fmla="*/ 2660650 w 14594685"/>
              <a:gd name="connsiteY14" fmla="*/ 2533388 h 5610856"/>
              <a:gd name="connsiteX15" fmla="*/ 2355850 w 14594685"/>
              <a:gd name="connsiteY15" fmla="*/ 3945123 h 5610856"/>
              <a:gd name="connsiteX16" fmla="*/ 2584450 w 14594685"/>
              <a:gd name="connsiteY16" fmla="*/ 5164323 h 5610856"/>
              <a:gd name="connsiteX17" fmla="*/ 1784350 w 14594685"/>
              <a:gd name="connsiteY17" fmla="*/ 5238488 h 5610856"/>
              <a:gd name="connsiteX18" fmla="*/ 1974850 w 14594685"/>
              <a:gd name="connsiteY18" fmla="*/ 3754623 h 5610856"/>
              <a:gd name="connsiteX19" fmla="*/ 1822450 w 14594685"/>
              <a:gd name="connsiteY19" fmla="*/ 2840223 h 5610856"/>
              <a:gd name="connsiteX20" fmla="*/ 1212850 w 14594685"/>
              <a:gd name="connsiteY20" fmla="*/ 2419087 h 5610856"/>
              <a:gd name="connsiteX21" fmla="*/ 0 w 14594685"/>
              <a:gd name="connsiteY21" fmla="*/ 2770187 h 5610856"/>
              <a:gd name="connsiteX22" fmla="*/ 0 w 14594685"/>
              <a:gd name="connsiteY22" fmla="*/ 0 h 5610856"/>
              <a:gd name="connsiteX0" fmla="*/ 0 w 14594685"/>
              <a:gd name="connsiteY0" fmla="*/ 0 h 5810435"/>
              <a:gd name="connsiteX1" fmla="*/ 14594685 w 14594685"/>
              <a:gd name="connsiteY1" fmla="*/ 0 h 5810435"/>
              <a:gd name="connsiteX2" fmla="*/ 14594685 w 14594685"/>
              <a:gd name="connsiteY2" fmla="*/ 2770187 h 5810435"/>
              <a:gd name="connsiteX3" fmla="*/ 14090650 w 14594685"/>
              <a:gd name="connsiteY3" fmla="*/ 3449823 h 5810435"/>
              <a:gd name="connsiteX4" fmla="*/ 12414250 w 14594685"/>
              <a:gd name="connsiteY4" fmla="*/ 3526023 h 5810435"/>
              <a:gd name="connsiteX5" fmla="*/ 12109450 w 14594685"/>
              <a:gd name="connsiteY5" fmla="*/ 5507223 h 5810435"/>
              <a:gd name="connsiteX6" fmla="*/ 11804650 w 14594685"/>
              <a:gd name="connsiteY6" fmla="*/ 3333487 h 5810435"/>
              <a:gd name="connsiteX7" fmla="*/ 9290050 w 14594685"/>
              <a:gd name="connsiteY7" fmla="*/ 3257287 h 5810435"/>
              <a:gd name="connsiteX8" fmla="*/ 8870950 w 14594685"/>
              <a:gd name="connsiteY8" fmla="*/ 5316723 h 5810435"/>
              <a:gd name="connsiteX9" fmla="*/ 8413750 w 14594685"/>
              <a:gd name="connsiteY9" fmla="*/ 3028687 h 5810435"/>
              <a:gd name="connsiteX10" fmla="*/ 6203950 w 14594685"/>
              <a:gd name="connsiteY10" fmla="*/ 3295387 h 5810435"/>
              <a:gd name="connsiteX11" fmla="*/ 5708650 w 14594685"/>
              <a:gd name="connsiteY11" fmla="*/ 4288023 h 5810435"/>
              <a:gd name="connsiteX12" fmla="*/ 5289550 w 14594685"/>
              <a:gd name="connsiteY12" fmla="*/ 3295387 h 5810435"/>
              <a:gd name="connsiteX13" fmla="*/ 3194050 w 14594685"/>
              <a:gd name="connsiteY13" fmla="*/ 2687823 h 5810435"/>
              <a:gd name="connsiteX14" fmla="*/ 2660650 w 14594685"/>
              <a:gd name="connsiteY14" fmla="*/ 2533388 h 5810435"/>
              <a:gd name="connsiteX15" fmla="*/ 2355850 w 14594685"/>
              <a:gd name="connsiteY15" fmla="*/ 3945123 h 5810435"/>
              <a:gd name="connsiteX16" fmla="*/ 2584450 w 14594685"/>
              <a:gd name="connsiteY16" fmla="*/ 5164323 h 5810435"/>
              <a:gd name="connsiteX17" fmla="*/ 1746250 w 14594685"/>
              <a:gd name="connsiteY17" fmla="*/ 5505188 h 5810435"/>
              <a:gd name="connsiteX18" fmla="*/ 1974850 w 14594685"/>
              <a:gd name="connsiteY18" fmla="*/ 3754623 h 5810435"/>
              <a:gd name="connsiteX19" fmla="*/ 1822450 w 14594685"/>
              <a:gd name="connsiteY19" fmla="*/ 2840223 h 5810435"/>
              <a:gd name="connsiteX20" fmla="*/ 1212850 w 14594685"/>
              <a:gd name="connsiteY20" fmla="*/ 2419087 h 5810435"/>
              <a:gd name="connsiteX21" fmla="*/ 0 w 14594685"/>
              <a:gd name="connsiteY21" fmla="*/ 2770187 h 5810435"/>
              <a:gd name="connsiteX22" fmla="*/ 0 w 14594685"/>
              <a:gd name="connsiteY22" fmla="*/ 0 h 5810435"/>
              <a:gd name="connsiteX0" fmla="*/ 0 w 14594685"/>
              <a:gd name="connsiteY0" fmla="*/ 0 h 5693712"/>
              <a:gd name="connsiteX1" fmla="*/ 14594685 w 14594685"/>
              <a:gd name="connsiteY1" fmla="*/ 0 h 5693712"/>
              <a:gd name="connsiteX2" fmla="*/ 14594685 w 14594685"/>
              <a:gd name="connsiteY2" fmla="*/ 2770187 h 5693712"/>
              <a:gd name="connsiteX3" fmla="*/ 14090650 w 14594685"/>
              <a:gd name="connsiteY3" fmla="*/ 3449823 h 5693712"/>
              <a:gd name="connsiteX4" fmla="*/ 12414250 w 14594685"/>
              <a:gd name="connsiteY4" fmla="*/ 3526023 h 5693712"/>
              <a:gd name="connsiteX5" fmla="*/ 12109450 w 14594685"/>
              <a:gd name="connsiteY5" fmla="*/ 5507223 h 5693712"/>
              <a:gd name="connsiteX6" fmla="*/ 11804650 w 14594685"/>
              <a:gd name="connsiteY6" fmla="*/ 3333487 h 5693712"/>
              <a:gd name="connsiteX7" fmla="*/ 9290050 w 14594685"/>
              <a:gd name="connsiteY7" fmla="*/ 3257287 h 5693712"/>
              <a:gd name="connsiteX8" fmla="*/ 8870950 w 14594685"/>
              <a:gd name="connsiteY8" fmla="*/ 5316723 h 5693712"/>
              <a:gd name="connsiteX9" fmla="*/ 8413750 w 14594685"/>
              <a:gd name="connsiteY9" fmla="*/ 3028687 h 5693712"/>
              <a:gd name="connsiteX10" fmla="*/ 6203950 w 14594685"/>
              <a:gd name="connsiteY10" fmla="*/ 3295387 h 5693712"/>
              <a:gd name="connsiteX11" fmla="*/ 5708650 w 14594685"/>
              <a:gd name="connsiteY11" fmla="*/ 4288023 h 5693712"/>
              <a:gd name="connsiteX12" fmla="*/ 5289550 w 14594685"/>
              <a:gd name="connsiteY12" fmla="*/ 3295387 h 5693712"/>
              <a:gd name="connsiteX13" fmla="*/ 3194050 w 14594685"/>
              <a:gd name="connsiteY13" fmla="*/ 2687823 h 5693712"/>
              <a:gd name="connsiteX14" fmla="*/ 2660650 w 14594685"/>
              <a:gd name="connsiteY14" fmla="*/ 2533388 h 5693712"/>
              <a:gd name="connsiteX15" fmla="*/ 2355850 w 14594685"/>
              <a:gd name="connsiteY15" fmla="*/ 3945123 h 5693712"/>
              <a:gd name="connsiteX16" fmla="*/ 2584450 w 14594685"/>
              <a:gd name="connsiteY16" fmla="*/ 5164323 h 5693712"/>
              <a:gd name="connsiteX17" fmla="*/ 1746250 w 14594685"/>
              <a:gd name="connsiteY17" fmla="*/ 5505188 h 5693712"/>
              <a:gd name="connsiteX18" fmla="*/ 1974850 w 14594685"/>
              <a:gd name="connsiteY18" fmla="*/ 3754623 h 5693712"/>
              <a:gd name="connsiteX19" fmla="*/ 1822450 w 14594685"/>
              <a:gd name="connsiteY19" fmla="*/ 2840223 h 5693712"/>
              <a:gd name="connsiteX20" fmla="*/ 1212850 w 14594685"/>
              <a:gd name="connsiteY20" fmla="*/ 2419087 h 5693712"/>
              <a:gd name="connsiteX21" fmla="*/ 0 w 14594685"/>
              <a:gd name="connsiteY21" fmla="*/ 2770187 h 5693712"/>
              <a:gd name="connsiteX22" fmla="*/ 0 w 14594685"/>
              <a:gd name="connsiteY22" fmla="*/ 0 h 5693712"/>
              <a:gd name="connsiteX0" fmla="*/ 0 w 14594685"/>
              <a:gd name="connsiteY0" fmla="*/ 0 h 5776964"/>
              <a:gd name="connsiteX1" fmla="*/ 14594685 w 14594685"/>
              <a:gd name="connsiteY1" fmla="*/ 0 h 5776964"/>
              <a:gd name="connsiteX2" fmla="*/ 14594685 w 14594685"/>
              <a:gd name="connsiteY2" fmla="*/ 2770187 h 5776964"/>
              <a:gd name="connsiteX3" fmla="*/ 14090650 w 14594685"/>
              <a:gd name="connsiteY3" fmla="*/ 3449823 h 5776964"/>
              <a:gd name="connsiteX4" fmla="*/ 12414250 w 14594685"/>
              <a:gd name="connsiteY4" fmla="*/ 3526023 h 5776964"/>
              <a:gd name="connsiteX5" fmla="*/ 12109450 w 14594685"/>
              <a:gd name="connsiteY5" fmla="*/ 5507223 h 5776964"/>
              <a:gd name="connsiteX6" fmla="*/ 11804650 w 14594685"/>
              <a:gd name="connsiteY6" fmla="*/ 3333487 h 5776964"/>
              <a:gd name="connsiteX7" fmla="*/ 9290050 w 14594685"/>
              <a:gd name="connsiteY7" fmla="*/ 3257287 h 5776964"/>
              <a:gd name="connsiteX8" fmla="*/ 8870950 w 14594685"/>
              <a:gd name="connsiteY8" fmla="*/ 5316723 h 5776964"/>
              <a:gd name="connsiteX9" fmla="*/ 8413750 w 14594685"/>
              <a:gd name="connsiteY9" fmla="*/ 3028687 h 5776964"/>
              <a:gd name="connsiteX10" fmla="*/ 6203950 w 14594685"/>
              <a:gd name="connsiteY10" fmla="*/ 3295387 h 5776964"/>
              <a:gd name="connsiteX11" fmla="*/ 5708650 w 14594685"/>
              <a:gd name="connsiteY11" fmla="*/ 4288023 h 5776964"/>
              <a:gd name="connsiteX12" fmla="*/ 5289550 w 14594685"/>
              <a:gd name="connsiteY12" fmla="*/ 3295387 h 5776964"/>
              <a:gd name="connsiteX13" fmla="*/ 3194050 w 14594685"/>
              <a:gd name="connsiteY13" fmla="*/ 2687823 h 5776964"/>
              <a:gd name="connsiteX14" fmla="*/ 2660650 w 14594685"/>
              <a:gd name="connsiteY14" fmla="*/ 2533388 h 5776964"/>
              <a:gd name="connsiteX15" fmla="*/ 2355850 w 14594685"/>
              <a:gd name="connsiteY15" fmla="*/ 3945123 h 5776964"/>
              <a:gd name="connsiteX16" fmla="*/ 2584450 w 14594685"/>
              <a:gd name="connsiteY16" fmla="*/ 5164323 h 5776964"/>
              <a:gd name="connsiteX17" fmla="*/ 1746250 w 14594685"/>
              <a:gd name="connsiteY17" fmla="*/ 5505188 h 5776964"/>
              <a:gd name="connsiteX18" fmla="*/ 1974850 w 14594685"/>
              <a:gd name="connsiteY18" fmla="*/ 3754623 h 5776964"/>
              <a:gd name="connsiteX19" fmla="*/ 1822450 w 14594685"/>
              <a:gd name="connsiteY19" fmla="*/ 2840223 h 5776964"/>
              <a:gd name="connsiteX20" fmla="*/ 1212850 w 14594685"/>
              <a:gd name="connsiteY20" fmla="*/ 2419087 h 5776964"/>
              <a:gd name="connsiteX21" fmla="*/ 0 w 14594685"/>
              <a:gd name="connsiteY21" fmla="*/ 2770187 h 5776964"/>
              <a:gd name="connsiteX22" fmla="*/ 0 w 14594685"/>
              <a:gd name="connsiteY22" fmla="*/ 0 h 5776964"/>
              <a:gd name="connsiteX0" fmla="*/ 0 w 14594685"/>
              <a:gd name="connsiteY0" fmla="*/ 0 h 5798760"/>
              <a:gd name="connsiteX1" fmla="*/ 14594685 w 14594685"/>
              <a:gd name="connsiteY1" fmla="*/ 0 h 5798760"/>
              <a:gd name="connsiteX2" fmla="*/ 14594685 w 14594685"/>
              <a:gd name="connsiteY2" fmla="*/ 2770187 h 5798760"/>
              <a:gd name="connsiteX3" fmla="*/ 14090650 w 14594685"/>
              <a:gd name="connsiteY3" fmla="*/ 3449823 h 5798760"/>
              <a:gd name="connsiteX4" fmla="*/ 12414250 w 14594685"/>
              <a:gd name="connsiteY4" fmla="*/ 3526023 h 5798760"/>
              <a:gd name="connsiteX5" fmla="*/ 12109450 w 14594685"/>
              <a:gd name="connsiteY5" fmla="*/ 5507223 h 5798760"/>
              <a:gd name="connsiteX6" fmla="*/ 11804650 w 14594685"/>
              <a:gd name="connsiteY6" fmla="*/ 3333487 h 5798760"/>
              <a:gd name="connsiteX7" fmla="*/ 9290050 w 14594685"/>
              <a:gd name="connsiteY7" fmla="*/ 3257287 h 5798760"/>
              <a:gd name="connsiteX8" fmla="*/ 8870950 w 14594685"/>
              <a:gd name="connsiteY8" fmla="*/ 5316723 h 5798760"/>
              <a:gd name="connsiteX9" fmla="*/ 8413750 w 14594685"/>
              <a:gd name="connsiteY9" fmla="*/ 3028687 h 5798760"/>
              <a:gd name="connsiteX10" fmla="*/ 6203950 w 14594685"/>
              <a:gd name="connsiteY10" fmla="*/ 3295387 h 5798760"/>
              <a:gd name="connsiteX11" fmla="*/ 5708650 w 14594685"/>
              <a:gd name="connsiteY11" fmla="*/ 4288023 h 5798760"/>
              <a:gd name="connsiteX12" fmla="*/ 5289550 w 14594685"/>
              <a:gd name="connsiteY12" fmla="*/ 3295387 h 5798760"/>
              <a:gd name="connsiteX13" fmla="*/ 3194050 w 14594685"/>
              <a:gd name="connsiteY13" fmla="*/ 2687823 h 5798760"/>
              <a:gd name="connsiteX14" fmla="*/ 2660650 w 14594685"/>
              <a:gd name="connsiteY14" fmla="*/ 2533388 h 5798760"/>
              <a:gd name="connsiteX15" fmla="*/ 2355850 w 14594685"/>
              <a:gd name="connsiteY15" fmla="*/ 3945123 h 5798760"/>
              <a:gd name="connsiteX16" fmla="*/ 2584450 w 14594685"/>
              <a:gd name="connsiteY16" fmla="*/ 5164323 h 5798760"/>
              <a:gd name="connsiteX17" fmla="*/ 1746250 w 14594685"/>
              <a:gd name="connsiteY17" fmla="*/ 5505188 h 5798760"/>
              <a:gd name="connsiteX18" fmla="*/ 1974850 w 14594685"/>
              <a:gd name="connsiteY18" fmla="*/ 3754623 h 5798760"/>
              <a:gd name="connsiteX19" fmla="*/ 1822450 w 14594685"/>
              <a:gd name="connsiteY19" fmla="*/ 2840223 h 5798760"/>
              <a:gd name="connsiteX20" fmla="*/ 1212850 w 14594685"/>
              <a:gd name="connsiteY20" fmla="*/ 2419087 h 5798760"/>
              <a:gd name="connsiteX21" fmla="*/ 0 w 14594685"/>
              <a:gd name="connsiteY21" fmla="*/ 2770187 h 5798760"/>
              <a:gd name="connsiteX22" fmla="*/ 0 w 14594685"/>
              <a:gd name="connsiteY22" fmla="*/ 0 h 5798760"/>
              <a:gd name="connsiteX0" fmla="*/ 0 w 14594685"/>
              <a:gd name="connsiteY0" fmla="*/ 0 h 5798760"/>
              <a:gd name="connsiteX1" fmla="*/ 14594685 w 14594685"/>
              <a:gd name="connsiteY1" fmla="*/ 0 h 5798760"/>
              <a:gd name="connsiteX2" fmla="*/ 14594685 w 14594685"/>
              <a:gd name="connsiteY2" fmla="*/ 2770187 h 5798760"/>
              <a:gd name="connsiteX3" fmla="*/ 14090650 w 14594685"/>
              <a:gd name="connsiteY3" fmla="*/ 3449823 h 5798760"/>
              <a:gd name="connsiteX4" fmla="*/ 12414250 w 14594685"/>
              <a:gd name="connsiteY4" fmla="*/ 3526023 h 5798760"/>
              <a:gd name="connsiteX5" fmla="*/ 12109450 w 14594685"/>
              <a:gd name="connsiteY5" fmla="*/ 5507223 h 5798760"/>
              <a:gd name="connsiteX6" fmla="*/ 11804650 w 14594685"/>
              <a:gd name="connsiteY6" fmla="*/ 3333487 h 5798760"/>
              <a:gd name="connsiteX7" fmla="*/ 9290050 w 14594685"/>
              <a:gd name="connsiteY7" fmla="*/ 3257287 h 5798760"/>
              <a:gd name="connsiteX8" fmla="*/ 8870950 w 14594685"/>
              <a:gd name="connsiteY8" fmla="*/ 5316723 h 5798760"/>
              <a:gd name="connsiteX9" fmla="*/ 8413750 w 14594685"/>
              <a:gd name="connsiteY9" fmla="*/ 3028687 h 5798760"/>
              <a:gd name="connsiteX10" fmla="*/ 6203950 w 14594685"/>
              <a:gd name="connsiteY10" fmla="*/ 3295387 h 5798760"/>
              <a:gd name="connsiteX11" fmla="*/ 5708650 w 14594685"/>
              <a:gd name="connsiteY11" fmla="*/ 4288023 h 5798760"/>
              <a:gd name="connsiteX12" fmla="*/ 5289550 w 14594685"/>
              <a:gd name="connsiteY12" fmla="*/ 3295387 h 5798760"/>
              <a:gd name="connsiteX13" fmla="*/ 3194050 w 14594685"/>
              <a:gd name="connsiteY13" fmla="*/ 2687823 h 5798760"/>
              <a:gd name="connsiteX14" fmla="*/ 2660650 w 14594685"/>
              <a:gd name="connsiteY14" fmla="*/ 2533388 h 5798760"/>
              <a:gd name="connsiteX15" fmla="*/ 2355850 w 14594685"/>
              <a:gd name="connsiteY15" fmla="*/ 3945123 h 5798760"/>
              <a:gd name="connsiteX16" fmla="*/ 2393950 w 14594685"/>
              <a:gd name="connsiteY16" fmla="*/ 5164323 h 5798760"/>
              <a:gd name="connsiteX17" fmla="*/ 1746250 w 14594685"/>
              <a:gd name="connsiteY17" fmla="*/ 5505188 h 5798760"/>
              <a:gd name="connsiteX18" fmla="*/ 1974850 w 14594685"/>
              <a:gd name="connsiteY18" fmla="*/ 3754623 h 5798760"/>
              <a:gd name="connsiteX19" fmla="*/ 1822450 w 14594685"/>
              <a:gd name="connsiteY19" fmla="*/ 2840223 h 5798760"/>
              <a:gd name="connsiteX20" fmla="*/ 1212850 w 14594685"/>
              <a:gd name="connsiteY20" fmla="*/ 2419087 h 5798760"/>
              <a:gd name="connsiteX21" fmla="*/ 0 w 14594685"/>
              <a:gd name="connsiteY21" fmla="*/ 2770187 h 5798760"/>
              <a:gd name="connsiteX22" fmla="*/ 0 w 14594685"/>
              <a:gd name="connsiteY22" fmla="*/ 0 h 5798760"/>
              <a:gd name="connsiteX0" fmla="*/ 0 w 14594685"/>
              <a:gd name="connsiteY0" fmla="*/ 0 h 5919281"/>
              <a:gd name="connsiteX1" fmla="*/ 14594685 w 14594685"/>
              <a:gd name="connsiteY1" fmla="*/ 0 h 5919281"/>
              <a:gd name="connsiteX2" fmla="*/ 14594685 w 14594685"/>
              <a:gd name="connsiteY2" fmla="*/ 2770187 h 5919281"/>
              <a:gd name="connsiteX3" fmla="*/ 14090650 w 14594685"/>
              <a:gd name="connsiteY3" fmla="*/ 3449823 h 5919281"/>
              <a:gd name="connsiteX4" fmla="*/ 12414250 w 14594685"/>
              <a:gd name="connsiteY4" fmla="*/ 3526023 h 5919281"/>
              <a:gd name="connsiteX5" fmla="*/ 12109450 w 14594685"/>
              <a:gd name="connsiteY5" fmla="*/ 5507223 h 5919281"/>
              <a:gd name="connsiteX6" fmla="*/ 11804650 w 14594685"/>
              <a:gd name="connsiteY6" fmla="*/ 3333487 h 5919281"/>
              <a:gd name="connsiteX7" fmla="*/ 9290050 w 14594685"/>
              <a:gd name="connsiteY7" fmla="*/ 3257287 h 5919281"/>
              <a:gd name="connsiteX8" fmla="*/ 8870950 w 14594685"/>
              <a:gd name="connsiteY8" fmla="*/ 5316723 h 5919281"/>
              <a:gd name="connsiteX9" fmla="*/ 8413750 w 14594685"/>
              <a:gd name="connsiteY9" fmla="*/ 3028687 h 5919281"/>
              <a:gd name="connsiteX10" fmla="*/ 6203950 w 14594685"/>
              <a:gd name="connsiteY10" fmla="*/ 3295387 h 5919281"/>
              <a:gd name="connsiteX11" fmla="*/ 5708650 w 14594685"/>
              <a:gd name="connsiteY11" fmla="*/ 4288023 h 5919281"/>
              <a:gd name="connsiteX12" fmla="*/ 5289550 w 14594685"/>
              <a:gd name="connsiteY12" fmla="*/ 3295387 h 5919281"/>
              <a:gd name="connsiteX13" fmla="*/ 3194050 w 14594685"/>
              <a:gd name="connsiteY13" fmla="*/ 2687823 h 5919281"/>
              <a:gd name="connsiteX14" fmla="*/ 2660650 w 14594685"/>
              <a:gd name="connsiteY14" fmla="*/ 2533388 h 5919281"/>
              <a:gd name="connsiteX15" fmla="*/ 2355850 w 14594685"/>
              <a:gd name="connsiteY15" fmla="*/ 3945123 h 5919281"/>
              <a:gd name="connsiteX16" fmla="*/ 2393950 w 14594685"/>
              <a:gd name="connsiteY16" fmla="*/ 5164323 h 5919281"/>
              <a:gd name="connsiteX17" fmla="*/ 2089150 w 14594685"/>
              <a:gd name="connsiteY17" fmla="*/ 5657588 h 5919281"/>
              <a:gd name="connsiteX18" fmla="*/ 1974850 w 14594685"/>
              <a:gd name="connsiteY18" fmla="*/ 3754623 h 5919281"/>
              <a:gd name="connsiteX19" fmla="*/ 1822450 w 14594685"/>
              <a:gd name="connsiteY19" fmla="*/ 2840223 h 5919281"/>
              <a:gd name="connsiteX20" fmla="*/ 1212850 w 14594685"/>
              <a:gd name="connsiteY20" fmla="*/ 2419087 h 5919281"/>
              <a:gd name="connsiteX21" fmla="*/ 0 w 14594685"/>
              <a:gd name="connsiteY21" fmla="*/ 2770187 h 5919281"/>
              <a:gd name="connsiteX22" fmla="*/ 0 w 14594685"/>
              <a:gd name="connsiteY22" fmla="*/ 0 h 5919281"/>
              <a:gd name="connsiteX0" fmla="*/ 0 w 14594685"/>
              <a:gd name="connsiteY0" fmla="*/ 0 h 5919281"/>
              <a:gd name="connsiteX1" fmla="*/ 14594685 w 14594685"/>
              <a:gd name="connsiteY1" fmla="*/ 0 h 5919281"/>
              <a:gd name="connsiteX2" fmla="*/ 14594685 w 14594685"/>
              <a:gd name="connsiteY2" fmla="*/ 2770187 h 5919281"/>
              <a:gd name="connsiteX3" fmla="*/ 14090650 w 14594685"/>
              <a:gd name="connsiteY3" fmla="*/ 3449823 h 5919281"/>
              <a:gd name="connsiteX4" fmla="*/ 12414250 w 14594685"/>
              <a:gd name="connsiteY4" fmla="*/ 3526023 h 5919281"/>
              <a:gd name="connsiteX5" fmla="*/ 12109450 w 14594685"/>
              <a:gd name="connsiteY5" fmla="*/ 5507223 h 5919281"/>
              <a:gd name="connsiteX6" fmla="*/ 11804650 w 14594685"/>
              <a:gd name="connsiteY6" fmla="*/ 3333487 h 5919281"/>
              <a:gd name="connsiteX7" fmla="*/ 9290050 w 14594685"/>
              <a:gd name="connsiteY7" fmla="*/ 3257287 h 5919281"/>
              <a:gd name="connsiteX8" fmla="*/ 8870950 w 14594685"/>
              <a:gd name="connsiteY8" fmla="*/ 5316723 h 5919281"/>
              <a:gd name="connsiteX9" fmla="*/ 8413750 w 14594685"/>
              <a:gd name="connsiteY9" fmla="*/ 3028687 h 5919281"/>
              <a:gd name="connsiteX10" fmla="*/ 6203950 w 14594685"/>
              <a:gd name="connsiteY10" fmla="*/ 3295387 h 5919281"/>
              <a:gd name="connsiteX11" fmla="*/ 5708650 w 14594685"/>
              <a:gd name="connsiteY11" fmla="*/ 4288023 h 5919281"/>
              <a:gd name="connsiteX12" fmla="*/ 5289550 w 14594685"/>
              <a:gd name="connsiteY12" fmla="*/ 3295387 h 5919281"/>
              <a:gd name="connsiteX13" fmla="*/ 3194050 w 14594685"/>
              <a:gd name="connsiteY13" fmla="*/ 2687823 h 5919281"/>
              <a:gd name="connsiteX14" fmla="*/ 2660650 w 14594685"/>
              <a:gd name="connsiteY14" fmla="*/ 2533388 h 5919281"/>
              <a:gd name="connsiteX15" fmla="*/ 2355850 w 14594685"/>
              <a:gd name="connsiteY15" fmla="*/ 3945123 h 5919281"/>
              <a:gd name="connsiteX16" fmla="*/ 2393950 w 14594685"/>
              <a:gd name="connsiteY16" fmla="*/ 5164323 h 5919281"/>
              <a:gd name="connsiteX17" fmla="*/ 1898650 w 14594685"/>
              <a:gd name="connsiteY17" fmla="*/ 5657588 h 5919281"/>
              <a:gd name="connsiteX18" fmla="*/ 1974850 w 14594685"/>
              <a:gd name="connsiteY18" fmla="*/ 3754623 h 5919281"/>
              <a:gd name="connsiteX19" fmla="*/ 1822450 w 14594685"/>
              <a:gd name="connsiteY19" fmla="*/ 2840223 h 5919281"/>
              <a:gd name="connsiteX20" fmla="*/ 1212850 w 14594685"/>
              <a:gd name="connsiteY20" fmla="*/ 2419087 h 5919281"/>
              <a:gd name="connsiteX21" fmla="*/ 0 w 14594685"/>
              <a:gd name="connsiteY21" fmla="*/ 2770187 h 5919281"/>
              <a:gd name="connsiteX22" fmla="*/ 0 w 14594685"/>
              <a:gd name="connsiteY22" fmla="*/ 0 h 5919281"/>
              <a:gd name="connsiteX0" fmla="*/ 0 w 14594685"/>
              <a:gd name="connsiteY0" fmla="*/ 0 h 5939445"/>
              <a:gd name="connsiteX1" fmla="*/ 14594685 w 14594685"/>
              <a:gd name="connsiteY1" fmla="*/ 0 h 5939445"/>
              <a:gd name="connsiteX2" fmla="*/ 14594685 w 14594685"/>
              <a:gd name="connsiteY2" fmla="*/ 2770187 h 5939445"/>
              <a:gd name="connsiteX3" fmla="*/ 14090650 w 14594685"/>
              <a:gd name="connsiteY3" fmla="*/ 3449823 h 5939445"/>
              <a:gd name="connsiteX4" fmla="*/ 12414250 w 14594685"/>
              <a:gd name="connsiteY4" fmla="*/ 3526023 h 5939445"/>
              <a:gd name="connsiteX5" fmla="*/ 12109450 w 14594685"/>
              <a:gd name="connsiteY5" fmla="*/ 5507223 h 5939445"/>
              <a:gd name="connsiteX6" fmla="*/ 11804650 w 14594685"/>
              <a:gd name="connsiteY6" fmla="*/ 3333487 h 5939445"/>
              <a:gd name="connsiteX7" fmla="*/ 9290050 w 14594685"/>
              <a:gd name="connsiteY7" fmla="*/ 3257287 h 5939445"/>
              <a:gd name="connsiteX8" fmla="*/ 8870950 w 14594685"/>
              <a:gd name="connsiteY8" fmla="*/ 5316723 h 5939445"/>
              <a:gd name="connsiteX9" fmla="*/ 8413750 w 14594685"/>
              <a:gd name="connsiteY9" fmla="*/ 3028687 h 5939445"/>
              <a:gd name="connsiteX10" fmla="*/ 6203950 w 14594685"/>
              <a:gd name="connsiteY10" fmla="*/ 3295387 h 5939445"/>
              <a:gd name="connsiteX11" fmla="*/ 5708650 w 14594685"/>
              <a:gd name="connsiteY11" fmla="*/ 4288023 h 5939445"/>
              <a:gd name="connsiteX12" fmla="*/ 5289550 w 14594685"/>
              <a:gd name="connsiteY12" fmla="*/ 3295387 h 5939445"/>
              <a:gd name="connsiteX13" fmla="*/ 3194050 w 14594685"/>
              <a:gd name="connsiteY13" fmla="*/ 2687823 h 5939445"/>
              <a:gd name="connsiteX14" fmla="*/ 2660650 w 14594685"/>
              <a:gd name="connsiteY14" fmla="*/ 2533388 h 5939445"/>
              <a:gd name="connsiteX15" fmla="*/ 2355850 w 14594685"/>
              <a:gd name="connsiteY15" fmla="*/ 3945123 h 5939445"/>
              <a:gd name="connsiteX16" fmla="*/ 2393950 w 14594685"/>
              <a:gd name="connsiteY16" fmla="*/ 5164323 h 5939445"/>
              <a:gd name="connsiteX17" fmla="*/ 1898650 w 14594685"/>
              <a:gd name="connsiteY17" fmla="*/ 5657588 h 5939445"/>
              <a:gd name="connsiteX18" fmla="*/ 1974850 w 14594685"/>
              <a:gd name="connsiteY18" fmla="*/ 3754623 h 5939445"/>
              <a:gd name="connsiteX19" fmla="*/ 1822450 w 14594685"/>
              <a:gd name="connsiteY19" fmla="*/ 2840223 h 5939445"/>
              <a:gd name="connsiteX20" fmla="*/ 1212850 w 14594685"/>
              <a:gd name="connsiteY20" fmla="*/ 2419087 h 5939445"/>
              <a:gd name="connsiteX21" fmla="*/ 0 w 14594685"/>
              <a:gd name="connsiteY21" fmla="*/ 2770187 h 5939445"/>
              <a:gd name="connsiteX22" fmla="*/ 0 w 14594685"/>
              <a:gd name="connsiteY22" fmla="*/ 0 h 5939445"/>
              <a:gd name="connsiteX0" fmla="*/ 0 w 14594685"/>
              <a:gd name="connsiteY0" fmla="*/ 0 h 5619570"/>
              <a:gd name="connsiteX1" fmla="*/ 14594685 w 14594685"/>
              <a:gd name="connsiteY1" fmla="*/ 0 h 5619570"/>
              <a:gd name="connsiteX2" fmla="*/ 14594685 w 14594685"/>
              <a:gd name="connsiteY2" fmla="*/ 2770187 h 5619570"/>
              <a:gd name="connsiteX3" fmla="*/ 14090650 w 14594685"/>
              <a:gd name="connsiteY3" fmla="*/ 3449823 h 5619570"/>
              <a:gd name="connsiteX4" fmla="*/ 12414250 w 14594685"/>
              <a:gd name="connsiteY4" fmla="*/ 3526023 h 5619570"/>
              <a:gd name="connsiteX5" fmla="*/ 12109450 w 14594685"/>
              <a:gd name="connsiteY5" fmla="*/ 5507223 h 5619570"/>
              <a:gd name="connsiteX6" fmla="*/ 11804650 w 14594685"/>
              <a:gd name="connsiteY6" fmla="*/ 3333487 h 5619570"/>
              <a:gd name="connsiteX7" fmla="*/ 9290050 w 14594685"/>
              <a:gd name="connsiteY7" fmla="*/ 3257287 h 5619570"/>
              <a:gd name="connsiteX8" fmla="*/ 8870950 w 14594685"/>
              <a:gd name="connsiteY8" fmla="*/ 5316723 h 5619570"/>
              <a:gd name="connsiteX9" fmla="*/ 8413750 w 14594685"/>
              <a:gd name="connsiteY9" fmla="*/ 3028687 h 5619570"/>
              <a:gd name="connsiteX10" fmla="*/ 6203950 w 14594685"/>
              <a:gd name="connsiteY10" fmla="*/ 3295387 h 5619570"/>
              <a:gd name="connsiteX11" fmla="*/ 5708650 w 14594685"/>
              <a:gd name="connsiteY11" fmla="*/ 4288023 h 5619570"/>
              <a:gd name="connsiteX12" fmla="*/ 5289550 w 14594685"/>
              <a:gd name="connsiteY12" fmla="*/ 3295387 h 5619570"/>
              <a:gd name="connsiteX13" fmla="*/ 3194050 w 14594685"/>
              <a:gd name="connsiteY13" fmla="*/ 2687823 h 5619570"/>
              <a:gd name="connsiteX14" fmla="*/ 2660650 w 14594685"/>
              <a:gd name="connsiteY14" fmla="*/ 2533388 h 5619570"/>
              <a:gd name="connsiteX15" fmla="*/ 2355850 w 14594685"/>
              <a:gd name="connsiteY15" fmla="*/ 3945123 h 5619570"/>
              <a:gd name="connsiteX16" fmla="*/ 2393950 w 14594685"/>
              <a:gd name="connsiteY16" fmla="*/ 5164323 h 5619570"/>
              <a:gd name="connsiteX17" fmla="*/ 1860550 w 14594685"/>
              <a:gd name="connsiteY17" fmla="*/ 5200388 h 5619570"/>
              <a:gd name="connsiteX18" fmla="*/ 1974850 w 14594685"/>
              <a:gd name="connsiteY18" fmla="*/ 3754623 h 5619570"/>
              <a:gd name="connsiteX19" fmla="*/ 1822450 w 14594685"/>
              <a:gd name="connsiteY19" fmla="*/ 2840223 h 5619570"/>
              <a:gd name="connsiteX20" fmla="*/ 1212850 w 14594685"/>
              <a:gd name="connsiteY20" fmla="*/ 2419087 h 5619570"/>
              <a:gd name="connsiteX21" fmla="*/ 0 w 14594685"/>
              <a:gd name="connsiteY21" fmla="*/ 2770187 h 5619570"/>
              <a:gd name="connsiteX22" fmla="*/ 0 w 14594685"/>
              <a:gd name="connsiteY22" fmla="*/ 0 h 5619570"/>
              <a:gd name="connsiteX0" fmla="*/ 0 w 14594685"/>
              <a:gd name="connsiteY0" fmla="*/ 0 h 5619570"/>
              <a:gd name="connsiteX1" fmla="*/ 14594685 w 14594685"/>
              <a:gd name="connsiteY1" fmla="*/ 0 h 5619570"/>
              <a:gd name="connsiteX2" fmla="*/ 14594685 w 14594685"/>
              <a:gd name="connsiteY2" fmla="*/ 2770187 h 5619570"/>
              <a:gd name="connsiteX3" fmla="*/ 14090650 w 14594685"/>
              <a:gd name="connsiteY3" fmla="*/ 3449823 h 5619570"/>
              <a:gd name="connsiteX4" fmla="*/ 12414250 w 14594685"/>
              <a:gd name="connsiteY4" fmla="*/ 3526023 h 5619570"/>
              <a:gd name="connsiteX5" fmla="*/ 12109450 w 14594685"/>
              <a:gd name="connsiteY5" fmla="*/ 5507223 h 5619570"/>
              <a:gd name="connsiteX6" fmla="*/ 11804650 w 14594685"/>
              <a:gd name="connsiteY6" fmla="*/ 3333487 h 5619570"/>
              <a:gd name="connsiteX7" fmla="*/ 9290050 w 14594685"/>
              <a:gd name="connsiteY7" fmla="*/ 3257287 h 5619570"/>
              <a:gd name="connsiteX8" fmla="*/ 8870950 w 14594685"/>
              <a:gd name="connsiteY8" fmla="*/ 5316723 h 5619570"/>
              <a:gd name="connsiteX9" fmla="*/ 8413750 w 14594685"/>
              <a:gd name="connsiteY9" fmla="*/ 3028687 h 5619570"/>
              <a:gd name="connsiteX10" fmla="*/ 6203950 w 14594685"/>
              <a:gd name="connsiteY10" fmla="*/ 3295387 h 5619570"/>
              <a:gd name="connsiteX11" fmla="*/ 5708650 w 14594685"/>
              <a:gd name="connsiteY11" fmla="*/ 4288023 h 5619570"/>
              <a:gd name="connsiteX12" fmla="*/ 5289550 w 14594685"/>
              <a:gd name="connsiteY12" fmla="*/ 3295387 h 5619570"/>
              <a:gd name="connsiteX13" fmla="*/ 3194050 w 14594685"/>
              <a:gd name="connsiteY13" fmla="*/ 2687823 h 5619570"/>
              <a:gd name="connsiteX14" fmla="*/ 2660650 w 14594685"/>
              <a:gd name="connsiteY14" fmla="*/ 2533388 h 5619570"/>
              <a:gd name="connsiteX15" fmla="*/ 2355850 w 14594685"/>
              <a:gd name="connsiteY15" fmla="*/ 3945123 h 5619570"/>
              <a:gd name="connsiteX16" fmla="*/ 2393950 w 14594685"/>
              <a:gd name="connsiteY16" fmla="*/ 5164323 h 5619570"/>
              <a:gd name="connsiteX17" fmla="*/ 1860550 w 14594685"/>
              <a:gd name="connsiteY17" fmla="*/ 5200388 h 5619570"/>
              <a:gd name="connsiteX18" fmla="*/ 1974850 w 14594685"/>
              <a:gd name="connsiteY18" fmla="*/ 3754623 h 5619570"/>
              <a:gd name="connsiteX19" fmla="*/ 1822450 w 14594685"/>
              <a:gd name="connsiteY19" fmla="*/ 2840223 h 5619570"/>
              <a:gd name="connsiteX20" fmla="*/ 1212850 w 14594685"/>
              <a:gd name="connsiteY20" fmla="*/ 2419087 h 5619570"/>
              <a:gd name="connsiteX21" fmla="*/ 0 w 14594685"/>
              <a:gd name="connsiteY21" fmla="*/ 2770187 h 5619570"/>
              <a:gd name="connsiteX22" fmla="*/ 0 w 14594685"/>
              <a:gd name="connsiteY22" fmla="*/ 0 h 5619570"/>
              <a:gd name="connsiteX0" fmla="*/ 0 w 14594685"/>
              <a:gd name="connsiteY0" fmla="*/ 0 h 5748309"/>
              <a:gd name="connsiteX1" fmla="*/ 14594685 w 14594685"/>
              <a:gd name="connsiteY1" fmla="*/ 0 h 5748309"/>
              <a:gd name="connsiteX2" fmla="*/ 14594685 w 14594685"/>
              <a:gd name="connsiteY2" fmla="*/ 2770187 h 5748309"/>
              <a:gd name="connsiteX3" fmla="*/ 14090650 w 14594685"/>
              <a:gd name="connsiteY3" fmla="*/ 3449823 h 5748309"/>
              <a:gd name="connsiteX4" fmla="*/ 12414250 w 14594685"/>
              <a:gd name="connsiteY4" fmla="*/ 3526023 h 5748309"/>
              <a:gd name="connsiteX5" fmla="*/ 12109450 w 14594685"/>
              <a:gd name="connsiteY5" fmla="*/ 5507223 h 5748309"/>
              <a:gd name="connsiteX6" fmla="*/ 11804650 w 14594685"/>
              <a:gd name="connsiteY6" fmla="*/ 3333487 h 5748309"/>
              <a:gd name="connsiteX7" fmla="*/ 9290050 w 14594685"/>
              <a:gd name="connsiteY7" fmla="*/ 3257287 h 5748309"/>
              <a:gd name="connsiteX8" fmla="*/ 8870950 w 14594685"/>
              <a:gd name="connsiteY8" fmla="*/ 5316723 h 5748309"/>
              <a:gd name="connsiteX9" fmla="*/ 8413750 w 14594685"/>
              <a:gd name="connsiteY9" fmla="*/ 3028687 h 5748309"/>
              <a:gd name="connsiteX10" fmla="*/ 6203950 w 14594685"/>
              <a:gd name="connsiteY10" fmla="*/ 3295387 h 5748309"/>
              <a:gd name="connsiteX11" fmla="*/ 5708650 w 14594685"/>
              <a:gd name="connsiteY11" fmla="*/ 4288023 h 5748309"/>
              <a:gd name="connsiteX12" fmla="*/ 5289550 w 14594685"/>
              <a:gd name="connsiteY12" fmla="*/ 3295387 h 5748309"/>
              <a:gd name="connsiteX13" fmla="*/ 3194050 w 14594685"/>
              <a:gd name="connsiteY13" fmla="*/ 2687823 h 5748309"/>
              <a:gd name="connsiteX14" fmla="*/ 2660650 w 14594685"/>
              <a:gd name="connsiteY14" fmla="*/ 2533388 h 5748309"/>
              <a:gd name="connsiteX15" fmla="*/ 2355850 w 14594685"/>
              <a:gd name="connsiteY15" fmla="*/ 3945123 h 5748309"/>
              <a:gd name="connsiteX16" fmla="*/ 2393950 w 14594685"/>
              <a:gd name="connsiteY16" fmla="*/ 5164323 h 5748309"/>
              <a:gd name="connsiteX17" fmla="*/ 1860550 w 14594685"/>
              <a:gd name="connsiteY17" fmla="*/ 5200388 h 5748309"/>
              <a:gd name="connsiteX18" fmla="*/ 1974850 w 14594685"/>
              <a:gd name="connsiteY18" fmla="*/ 3754623 h 5748309"/>
              <a:gd name="connsiteX19" fmla="*/ 1822450 w 14594685"/>
              <a:gd name="connsiteY19" fmla="*/ 2840223 h 5748309"/>
              <a:gd name="connsiteX20" fmla="*/ 1212850 w 14594685"/>
              <a:gd name="connsiteY20" fmla="*/ 2419087 h 5748309"/>
              <a:gd name="connsiteX21" fmla="*/ 0 w 14594685"/>
              <a:gd name="connsiteY21" fmla="*/ 2770187 h 5748309"/>
              <a:gd name="connsiteX22" fmla="*/ 0 w 14594685"/>
              <a:gd name="connsiteY22" fmla="*/ 0 h 5748309"/>
              <a:gd name="connsiteX0" fmla="*/ 0 w 14594685"/>
              <a:gd name="connsiteY0" fmla="*/ 0 h 5748309"/>
              <a:gd name="connsiteX1" fmla="*/ 14594685 w 14594685"/>
              <a:gd name="connsiteY1" fmla="*/ 0 h 5748309"/>
              <a:gd name="connsiteX2" fmla="*/ 14594685 w 14594685"/>
              <a:gd name="connsiteY2" fmla="*/ 2770187 h 5748309"/>
              <a:gd name="connsiteX3" fmla="*/ 14090650 w 14594685"/>
              <a:gd name="connsiteY3" fmla="*/ 3449823 h 5748309"/>
              <a:gd name="connsiteX4" fmla="*/ 12414250 w 14594685"/>
              <a:gd name="connsiteY4" fmla="*/ 3526023 h 5748309"/>
              <a:gd name="connsiteX5" fmla="*/ 12109450 w 14594685"/>
              <a:gd name="connsiteY5" fmla="*/ 5507223 h 5748309"/>
              <a:gd name="connsiteX6" fmla="*/ 11804650 w 14594685"/>
              <a:gd name="connsiteY6" fmla="*/ 3333487 h 5748309"/>
              <a:gd name="connsiteX7" fmla="*/ 9290050 w 14594685"/>
              <a:gd name="connsiteY7" fmla="*/ 3257287 h 5748309"/>
              <a:gd name="connsiteX8" fmla="*/ 8870950 w 14594685"/>
              <a:gd name="connsiteY8" fmla="*/ 4859523 h 5748309"/>
              <a:gd name="connsiteX9" fmla="*/ 8413750 w 14594685"/>
              <a:gd name="connsiteY9" fmla="*/ 3028687 h 5748309"/>
              <a:gd name="connsiteX10" fmla="*/ 6203950 w 14594685"/>
              <a:gd name="connsiteY10" fmla="*/ 3295387 h 5748309"/>
              <a:gd name="connsiteX11" fmla="*/ 5708650 w 14594685"/>
              <a:gd name="connsiteY11" fmla="*/ 4288023 h 5748309"/>
              <a:gd name="connsiteX12" fmla="*/ 5289550 w 14594685"/>
              <a:gd name="connsiteY12" fmla="*/ 3295387 h 5748309"/>
              <a:gd name="connsiteX13" fmla="*/ 3194050 w 14594685"/>
              <a:gd name="connsiteY13" fmla="*/ 2687823 h 5748309"/>
              <a:gd name="connsiteX14" fmla="*/ 2660650 w 14594685"/>
              <a:gd name="connsiteY14" fmla="*/ 2533388 h 5748309"/>
              <a:gd name="connsiteX15" fmla="*/ 2355850 w 14594685"/>
              <a:gd name="connsiteY15" fmla="*/ 3945123 h 5748309"/>
              <a:gd name="connsiteX16" fmla="*/ 2393950 w 14594685"/>
              <a:gd name="connsiteY16" fmla="*/ 5164323 h 5748309"/>
              <a:gd name="connsiteX17" fmla="*/ 1860550 w 14594685"/>
              <a:gd name="connsiteY17" fmla="*/ 5200388 h 5748309"/>
              <a:gd name="connsiteX18" fmla="*/ 1974850 w 14594685"/>
              <a:gd name="connsiteY18" fmla="*/ 3754623 h 5748309"/>
              <a:gd name="connsiteX19" fmla="*/ 1822450 w 14594685"/>
              <a:gd name="connsiteY19" fmla="*/ 2840223 h 5748309"/>
              <a:gd name="connsiteX20" fmla="*/ 1212850 w 14594685"/>
              <a:gd name="connsiteY20" fmla="*/ 2419087 h 5748309"/>
              <a:gd name="connsiteX21" fmla="*/ 0 w 14594685"/>
              <a:gd name="connsiteY21" fmla="*/ 2770187 h 5748309"/>
              <a:gd name="connsiteX22" fmla="*/ 0 w 14594685"/>
              <a:gd name="connsiteY22" fmla="*/ 0 h 5748309"/>
              <a:gd name="connsiteX0" fmla="*/ 0 w 14594685"/>
              <a:gd name="connsiteY0" fmla="*/ 0 h 5825463"/>
              <a:gd name="connsiteX1" fmla="*/ 14594685 w 14594685"/>
              <a:gd name="connsiteY1" fmla="*/ 0 h 5825463"/>
              <a:gd name="connsiteX2" fmla="*/ 14594685 w 14594685"/>
              <a:gd name="connsiteY2" fmla="*/ 2770187 h 5825463"/>
              <a:gd name="connsiteX3" fmla="*/ 14090650 w 14594685"/>
              <a:gd name="connsiteY3" fmla="*/ 3449823 h 5825463"/>
              <a:gd name="connsiteX4" fmla="*/ 12414250 w 14594685"/>
              <a:gd name="connsiteY4" fmla="*/ 3526023 h 5825463"/>
              <a:gd name="connsiteX5" fmla="*/ 12109450 w 14594685"/>
              <a:gd name="connsiteY5" fmla="*/ 5507223 h 5825463"/>
              <a:gd name="connsiteX6" fmla="*/ 11804650 w 14594685"/>
              <a:gd name="connsiteY6" fmla="*/ 3333487 h 5825463"/>
              <a:gd name="connsiteX7" fmla="*/ 9290050 w 14594685"/>
              <a:gd name="connsiteY7" fmla="*/ 3257287 h 5825463"/>
              <a:gd name="connsiteX8" fmla="*/ 8870950 w 14594685"/>
              <a:gd name="connsiteY8" fmla="*/ 4859523 h 5825463"/>
              <a:gd name="connsiteX9" fmla="*/ 8413750 w 14594685"/>
              <a:gd name="connsiteY9" fmla="*/ 3028687 h 5825463"/>
              <a:gd name="connsiteX10" fmla="*/ 6203950 w 14594685"/>
              <a:gd name="connsiteY10" fmla="*/ 3295387 h 5825463"/>
              <a:gd name="connsiteX11" fmla="*/ 5708650 w 14594685"/>
              <a:gd name="connsiteY11" fmla="*/ 4288023 h 5825463"/>
              <a:gd name="connsiteX12" fmla="*/ 5289550 w 14594685"/>
              <a:gd name="connsiteY12" fmla="*/ 3295387 h 5825463"/>
              <a:gd name="connsiteX13" fmla="*/ 3194050 w 14594685"/>
              <a:gd name="connsiteY13" fmla="*/ 2687823 h 5825463"/>
              <a:gd name="connsiteX14" fmla="*/ 2660650 w 14594685"/>
              <a:gd name="connsiteY14" fmla="*/ 2533388 h 5825463"/>
              <a:gd name="connsiteX15" fmla="*/ 2355850 w 14594685"/>
              <a:gd name="connsiteY15" fmla="*/ 3945123 h 5825463"/>
              <a:gd name="connsiteX16" fmla="*/ 2241550 w 14594685"/>
              <a:gd name="connsiteY16" fmla="*/ 5354823 h 5825463"/>
              <a:gd name="connsiteX17" fmla="*/ 1860550 w 14594685"/>
              <a:gd name="connsiteY17" fmla="*/ 5200388 h 5825463"/>
              <a:gd name="connsiteX18" fmla="*/ 1974850 w 14594685"/>
              <a:gd name="connsiteY18" fmla="*/ 3754623 h 5825463"/>
              <a:gd name="connsiteX19" fmla="*/ 1822450 w 14594685"/>
              <a:gd name="connsiteY19" fmla="*/ 2840223 h 5825463"/>
              <a:gd name="connsiteX20" fmla="*/ 1212850 w 14594685"/>
              <a:gd name="connsiteY20" fmla="*/ 2419087 h 5825463"/>
              <a:gd name="connsiteX21" fmla="*/ 0 w 14594685"/>
              <a:gd name="connsiteY21" fmla="*/ 2770187 h 5825463"/>
              <a:gd name="connsiteX22" fmla="*/ 0 w 14594685"/>
              <a:gd name="connsiteY22" fmla="*/ 0 h 5825463"/>
              <a:gd name="connsiteX0" fmla="*/ 0 w 14594685"/>
              <a:gd name="connsiteY0" fmla="*/ 0 h 5784867"/>
              <a:gd name="connsiteX1" fmla="*/ 14594685 w 14594685"/>
              <a:gd name="connsiteY1" fmla="*/ 0 h 5784867"/>
              <a:gd name="connsiteX2" fmla="*/ 14594685 w 14594685"/>
              <a:gd name="connsiteY2" fmla="*/ 2770187 h 5784867"/>
              <a:gd name="connsiteX3" fmla="*/ 14090650 w 14594685"/>
              <a:gd name="connsiteY3" fmla="*/ 3449823 h 5784867"/>
              <a:gd name="connsiteX4" fmla="*/ 12414250 w 14594685"/>
              <a:gd name="connsiteY4" fmla="*/ 3526023 h 5784867"/>
              <a:gd name="connsiteX5" fmla="*/ 12109450 w 14594685"/>
              <a:gd name="connsiteY5" fmla="*/ 5507223 h 5784867"/>
              <a:gd name="connsiteX6" fmla="*/ 11804650 w 14594685"/>
              <a:gd name="connsiteY6" fmla="*/ 3333487 h 5784867"/>
              <a:gd name="connsiteX7" fmla="*/ 9290050 w 14594685"/>
              <a:gd name="connsiteY7" fmla="*/ 3257287 h 5784867"/>
              <a:gd name="connsiteX8" fmla="*/ 8870950 w 14594685"/>
              <a:gd name="connsiteY8" fmla="*/ 4859523 h 5784867"/>
              <a:gd name="connsiteX9" fmla="*/ 8413750 w 14594685"/>
              <a:gd name="connsiteY9" fmla="*/ 3028687 h 5784867"/>
              <a:gd name="connsiteX10" fmla="*/ 6203950 w 14594685"/>
              <a:gd name="connsiteY10" fmla="*/ 3295387 h 5784867"/>
              <a:gd name="connsiteX11" fmla="*/ 5708650 w 14594685"/>
              <a:gd name="connsiteY11" fmla="*/ 4288023 h 5784867"/>
              <a:gd name="connsiteX12" fmla="*/ 5289550 w 14594685"/>
              <a:gd name="connsiteY12" fmla="*/ 3295387 h 5784867"/>
              <a:gd name="connsiteX13" fmla="*/ 3194050 w 14594685"/>
              <a:gd name="connsiteY13" fmla="*/ 2687823 h 5784867"/>
              <a:gd name="connsiteX14" fmla="*/ 2660650 w 14594685"/>
              <a:gd name="connsiteY14" fmla="*/ 2533388 h 5784867"/>
              <a:gd name="connsiteX15" fmla="*/ 2355850 w 14594685"/>
              <a:gd name="connsiteY15" fmla="*/ 3945123 h 5784867"/>
              <a:gd name="connsiteX16" fmla="*/ 2241550 w 14594685"/>
              <a:gd name="connsiteY16" fmla="*/ 5354823 h 5784867"/>
              <a:gd name="connsiteX17" fmla="*/ 2127250 w 14594685"/>
              <a:gd name="connsiteY17" fmla="*/ 5124188 h 5784867"/>
              <a:gd name="connsiteX18" fmla="*/ 1974850 w 14594685"/>
              <a:gd name="connsiteY18" fmla="*/ 3754623 h 5784867"/>
              <a:gd name="connsiteX19" fmla="*/ 1822450 w 14594685"/>
              <a:gd name="connsiteY19" fmla="*/ 2840223 h 5784867"/>
              <a:gd name="connsiteX20" fmla="*/ 1212850 w 14594685"/>
              <a:gd name="connsiteY20" fmla="*/ 2419087 h 5784867"/>
              <a:gd name="connsiteX21" fmla="*/ 0 w 14594685"/>
              <a:gd name="connsiteY21" fmla="*/ 2770187 h 5784867"/>
              <a:gd name="connsiteX22" fmla="*/ 0 w 14594685"/>
              <a:gd name="connsiteY22" fmla="*/ 0 h 578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594685" h="5784867">
                <a:moveTo>
                  <a:pt x="0" y="0"/>
                </a:moveTo>
                <a:lnTo>
                  <a:pt x="14594685" y="0"/>
                </a:lnTo>
                <a:lnTo>
                  <a:pt x="14594685" y="2770187"/>
                </a:lnTo>
                <a:cubicBezTo>
                  <a:pt x="14510679" y="3307057"/>
                  <a:pt x="14454056" y="3323850"/>
                  <a:pt x="14090650" y="3449823"/>
                </a:cubicBezTo>
                <a:cubicBezTo>
                  <a:pt x="13727244" y="3575796"/>
                  <a:pt x="12763500" y="3354573"/>
                  <a:pt x="12414250" y="3526023"/>
                </a:cubicBezTo>
                <a:cubicBezTo>
                  <a:pt x="11987344" y="3632946"/>
                  <a:pt x="12211050" y="5539312"/>
                  <a:pt x="12109450" y="5507223"/>
                </a:cubicBezTo>
                <a:cubicBezTo>
                  <a:pt x="12007850" y="5475134"/>
                  <a:pt x="12261850" y="3359226"/>
                  <a:pt x="11804650" y="3333487"/>
                </a:cubicBezTo>
                <a:cubicBezTo>
                  <a:pt x="10926894" y="3389270"/>
                  <a:pt x="9779000" y="3002948"/>
                  <a:pt x="9290050" y="3257287"/>
                </a:cubicBezTo>
                <a:cubicBezTo>
                  <a:pt x="8801100" y="3511626"/>
                  <a:pt x="9017000" y="4897623"/>
                  <a:pt x="8870950" y="4859523"/>
                </a:cubicBezTo>
                <a:cubicBezTo>
                  <a:pt x="8724900" y="4821423"/>
                  <a:pt x="8858250" y="3289376"/>
                  <a:pt x="8413750" y="3028687"/>
                </a:cubicBezTo>
                <a:cubicBezTo>
                  <a:pt x="7969250" y="2767998"/>
                  <a:pt x="6654800" y="3237898"/>
                  <a:pt x="6203950" y="3295387"/>
                </a:cubicBezTo>
                <a:cubicBezTo>
                  <a:pt x="5753100" y="3352876"/>
                  <a:pt x="5861050" y="4288023"/>
                  <a:pt x="5708650" y="4288023"/>
                </a:cubicBezTo>
                <a:cubicBezTo>
                  <a:pt x="5556250" y="4288023"/>
                  <a:pt x="5702300" y="3574787"/>
                  <a:pt x="5289550" y="3295387"/>
                </a:cubicBezTo>
                <a:cubicBezTo>
                  <a:pt x="4876800" y="3015987"/>
                  <a:pt x="3632200" y="2814823"/>
                  <a:pt x="3194050" y="2687823"/>
                </a:cubicBezTo>
                <a:cubicBezTo>
                  <a:pt x="2755900" y="2560823"/>
                  <a:pt x="2736850" y="2349238"/>
                  <a:pt x="2660650" y="2533388"/>
                </a:cubicBezTo>
                <a:cubicBezTo>
                  <a:pt x="2584450" y="2717538"/>
                  <a:pt x="2425700" y="3474884"/>
                  <a:pt x="2355850" y="3945123"/>
                </a:cubicBezTo>
                <a:cubicBezTo>
                  <a:pt x="2286000" y="4415362"/>
                  <a:pt x="2400300" y="5113862"/>
                  <a:pt x="2241550" y="5354823"/>
                </a:cubicBezTo>
                <a:cubicBezTo>
                  <a:pt x="2197100" y="5824384"/>
                  <a:pt x="2133600" y="6108438"/>
                  <a:pt x="2127250" y="5124188"/>
                </a:cubicBezTo>
                <a:cubicBezTo>
                  <a:pt x="2197100" y="4406638"/>
                  <a:pt x="2025650" y="4135284"/>
                  <a:pt x="1974850" y="3754623"/>
                </a:cubicBezTo>
                <a:cubicBezTo>
                  <a:pt x="1924050" y="3373962"/>
                  <a:pt x="1911350" y="3062812"/>
                  <a:pt x="1822450" y="2840223"/>
                </a:cubicBezTo>
                <a:cubicBezTo>
                  <a:pt x="1733550" y="2617634"/>
                  <a:pt x="1427692" y="2487910"/>
                  <a:pt x="1212850" y="2419087"/>
                </a:cubicBezTo>
                <a:lnTo>
                  <a:pt x="0" y="2770187"/>
                </a:lnTo>
                <a:lnTo>
                  <a:pt x="0" y="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23" name="Rectangle 22"/>
          <p:cNvSpPr/>
          <p:nvPr/>
        </p:nvSpPr>
        <p:spPr>
          <a:xfrm>
            <a:off x="14601037" y="-15946"/>
            <a:ext cx="15037587" cy="5234347"/>
          </a:xfrm>
          <a:custGeom>
            <a:avLst/>
            <a:gdLst>
              <a:gd name="connsiteX0" fmla="*/ 0 w 15037587"/>
              <a:gd name="connsiteY0" fmla="*/ 0 h 2770187"/>
              <a:gd name="connsiteX1" fmla="*/ 15037587 w 15037587"/>
              <a:gd name="connsiteY1" fmla="*/ 0 h 2770187"/>
              <a:gd name="connsiteX2" fmla="*/ 15037587 w 15037587"/>
              <a:gd name="connsiteY2" fmla="*/ 2770187 h 2770187"/>
              <a:gd name="connsiteX3" fmla="*/ 0 w 15037587"/>
              <a:gd name="connsiteY3" fmla="*/ 2770187 h 2770187"/>
              <a:gd name="connsiteX4" fmla="*/ 0 w 15037587"/>
              <a:gd name="connsiteY4" fmla="*/ 0 h 2770187"/>
              <a:gd name="connsiteX0" fmla="*/ 0 w 15037587"/>
              <a:gd name="connsiteY0" fmla="*/ 0 h 3100785"/>
              <a:gd name="connsiteX1" fmla="*/ 15037587 w 15037587"/>
              <a:gd name="connsiteY1" fmla="*/ 0 h 3100785"/>
              <a:gd name="connsiteX2" fmla="*/ 15037587 w 15037587"/>
              <a:gd name="connsiteY2" fmla="*/ 2770187 h 3100785"/>
              <a:gd name="connsiteX3" fmla="*/ 11690350 w 15037587"/>
              <a:gd name="connsiteY3" fmla="*/ 3100748 h 3100785"/>
              <a:gd name="connsiteX4" fmla="*/ 0 w 15037587"/>
              <a:gd name="connsiteY4" fmla="*/ 2770187 h 3100785"/>
              <a:gd name="connsiteX5" fmla="*/ 0 w 15037587"/>
              <a:gd name="connsiteY5" fmla="*/ 0 h 3100785"/>
              <a:gd name="connsiteX0" fmla="*/ 0 w 15037587"/>
              <a:gd name="connsiteY0" fmla="*/ 0 h 3253797"/>
              <a:gd name="connsiteX1" fmla="*/ 15037587 w 15037587"/>
              <a:gd name="connsiteY1" fmla="*/ 0 h 3253797"/>
              <a:gd name="connsiteX2" fmla="*/ 15037587 w 15037587"/>
              <a:gd name="connsiteY2" fmla="*/ 2770187 h 3253797"/>
              <a:gd name="connsiteX3" fmla="*/ 11690350 w 15037587"/>
              <a:gd name="connsiteY3" fmla="*/ 3100748 h 3253797"/>
              <a:gd name="connsiteX4" fmla="*/ 9671050 w 15037587"/>
              <a:gd name="connsiteY4" fmla="*/ 3253148 h 3253797"/>
              <a:gd name="connsiteX5" fmla="*/ 0 w 15037587"/>
              <a:gd name="connsiteY5" fmla="*/ 2770187 h 3253797"/>
              <a:gd name="connsiteX6" fmla="*/ 0 w 15037587"/>
              <a:gd name="connsiteY6" fmla="*/ 0 h 3253797"/>
              <a:gd name="connsiteX0" fmla="*/ 0 w 15037587"/>
              <a:gd name="connsiteY0" fmla="*/ 0 h 3253797"/>
              <a:gd name="connsiteX1" fmla="*/ 15037587 w 15037587"/>
              <a:gd name="connsiteY1" fmla="*/ 0 h 3253797"/>
              <a:gd name="connsiteX2" fmla="*/ 15037587 w 15037587"/>
              <a:gd name="connsiteY2" fmla="*/ 2770187 h 3253797"/>
              <a:gd name="connsiteX3" fmla="*/ 11690350 w 15037587"/>
              <a:gd name="connsiteY3" fmla="*/ 3100748 h 3253797"/>
              <a:gd name="connsiteX4" fmla="*/ 9671050 w 15037587"/>
              <a:gd name="connsiteY4" fmla="*/ 3253148 h 3253797"/>
              <a:gd name="connsiteX5" fmla="*/ 793750 w 15037587"/>
              <a:gd name="connsiteY5" fmla="*/ 2948348 h 3253797"/>
              <a:gd name="connsiteX6" fmla="*/ 0 w 15037587"/>
              <a:gd name="connsiteY6" fmla="*/ 2770187 h 3253797"/>
              <a:gd name="connsiteX7" fmla="*/ 0 w 15037587"/>
              <a:gd name="connsiteY7" fmla="*/ 0 h 3253797"/>
              <a:gd name="connsiteX0" fmla="*/ 0 w 15037587"/>
              <a:gd name="connsiteY0" fmla="*/ 0 h 5996524"/>
              <a:gd name="connsiteX1" fmla="*/ 15037587 w 15037587"/>
              <a:gd name="connsiteY1" fmla="*/ 0 h 5996524"/>
              <a:gd name="connsiteX2" fmla="*/ 15037587 w 15037587"/>
              <a:gd name="connsiteY2" fmla="*/ 2770187 h 5996524"/>
              <a:gd name="connsiteX3" fmla="*/ 11690350 w 15037587"/>
              <a:gd name="connsiteY3" fmla="*/ 3100748 h 5996524"/>
              <a:gd name="connsiteX4" fmla="*/ 10928350 w 15037587"/>
              <a:gd name="connsiteY4" fmla="*/ 5996348 h 5996524"/>
              <a:gd name="connsiteX5" fmla="*/ 9671050 w 15037587"/>
              <a:gd name="connsiteY5" fmla="*/ 3253148 h 5996524"/>
              <a:gd name="connsiteX6" fmla="*/ 793750 w 15037587"/>
              <a:gd name="connsiteY6" fmla="*/ 2948348 h 5996524"/>
              <a:gd name="connsiteX7" fmla="*/ 0 w 15037587"/>
              <a:gd name="connsiteY7" fmla="*/ 2770187 h 5996524"/>
              <a:gd name="connsiteX8" fmla="*/ 0 w 15037587"/>
              <a:gd name="connsiteY8" fmla="*/ 0 h 5996524"/>
              <a:gd name="connsiteX0" fmla="*/ 0 w 15037587"/>
              <a:gd name="connsiteY0" fmla="*/ 0 h 5996559"/>
              <a:gd name="connsiteX1" fmla="*/ 15037587 w 15037587"/>
              <a:gd name="connsiteY1" fmla="*/ 0 h 5996559"/>
              <a:gd name="connsiteX2" fmla="*/ 15037587 w 15037587"/>
              <a:gd name="connsiteY2" fmla="*/ 2770187 h 5996559"/>
              <a:gd name="connsiteX3" fmla="*/ 11690350 w 15037587"/>
              <a:gd name="connsiteY3" fmla="*/ 3100748 h 5996559"/>
              <a:gd name="connsiteX4" fmla="*/ 10928350 w 15037587"/>
              <a:gd name="connsiteY4" fmla="*/ 5996348 h 5996559"/>
              <a:gd name="connsiteX5" fmla="*/ 9671050 w 15037587"/>
              <a:gd name="connsiteY5" fmla="*/ 3253148 h 5996559"/>
              <a:gd name="connsiteX6" fmla="*/ 1860550 w 15037587"/>
              <a:gd name="connsiteY6" fmla="*/ 2948347 h 5996559"/>
              <a:gd name="connsiteX7" fmla="*/ 793750 w 15037587"/>
              <a:gd name="connsiteY7" fmla="*/ 2948348 h 5996559"/>
              <a:gd name="connsiteX8" fmla="*/ 0 w 15037587"/>
              <a:gd name="connsiteY8" fmla="*/ 2770187 h 5996559"/>
              <a:gd name="connsiteX9" fmla="*/ 0 w 15037587"/>
              <a:gd name="connsiteY9" fmla="*/ 0 h 5996559"/>
              <a:gd name="connsiteX0" fmla="*/ 0 w 15037587"/>
              <a:gd name="connsiteY0" fmla="*/ 0 h 5996559"/>
              <a:gd name="connsiteX1" fmla="*/ 15037587 w 15037587"/>
              <a:gd name="connsiteY1" fmla="*/ 0 h 5996559"/>
              <a:gd name="connsiteX2" fmla="*/ 15037587 w 15037587"/>
              <a:gd name="connsiteY2" fmla="*/ 2770187 h 5996559"/>
              <a:gd name="connsiteX3" fmla="*/ 14052550 w 15037587"/>
              <a:gd name="connsiteY3" fmla="*/ 2948347 h 5996559"/>
              <a:gd name="connsiteX4" fmla="*/ 11690350 w 15037587"/>
              <a:gd name="connsiteY4" fmla="*/ 3100748 h 5996559"/>
              <a:gd name="connsiteX5" fmla="*/ 10928350 w 15037587"/>
              <a:gd name="connsiteY5" fmla="*/ 5996348 h 5996559"/>
              <a:gd name="connsiteX6" fmla="*/ 9671050 w 15037587"/>
              <a:gd name="connsiteY6" fmla="*/ 3253148 h 5996559"/>
              <a:gd name="connsiteX7" fmla="*/ 1860550 w 15037587"/>
              <a:gd name="connsiteY7" fmla="*/ 2948347 h 5996559"/>
              <a:gd name="connsiteX8" fmla="*/ 793750 w 15037587"/>
              <a:gd name="connsiteY8" fmla="*/ 2948348 h 5996559"/>
              <a:gd name="connsiteX9" fmla="*/ 0 w 15037587"/>
              <a:gd name="connsiteY9" fmla="*/ 2770187 h 5996559"/>
              <a:gd name="connsiteX10" fmla="*/ 0 w 15037587"/>
              <a:gd name="connsiteY10" fmla="*/ 0 h 5996559"/>
              <a:gd name="connsiteX0" fmla="*/ 0 w 15037587"/>
              <a:gd name="connsiteY0" fmla="*/ 0 h 5996559"/>
              <a:gd name="connsiteX1" fmla="*/ 15037587 w 15037587"/>
              <a:gd name="connsiteY1" fmla="*/ 0 h 5996559"/>
              <a:gd name="connsiteX2" fmla="*/ 15037587 w 15037587"/>
              <a:gd name="connsiteY2" fmla="*/ 2770187 h 5996559"/>
              <a:gd name="connsiteX3" fmla="*/ 14052550 w 15037587"/>
              <a:gd name="connsiteY3" fmla="*/ 2948347 h 5996559"/>
              <a:gd name="connsiteX4" fmla="*/ 11690350 w 15037587"/>
              <a:gd name="connsiteY4" fmla="*/ 3100748 h 5996559"/>
              <a:gd name="connsiteX5" fmla="*/ 10928350 w 15037587"/>
              <a:gd name="connsiteY5" fmla="*/ 5996348 h 5996559"/>
              <a:gd name="connsiteX6" fmla="*/ 9671050 w 15037587"/>
              <a:gd name="connsiteY6" fmla="*/ 3253148 h 5996559"/>
              <a:gd name="connsiteX7" fmla="*/ 1860550 w 15037587"/>
              <a:gd name="connsiteY7" fmla="*/ 2948347 h 5996559"/>
              <a:gd name="connsiteX8" fmla="*/ 908050 w 15037587"/>
              <a:gd name="connsiteY8" fmla="*/ 4891447 h 5996559"/>
              <a:gd name="connsiteX9" fmla="*/ 793750 w 15037587"/>
              <a:gd name="connsiteY9" fmla="*/ 2948348 h 5996559"/>
              <a:gd name="connsiteX10" fmla="*/ 0 w 15037587"/>
              <a:gd name="connsiteY10" fmla="*/ 2770187 h 5996559"/>
              <a:gd name="connsiteX11" fmla="*/ 0 w 15037587"/>
              <a:gd name="connsiteY11" fmla="*/ 0 h 5996559"/>
              <a:gd name="connsiteX0" fmla="*/ 0 w 15037587"/>
              <a:gd name="connsiteY0" fmla="*/ 0 h 5996560"/>
              <a:gd name="connsiteX1" fmla="*/ 15037587 w 15037587"/>
              <a:gd name="connsiteY1" fmla="*/ 0 h 5996560"/>
              <a:gd name="connsiteX2" fmla="*/ 15037587 w 15037587"/>
              <a:gd name="connsiteY2" fmla="*/ 2770187 h 5996560"/>
              <a:gd name="connsiteX3" fmla="*/ 14052550 w 15037587"/>
              <a:gd name="connsiteY3" fmla="*/ 2948347 h 5996560"/>
              <a:gd name="connsiteX4" fmla="*/ 11690350 w 15037587"/>
              <a:gd name="connsiteY4" fmla="*/ 3100748 h 5996560"/>
              <a:gd name="connsiteX5" fmla="*/ 10928350 w 15037587"/>
              <a:gd name="connsiteY5" fmla="*/ 5996348 h 5996560"/>
              <a:gd name="connsiteX6" fmla="*/ 9671050 w 15037587"/>
              <a:gd name="connsiteY6" fmla="*/ 3253148 h 5996560"/>
              <a:gd name="connsiteX7" fmla="*/ 4184650 w 15037587"/>
              <a:gd name="connsiteY7" fmla="*/ 2910247 h 5996560"/>
              <a:gd name="connsiteX8" fmla="*/ 1860550 w 15037587"/>
              <a:gd name="connsiteY8" fmla="*/ 2948347 h 5996560"/>
              <a:gd name="connsiteX9" fmla="*/ 908050 w 15037587"/>
              <a:gd name="connsiteY9" fmla="*/ 4891447 h 5996560"/>
              <a:gd name="connsiteX10" fmla="*/ 793750 w 15037587"/>
              <a:gd name="connsiteY10" fmla="*/ 2948348 h 5996560"/>
              <a:gd name="connsiteX11" fmla="*/ 0 w 15037587"/>
              <a:gd name="connsiteY11" fmla="*/ 2770187 h 5996560"/>
              <a:gd name="connsiteX12" fmla="*/ 0 w 15037587"/>
              <a:gd name="connsiteY12" fmla="*/ 0 h 5996560"/>
              <a:gd name="connsiteX0" fmla="*/ 0 w 15037587"/>
              <a:gd name="connsiteY0" fmla="*/ 0 h 5996560"/>
              <a:gd name="connsiteX1" fmla="*/ 15037587 w 15037587"/>
              <a:gd name="connsiteY1" fmla="*/ 0 h 5996560"/>
              <a:gd name="connsiteX2" fmla="*/ 15037587 w 15037587"/>
              <a:gd name="connsiteY2" fmla="*/ 2770187 h 5996560"/>
              <a:gd name="connsiteX3" fmla="*/ 14052550 w 15037587"/>
              <a:gd name="connsiteY3" fmla="*/ 2948347 h 5996560"/>
              <a:gd name="connsiteX4" fmla="*/ 11690350 w 15037587"/>
              <a:gd name="connsiteY4" fmla="*/ 3100748 h 5996560"/>
              <a:gd name="connsiteX5" fmla="*/ 10928350 w 15037587"/>
              <a:gd name="connsiteY5" fmla="*/ 5996348 h 5996560"/>
              <a:gd name="connsiteX6" fmla="*/ 9671050 w 15037587"/>
              <a:gd name="connsiteY6" fmla="*/ 3253148 h 5996560"/>
              <a:gd name="connsiteX7" fmla="*/ 4184650 w 15037587"/>
              <a:gd name="connsiteY7" fmla="*/ 2910247 h 5996560"/>
              <a:gd name="connsiteX8" fmla="*/ 1860550 w 15037587"/>
              <a:gd name="connsiteY8" fmla="*/ 2948347 h 5996560"/>
              <a:gd name="connsiteX9" fmla="*/ 1212850 w 15037587"/>
              <a:gd name="connsiteY9" fmla="*/ 5234347 h 5996560"/>
              <a:gd name="connsiteX10" fmla="*/ 793750 w 15037587"/>
              <a:gd name="connsiteY10" fmla="*/ 2948348 h 5996560"/>
              <a:gd name="connsiteX11" fmla="*/ 0 w 15037587"/>
              <a:gd name="connsiteY11" fmla="*/ 2770187 h 5996560"/>
              <a:gd name="connsiteX12" fmla="*/ 0 w 15037587"/>
              <a:gd name="connsiteY12" fmla="*/ 0 h 5996560"/>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4184650 w 15037587"/>
              <a:gd name="connsiteY7" fmla="*/ 2910247 h 5234347"/>
              <a:gd name="connsiteX8" fmla="*/ 1860550 w 15037587"/>
              <a:gd name="connsiteY8" fmla="*/ 2948347 h 5234347"/>
              <a:gd name="connsiteX9" fmla="*/ 1212850 w 15037587"/>
              <a:gd name="connsiteY9" fmla="*/ 5234347 h 5234347"/>
              <a:gd name="connsiteX10" fmla="*/ 793750 w 15037587"/>
              <a:gd name="connsiteY10" fmla="*/ 2948348 h 5234347"/>
              <a:gd name="connsiteX11" fmla="*/ 0 w 15037587"/>
              <a:gd name="connsiteY11" fmla="*/ 2770187 h 5234347"/>
              <a:gd name="connsiteX12" fmla="*/ 0 w 15037587"/>
              <a:gd name="connsiteY12"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5020463 w 15037587"/>
              <a:gd name="connsiteY7" fmla="*/ 2644846 h 5234347"/>
              <a:gd name="connsiteX8" fmla="*/ 4184650 w 15037587"/>
              <a:gd name="connsiteY8" fmla="*/ 2910247 h 5234347"/>
              <a:gd name="connsiteX9" fmla="*/ 1860550 w 15037587"/>
              <a:gd name="connsiteY9" fmla="*/ 2948347 h 5234347"/>
              <a:gd name="connsiteX10" fmla="*/ 1212850 w 15037587"/>
              <a:gd name="connsiteY10" fmla="*/ 5234347 h 5234347"/>
              <a:gd name="connsiteX11" fmla="*/ 793750 w 15037587"/>
              <a:gd name="connsiteY11" fmla="*/ 2948348 h 5234347"/>
              <a:gd name="connsiteX12" fmla="*/ 0 w 15037587"/>
              <a:gd name="connsiteY12" fmla="*/ 2770187 h 5234347"/>
              <a:gd name="connsiteX13" fmla="*/ 0 w 15037587"/>
              <a:gd name="connsiteY13"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1690350 w 15037587"/>
              <a:gd name="connsiteY4" fmla="*/ 3100748 h 5234347"/>
              <a:gd name="connsiteX5" fmla="*/ 10623550 w 15037587"/>
              <a:gd name="connsiteY5" fmla="*/ 3824648 h 5234347"/>
              <a:gd name="connsiteX6" fmla="*/ 9671050 w 15037587"/>
              <a:gd name="connsiteY6" fmla="*/ 3253148 h 5234347"/>
              <a:gd name="connsiteX7" fmla="*/ 5020463 w 15037587"/>
              <a:gd name="connsiteY7" fmla="*/ 2644846 h 5234347"/>
              <a:gd name="connsiteX8" fmla="*/ 4410863 w 15037587"/>
              <a:gd name="connsiteY8" fmla="*/ 4587946 h 5234347"/>
              <a:gd name="connsiteX9" fmla="*/ 4184650 w 15037587"/>
              <a:gd name="connsiteY9" fmla="*/ 2910247 h 5234347"/>
              <a:gd name="connsiteX10" fmla="*/ 1860550 w 15037587"/>
              <a:gd name="connsiteY10" fmla="*/ 2948347 h 5234347"/>
              <a:gd name="connsiteX11" fmla="*/ 1212850 w 15037587"/>
              <a:gd name="connsiteY11" fmla="*/ 5234347 h 5234347"/>
              <a:gd name="connsiteX12" fmla="*/ 793750 w 15037587"/>
              <a:gd name="connsiteY12" fmla="*/ 2948348 h 5234347"/>
              <a:gd name="connsiteX13" fmla="*/ 0 w 15037587"/>
              <a:gd name="connsiteY13" fmla="*/ 2770187 h 5234347"/>
              <a:gd name="connsiteX14" fmla="*/ 0 w 15037587"/>
              <a:gd name="connsiteY14"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3554863 w 15037587"/>
              <a:gd name="connsiteY4" fmla="*/ 2873446 h 5234347"/>
              <a:gd name="connsiteX5" fmla="*/ 11690350 w 15037587"/>
              <a:gd name="connsiteY5" fmla="*/ 3100748 h 5234347"/>
              <a:gd name="connsiteX6" fmla="*/ 10623550 w 15037587"/>
              <a:gd name="connsiteY6" fmla="*/ 3824648 h 5234347"/>
              <a:gd name="connsiteX7" fmla="*/ 9671050 w 15037587"/>
              <a:gd name="connsiteY7" fmla="*/ 3253148 h 5234347"/>
              <a:gd name="connsiteX8" fmla="*/ 5020463 w 15037587"/>
              <a:gd name="connsiteY8" fmla="*/ 2644846 h 5234347"/>
              <a:gd name="connsiteX9" fmla="*/ 4410863 w 15037587"/>
              <a:gd name="connsiteY9" fmla="*/ 4587946 h 5234347"/>
              <a:gd name="connsiteX10" fmla="*/ 4184650 w 15037587"/>
              <a:gd name="connsiteY10" fmla="*/ 2910247 h 5234347"/>
              <a:gd name="connsiteX11" fmla="*/ 1860550 w 15037587"/>
              <a:gd name="connsiteY11" fmla="*/ 2948347 h 5234347"/>
              <a:gd name="connsiteX12" fmla="*/ 1212850 w 15037587"/>
              <a:gd name="connsiteY12" fmla="*/ 5234347 h 5234347"/>
              <a:gd name="connsiteX13" fmla="*/ 793750 w 15037587"/>
              <a:gd name="connsiteY13" fmla="*/ 2948348 h 5234347"/>
              <a:gd name="connsiteX14" fmla="*/ 0 w 15037587"/>
              <a:gd name="connsiteY14" fmla="*/ 2770187 h 5234347"/>
              <a:gd name="connsiteX15" fmla="*/ 0 w 15037587"/>
              <a:gd name="connsiteY15" fmla="*/ 0 h 5234347"/>
              <a:gd name="connsiteX0" fmla="*/ 0 w 15037587"/>
              <a:gd name="connsiteY0" fmla="*/ 0 h 5234347"/>
              <a:gd name="connsiteX1" fmla="*/ 15037587 w 15037587"/>
              <a:gd name="connsiteY1" fmla="*/ 0 h 5234347"/>
              <a:gd name="connsiteX2" fmla="*/ 15037587 w 15037587"/>
              <a:gd name="connsiteY2" fmla="*/ 2770187 h 5234347"/>
              <a:gd name="connsiteX3" fmla="*/ 14052550 w 15037587"/>
              <a:gd name="connsiteY3" fmla="*/ 2948347 h 5234347"/>
              <a:gd name="connsiteX4" fmla="*/ 13440563 w 15037587"/>
              <a:gd name="connsiteY4" fmla="*/ 3902146 h 5234347"/>
              <a:gd name="connsiteX5" fmla="*/ 11690350 w 15037587"/>
              <a:gd name="connsiteY5" fmla="*/ 3100748 h 5234347"/>
              <a:gd name="connsiteX6" fmla="*/ 10623550 w 15037587"/>
              <a:gd name="connsiteY6" fmla="*/ 3824648 h 5234347"/>
              <a:gd name="connsiteX7" fmla="*/ 9671050 w 15037587"/>
              <a:gd name="connsiteY7" fmla="*/ 3253148 h 5234347"/>
              <a:gd name="connsiteX8" fmla="*/ 5020463 w 15037587"/>
              <a:gd name="connsiteY8" fmla="*/ 2644846 h 5234347"/>
              <a:gd name="connsiteX9" fmla="*/ 4410863 w 15037587"/>
              <a:gd name="connsiteY9" fmla="*/ 4587946 h 5234347"/>
              <a:gd name="connsiteX10" fmla="*/ 4184650 w 15037587"/>
              <a:gd name="connsiteY10" fmla="*/ 2910247 h 5234347"/>
              <a:gd name="connsiteX11" fmla="*/ 1860550 w 15037587"/>
              <a:gd name="connsiteY11" fmla="*/ 2948347 h 5234347"/>
              <a:gd name="connsiteX12" fmla="*/ 1212850 w 15037587"/>
              <a:gd name="connsiteY12" fmla="*/ 5234347 h 5234347"/>
              <a:gd name="connsiteX13" fmla="*/ 793750 w 15037587"/>
              <a:gd name="connsiteY13" fmla="*/ 2948348 h 5234347"/>
              <a:gd name="connsiteX14" fmla="*/ 0 w 15037587"/>
              <a:gd name="connsiteY14" fmla="*/ 2770187 h 5234347"/>
              <a:gd name="connsiteX15" fmla="*/ 0 w 15037587"/>
              <a:gd name="connsiteY15" fmla="*/ 0 h 523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037587" h="5234347">
                <a:moveTo>
                  <a:pt x="0" y="0"/>
                </a:moveTo>
                <a:lnTo>
                  <a:pt x="15037587" y="0"/>
                </a:lnTo>
                <a:lnTo>
                  <a:pt x="15037587" y="2770187"/>
                </a:lnTo>
                <a:cubicBezTo>
                  <a:pt x="14886114" y="3248878"/>
                  <a:pt x="14318721" y="2759687"/>
                  <a:pt x="14052550" y="2948347"/>
                </a:cubicBezTo>
                <a:cubicBezTo>
                  <a:pt x="13786379" y="3137007"/>
                  <a:pt x="13834263" y="3876746"/>
                  <a:pt x="13440563" y="3902146"/>
                </a:cubicBezTo>
                <a:cubicBezTo>
                  <a:pt x="13046863" y="3927546"/>
                  <a:pt x="12178902" y="2942214"/>
                  <a:pt x="11690350" y="3100748"/>
                </a:cubicBezTo>
                <a:cubicBezTo>
                  <a:pt x="10948327" y="3174891"/>
                  <a:pt x="10960100" y="3799248"/>
                  <a:pt x="10623550" y="3824648"/>
                </a:cubicBezTo>
                <a:cubicBezTo>
                  <a:pt x="10287000" y="3850048"/>
                  <a:pt x="10604898" y="3449782"/>
                  <a:pt x="9671050" y="3253148"/>
                </a:cubicBezTo>
                <a:cubicBezTo>
                  <a:pt x="8737202" y="3056514"/>
                  <a:pt x="5871761" y="2733530"/>
                  <a:pt x="5020463" y="2644846"/>
                </a:cubicBezTo>
                <a:cubicBezTo>
                  <a:pt x="4169165" y="2556162"/>
                  <a:pt x="4550165" y="4543713"/>
                  <a:pt x="4410863" y="4587946"/>
                </a:cubicBezTo>
                <a:cubicBezTo>
                  <a:pt x="4271561" y="4632179"/>
                  <a:pt x="4609702" y="3183514"/>
                  <a:pt x="4184650" y="2910247"/>
                </a:cubicBezTo>
                <a:cubicBezTo>
                  <a:pt x="3759598" y="2636980"/>
                  <a:pt x="2406650" y="2618147"/>
                  <a:pt x="1860550" y="2948347"/>
                </a:cubicBezTo>
                <a:cubicBezTo>
                  <a:pt x="1314450" y="3278547"/>
                  <a:pt x="1390650" y="5234347"/>
                  <a:pt x="1212850" y="5234347"/>
                </a:cubicBezTo>
                <a:cubicBezTo>
                  <a:pt x="1035050" y="5234347"/>
                  <a:pt x="1014942" y="2971691"/>
                  <a:pt x="793750" y="2948348"/>
                </a:cubicBezTo>
                <a:lnTo>
                  <a:pt x="0" y="2770187"/>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a:p>
        </p:txBody>
      </p:sp>
      <p:sp>
        <p:nvSpPr>
          <p:cNvPr id="14" name="Cloud Callout 13"/>
          <p:cNvSpPr/>
          <p:nvPr/>
        </p:nvSpPr>
        <p:spPr>
          <a:xfrm>
            <a:off x="14911318" y="12250939"/>
            <a:ext cx="10210800" cy="6934200"/>
          </a:xfrm>
          <a:prstGeom prst="cloudCallout">
            <a:avLst>
              <a:gd name="adj1" fmla="val -39864"/>
              <a:gd name="adj2" fmla="val 76236"/>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solidFill>
                  <a:schemeClr val="tx1">
                    <a:lumMod val="50000"/>
                    <a:lumOff val="50000"/>
                  </a:schemeClr>
                </a:solidFill>
              </a:rPr>
              <a:t>Ruby</a:t>
            </a:r>
            <a:endParaRPr lang="en-US" sz="9600">
              <a:solidFill>
                <a:schemeClr val="tx1">
                  <a:lumMod val="50000"/>
                  <a:lumOff val="50000"/>
                </a:schemeClr>
              </a:solidFill>
            </a:endParaRPr>
          </a:p>
        </p:txBody>
      </p:sp>
      <p:sp>
        <p:nvSpPr>
          <p:cNvPr id="28" name="Pentagon 27"/>
          <p:cNvSpPr/>
          <p:nvPr/>
        </p:nvSpPr>
        <p:spPr>
          <a:xfrm rot="17607885">
            <a:off x="326910" y="24353282"/>
            <a:ext cx="5011701" cy="3753266"/>
          </a:xfrm>
          <a:prstGeom prst="homePlat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Rounded Rectangle 2"/>
          <p:cNvSpPr/>
          <p:nvPr/>
        </p:nvSpPr>
        <p:spPr>
          <a:xfrm rot="1403685">
            <a:off x="1463993" y="25562763"/>
            <a:ext cx="12883341" cy="54546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rot="17577311">
            <a:off x="1422039" y="26074356"/>
            <a:ext cx="1238820" cy="3925368"/>
          </a:xfrm>
          <a:prstGeom prst="homePlate">
            <a:avLst>
              <a:gd name="adj" fmla="val 569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a:off x="907651" y="37595175"/>
            <a:ext cx="28194000" cy="5600700"/>
          </a:xfrm>
          <a:custGeom>
            <a:avLst/>
            <a:gdLst>
              <a:gd name="connsiteX0" fmla="*/ 0 w 28194000"/>
              <a:gd name="connsiteY0" fmla="*/ 5486400 h 5486400"/>
              <a:gd name="connsiteX1" fmla="*/ 1371600 w 28194000"/>
              <a:gd name="connsiteY1" fmla="*/ 0 h 5486400"/>
              <a:gd name="connsiteX2" fmla="*/ 26822400 w 28194000"/>
              <a:gd name="connsiteY2" fmla="*/ 0 h 5486400"/>
              <a:gd name="connsiteX3" fmla="*/ 28194000 w 28194000"/>
              <a:gd name="connsiteY3" fmla="*/ 5486400 h 5486400"/>
              <a:gd name="connsiteX4" fmla="*/ 0 w 28194000"/>
              <a:gd name="connsiteY4" fmla="*/ 5486400 h 5486400"/>
              <a:gd name="connsiteX0" fmla="*/ 0 w 28194000"/>
              <a:gd name="connsiteY0" fmla="*/ 5486400 h 5486400"/>
              <a:gd name="connsiteX1" fmla="*/ 908050 w 28194000"/>
              <a:gd name="connsiteY1" fmla="*/ 1719263 h 5486400"/>
              <a:gd name="connsiteX2" fmla="*/ 1371600 w 28194000"/>
              <a:gd name="connsiteY2" fmla="*/ 0 h 5486400"/>
              <a:gd name="connsiteX3" fmla="*/ 26822400 w 28194000"/>
              <a:gd name="connsiteY3" fmla="*/ 0 h 5486400"/>
              <a:gd name="connsiteX4" fmla="*/ 28194000 w 28194000"/>
              <a:gd name="connsiteY4" fmla="*/ 5486400 h 5486400"/>
              <a:gd name="connsiteX5" fmla="*/ 0 w 28194000"/>
              <a:gd name="connsiteY5" fmla="*/ 5486400 h 5486400"/>
              <a:gd name="connsiteX0" fmla="*/ 0 w 28194000"/>
              <a:gd name="connsiteY0" fmla="*/ 5486400 h 5486400"/>
              <a:gd name="connsiteX1" fmla="*/ 1136650 w 28194000"/>
              <a:gd name="connsiteY1" fmla="*/ 3090863 h 5486400"/>
              <a:gd name="connsiteX2" fmla="*/ 1371600 w 28194000"/>
              <a:gd name="connsiteY2" fmla="*/ 0 h 5486400"/>
              <a:gd name="connsiteX3" fmla="*/ 26822400 w 28194000"/>
              <a:gd name="connsiteY3" fmla="*/ 0 h 5486400"/>
              <a:gd name="connsiteX4" fmla="*/ 28194000 w 28194000"/>
              <a:gd name="connsiteY4" fmla="*/ 5486400 h 5486400"/>
              <a:gd name="connsiteX5" fmla="*/ 0 w 28194000"/>
              <a:gd name="connsiteY5" fmla="*/ 5486400 h 5486400"/>
              <a:gd name="connsiteX0" fmla="*/ 0 w 28194000"/>
              <a:gd name="connsiteY0" fmla="*/ 5524500 h 5524500"/>
              <a:gd name="connsiteX1" fmla="*/ 1136650 w 28194000"/>
              <a:gd name="connsiteY1" fmla="*/ 3128963 h 5524500"/>
              <a:gd name="connsiteX2" fmla="*/ 3543300 w 28194000"/>
              <a:gd name="connsiteY2" fmla="*/ 0 h 5524500"/>
              <a:gd name="connsiteX3" fmla="*/ 26822400 w 28194000"/>
              <a:gd name="connsiteY3" fmla="*/ 38100 h 5524500"/>
              <a:gd name="connsiteX4" fmla="*/ 28194000 w 28194000"/>
              <a:gd name="connsiteY4" fmla="*/ 5524500 h 5524500"/>
              <a:gd name="connsiteX5" fmla="*/ 0 w 28194000"/>
              <a:gd name="connsiteY5" fmla="*/ 5524500 h 5524500"/>
              <a:gd name="connsiteX0" fmla="*/ 0 w 28194000"/>
              <a:gd name="connsiteY0" fmla="*/ 5524500 h 5524500"/>
              <a:gd name="connsiteX1" fmla="*/ 1136650 w 28194000"/>
              <a:gd name="connsiteY1" fmla="*/ 31289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136650 w 28194000"/>
              <a:gd name="connsiteY1" fmla="*/ 31289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060450 w 28194000"/>
              <a:gd name="connsiteY1" fmla="*/ 30908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8194000 w 28194000"/>
              <a:gd name="connsiteY5" fmla="*/ 5524500 h 5524500"/>
              <a:gd name="connsiteX6" fmla="*/ 0 w 28194000"/>
              <a:gd name="connsiteY6" fmla="*/ 5524500 h 5524500"/>
              <a:gd name="connsiteX0" fmla="*/ 0 w 28194000"/>
              <a:gd name="connsiteY0" fmla="*/ 5524500 h 5524500"/>
              <a:gd name="connsiteX1" fmla="*/ 1060450 w 28194000"/>
              <a:gd name="connsiteY1" fmla="*/ 3090863 h 5524500"/>
              <a:gd name="connsiteX2" fmla="*/ 1936750 w 28194000"/>
              <a:gd name="connsiteY2" fmla="*/ 2062163 h 5524500"/>
              <a:gd name="connsiteX3" fmla="*/ 3543300 w 28194000"/>
              <a:gd name="connsiteY3" fmla="*/ 0 h 5524500"/>
              <a:gd name="connsiteX4" fmla="*/ 26822400 w 28194000"/>
              <a:gd name="connsiteY4" fmla="*/ 38100 h 5524500"/>
              <a:gd name="connsiteX5" fmla="*/ 27273250 w 28194000"/>
              <a:gd name="connsiteY5" fmla="*/ 1795463 h 5524500"/>
              <a:gd name="connsiteX6" fmla="*/ 28194000 w 28194000"/>
              <a:gd name="connsiteY6" fmla="*/ 5524500 h 5524500"/>
              <a:gd name="connsiteX7" fmla="*/ 0 w 28194000"/>
              <a:gd name="connsiteY7" fmla="*/ 5524500 h 55245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7273250 w 28194000"/>
              <a:gd name="connsiteY5" fmla="*/ 1871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7273250 w 28194000"/>
              <a:gd name="connsiteY5" fmla="*/ 1871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054050 w 28194000"/>
              <a:gd name="connsiteY5" fmla="*/ 30146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435050 w 28194000"/>
              <a:gd name="connsiteY5" fmla="*/ 2976563 h 5600700"/>
              <a:gd name="connsiteX6" fmla="*/ 28194000 w 28194000"/>
              <a:gd name="connsiteY6" fmla="*/ 5600700 h 5600700"/>
              <a:gd name="connsiteX7" fmla="*/ 0 w 28194000"/>
              <a:gd name="connsiteY7" fmla="*/ 5600700 h 5600700"/>
              <a:gd name="connsiteX0" fmla="*/ 0 w 28194000"/>
              <a:gd name="connsiteY0" fmla="*/ 5600700 h 5600700"/>
              <a:gd name="connsiteX1" fmla="*/ 1060450 w 28194000"/>
              <a:gd name="connsiteY1" fmla="*/ 3167063 h 5600700"/>
              <a:gd name="connsiteX2" fmla="*/ 1936750 w 28194000"/>
              <a:gd name="connsiteY2" fmla="*/ 2138363 h 5600700"/>
              <a:gd name="connsiteX3" fmla="*/ 3543300 w 28194000"/>
              <a:gd name="connsiteY3" fmla="*/ 76200 h 5600700"/>
              <a:gd name="connsiteX4" fmla="*/ 24155400 w 28194000"/>
              <a:gd name="connsiteY4" fmla="*/ 0 h 5600700"/>
              <a:gd name="connsiteX5" fmla="*/ 26435050 w 28194000"/>
              <a:gd name="connsiteY5" fmla="*/ 2976563 h 5600700"/>
              <a:gd name="connsiteX6" fmla="*/ 28194000 w 28194000"/>
              <a:gd name="connsiteY6" fmla="*/ 5600700 h 5600700"/>
              <a:gd name="connsiteX7" fmla="*/ 0 w 28194000"/>
              <a:gd name="connsiteY7" fmla="*/ 5600700 h 560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4000" h="5600700">
                <a:moveTo>
                  <a:pt x="0" y="5600700"/>
                </a:moveTo>
                <a:lnTo>
                  <a:pt x="1060450" y="3167063"/>
                </a:lnTo>
                <a:lnTo>
                  <a:pt x="1936750" y="2138363"/>
                </a:lnTo>
                <a:cubicBezTo>
                  <a:pt x="2929467" y="1336675"/>
                  <a:pt x="3007783" y="763588"/>
                  <a:pt x="3543300" y="76200"/>
                </a:cubicBezTo>
                <a:lnTo>
                  <a:pt x="24155400" y="0"/>
                </a:lnTo>
                <a:cubicBezTo>
                  <a:pt x="24788283" y="1004888"/>
                  <a:pt x="26183168" y="1895475"/>
                  <a:pt x="26435050" y="2976563"/>
                </a:cubicBezTo>
                <a:cubicBezTo>
                  <a:pt x="26538768" y="5286375"/>
                  <a:pt x="27480683" y="4738688"/>
                  <a:pt x="28194000" y="5600700"/>
                </a:cubicBezTo>
                <a:lnTo>
                  <a:pt x="0" y="5600700"/>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Hardware</a:t>
            </a:r>
            <a:endParaRPr lang="en-US" sz="9600"/>
          </a:p>
        </p:txBody>
      </p:sp>
      <p:sp>
        <p:nvSpPr>
          <p:cNvPr id="7" name="Trapezoid 6"/>
          <p:cNvSpPr/>
          <p:nvPr/>
        </p:nvSpPr>
        <p:spPr>
          <a:xfrm>
            <a:off x="4450951" y="32146875"/>
            <a:ext cx="20650200" cy="5524500"/>
          </a:xfrm>
          <a:custGeom>
            <a:avLst/>
            <a:gdLst>
              <a:gd name="connsiteX0" fmla="*/ 0 w 25450800"/>
              <a:gd name="connsiteY0" fmla="*/ 5486400 h 5486400"/>
              <a:gd name="connsiteX1" fmla="*/ 1371600 w 25450800"/>
              <a:gd name="connsiteY1" fmla="*/ 0 h 5486400"/>
              <a:gd name="connsiteX2" fmla="*/ 24079200 w 25450800"/>
              <a:gd name="connsiteY2" fmla="*/ 0 h 5486400"/>
              <a:gd name="connsiteX3" fmla="*/ 25450800 w 25450800"/>
              <a:gd name="connsiteY3" fmla="*/ 5486400 h 5486400"/>
              <a:gd name="connsiteX4" fmla="*/ 0 w 25450800"/>
              <a:gd name="connsiteY4" fmla="*/ 5486400 h 5486400"/>
              <a:gd name="connsiteX0" fmla="*/ 800100 w 24079200"/>
              <a:gd name="connsiteY0" fmla="*/ 5448300 h 5486400"/>
              <a:gd name="connsiteX1" fmla="*/ 0 w 24079200"/>
              <a:gd name="connsiteY1" fmla="*/ 0 h 5486400"/>
              <a:gd name="connsiteX2" fmla="*/ 22707600 w 24079200"/>
              <a:gd name="connsiteY2" fmla="*/ 0 h 5486400"/>
              <a:gd name="connsiteX3" fmla="*/ 24079200 w 24079200"/>
              <a:gd name="connsiteY3" fmla="*/ 5486400 h 5486400"/>
              <a:gd name="connsiteX4" fmla="*/ 800100 w 24079200"/>
              <a:gd name="connsiteY4" fmla="*/ 5448300 h 5486400"/>
              <a:gd name="connsiteX0" fmla="*/ 800100 w 22707600"/>
              <a:gd name="connsiteY0" fmla="*/ 5448300 h 5448300"/>
              <a:gd name="connsiteX1" fmla="*/ 0 w 22707600"/>
              <a:gd name="connsiteY1" fmla="*/ 0 h 5448300"/>
              <a:gd name="connsiteX2" fmla="*/ 22707600 w 22707600"/>
              <a:gd name="connsiteY2" fmla="*/ 0 h 5448300"/>
              <a:gd name="connsiteX3" fmla="*/ 21450300 w 22707600"/>
              <a:gd name="connsiteY3" fmla="*/ 5410200 h 5448300"/>
              <a:gd name="connsiteX4" fmla="*/ 800100 w 22707600"/>
              <a:gd name="connsiteY4" fmla="*/ 5448300 h 5448300"/>
              <a:gd name="connsiteX0" fmla="*/ 0 w 21907500"/>
              <a:gd name="connsiteY0" fmla="*/ 5448300 h 5448300"/>
              <a:gd name="connsiteX1" fmla="*/ 2590800 w 21907500"/>
              <a:gd name="connsiteY1" fmla="*/ 38100 h 5448300"/>
              <a:gd name="connsiteX2" fmla="*/ 21907500 w 21907500"/>
              <a:gd name="connsiteY2" fmla="*/ 0 h 5448300"/>
              <a:gd name="connsiteX3" fmla="*/ 20650200 w 21907500"/>
              <a:gd name="connsiteY3" fmla="*/ 5410200 h 5448300"/>
              <a:gd name="connsiteX4" fmla="*/ 0 w 21907500"/>
              <a:gd name="connsiteY4" fmla="*/ 5448300 h 5448300"/>
              <a:gd name="connsiteX0" fmla="*/ 0 w 20650200"/>
              <a:gd name="connsiteY0" fmla="*/ 5524500 h 5524500"/>
              <a:gd name="connsiteX1" fmla="*/ 2590800 w 20650200"/>
              <a:gd name="connsiteY1" fmla="*/ 114300 h 5524500"/>
              <a:gd name="connsiteX2" fmla="*/ 16687800 w 20650200"/>
              <a:gd name="connsiteY2" fmla="*/ 0 h 5524500"/>
              <a:gd name="connsiteX3" fmla="*/ 20650200 w 20650200"/>
              <a:gd name="connsiteY3" fmla="*/ 5486400 h 5524500"/>
              <a:gd name="connsiteX4" fmla="*/ 0 w 20650200"/>
              <a:gd name="connsiteY4" fmla="*/ 5524500 h 5524500"/>
              <a:gd name="connsiteX0" fmla="*/ 0 w 20650200"/>
              <a:gd name="connsiteY0" fmla="*/ 5524500 h 5524500"/>
              <a:gd name="connsiteX1" fmla="*/ 2590800 w 20650200"/>
              <a:gd name="connsiteY1" fmla="*/ 114300 h 5524500"/>
              <a:gd name="connsiteX2" fmla="*/ 16687800 w 20650200"/>
              <a:gd name="connsiteY2" fmla="*/ 0 h 5524500"/>
              <a:gd name="connsiteX3" fmla="*/ 19157950 w 20650200"/>
              <a:gd name="connsiteY3" fmla="*/ 3281363 h 5524500"/>
              <a:gd name="connsiteX4" fmla="*/ 20650200 w 20650200"/>
              <a:gd name="connsiteY4" fmla="*/ 5486400 h 5524500"/>
              <a:gd name="connsiteX5" fmla="*/ 0 w 20650200"/>
              <a:gd name="connsiteY5" fmla="*/ 5524500 h 5524500"/>
              <a:gd name="connsiteX0" fmla="*/ 0 w 20650200"/>
              <a:gd name="connsiteY0" fmla="*/ 5524500 h 5524500"/>
              <a:gd name="connsiteX1" fmla="*/ 2590800 w 20650200"/>
              <a:gd name="connsiteY1" fmla="*/ 114300 h 5524500"/>
              <a:gd name="connsiteX2" fmla="*/ 16687800 w 20650200"/>
              <a:gd name="connsiteY2" fmla="*/ 0 h 5524500"/>
              <a:gd name="connsiteX3" fmla="*/ 18700750 w 20650200"/>
              <a:gd name="connsiteY3" fmla="*/ 3662363 h 5524500"/>
              <a:gd name="connsiteX4" fmla="*/ 20650200 w 20650200"/>
              <a:gd name="connsiteY4" fmla="*/ 5486400 h 5524500"/>
              <a:gd name="connsiteX5" fmla="*/ 0 w 20650200"/>
              <a:gd name="connsiteY5" fmla="*/ 5524500 h 5524500"/>
              <a:gd name="connsiteX0" fmla="*/ 0 w 20650200"/>
              <a:gd name="connsiteY0" fmla="*/ 5524500 h 5524500"/>
              <a:gd name="connsiteX1" fmla="*/ 2012950 w 20650200"/>
              <a:gd name="connsiteY1" fmla="*/ 14144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20650200 w 20650200"/>
              <a:gd name="connsiteY5" fmla="*/ 5486400 h 5524500"/>
              <a:gd name="connsiteX6" fmla="*/ 0 w 20650200"/>
              <a:gd name="connsiteY6"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20650200 w 20650200"/>
              <a:gd name="connsiteY5" fmla="*/ 5486400 h 5524500"/>
              <a:gd name="connsiteX6" fmla="*/ 0 w 20650200"/>
              <a:gd name="connsiteY6"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 name="connsiteX0" fmla="*/ 0 w 20650200"/>
              <a:gd name="connsiteY0" fmla="*/ 5524500 h 5524500"/>
              <a:gd name="connsiteX1" fmla="*/ 2432050 w 20650200"/>
              <a:gd name="connsiteY1" fmla="*/ 2138363 h 5524500"/>
              <a:gd name="connsiteX2" fmla="*/ 2590800 w 20650200"/>
              <a:gd name="connsiteY2" fmla="*/ 114300 h 5524500"/>
              <a:gd name="connsiteX3" fmla="*/ 16687800 w 20650200"/>
              <a:gd name="connsiteY3" fmla="*/ 0 h 5524500"/>
              <a:gd name="connsiteX4" fmla="*/ 18700750 w 20650200"/>
              <a:gd name="connsiteY4" fmla="*/ 3662363 h 5524500"/>
              <a:gd name="connsiteX5" fmla="*/ 19767550 w 20650200"/>
              <a:gd name="connsiteY5" fmla="*/ 4576763 h 5524500"/>
              <a:gd name="connsiteX6" fmla="*/ 20650200 w 20650200"/>
              <a:gd name="connsiteY6" fmla="*/ 5486400 h 5524500"/>
              <a:gd name="connsiteX7" fmla="*/ 0 w 20650200"/>
              <a:gd name="connsiteY7" fmla="*/ 5524500 h 552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0200" h="5524500">
                <a:moveTo>
                  <a:pt x="0" y="5524500"/>
                </a:moveTo>
                <a:cubicBezTo>
                  <a:pt x="810683" y="4395788"/>
                  <a:pt x="1926167" y="3609975"/>
                  <a:pt x="2432050" y="2138363"/>
                </a:cubicBezTo>
                <a:lnTo>
                  <a:pt x="2590800" y="114300"/>
                </a:lnTo>
                <a:lnTo>
                  <a:pt x="16687800" y="0"/>
                </a:lnTo>
                <a:cubicBezTo>
                  <a:pt x="17358783" y="1220788"/>
                  <a:pt x="17610668" y="2441575"/>
                  <a:pt x="18700750" y="3662363"/>
                </a:cubicBezTo>
                <a:cubicBezTo>
                  <a:pt x="19361150" y="3890963"/>
                  <a:pt x="19411950" y="4271963"/>
                  <a:pt x="19767550" y="4576763"/>
                </a:cubicBezTo>
                <a:lnTo>
                  <a:pt x="20650200" y="5486400"/>
                </a:lnTo>
                <a:lnTo>
                  <a:pt x="0" y="5524500"/>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Machine Language</a:t>
            </a:r>
            <a:endParaRPr lang="en-US" sz="9600"/>
          </a:p>
        </p:txBody>
      </p:sp>
      <p:sp>
        <p:nvSpPr>
          <p:cNvPr id="8" name="Trapezoid 7"/>
          <p:cNvSpPr/>
          <p:nvPr/>
        </p:nvSpPr>
        <p:spPr>
          <a:xfrm>
            <a:off x="7079851" y="26698575"/>
            <a:ext cx="14097000" cy="5557837"/>
          </a:xfrm>
          <a:custGeom>
            <a:avLst/>
            <a:gdLst>
              <a:gd name="connsiteX0" fmla="*/ 0 w 14173200"/>
              <a:gd name="connsiteY0" fmla="*/ 5443537 h 5443537"/>
              <a:gd name="connsiteX1" fmla="*/ 1360884 w 14173200"/>
              <a:gd name="connsiteY1" fmla="*/ 0 h 5443537"/>
              <a:gd name="connsiteX2" fmla="*/ 12812316 w 14173200"/>
              <a:gd name="connsiteY2" fmla="*/ 0 h 5443537"/>
              <a:gd name="connsiteX3" fmla="*/ 14173200 w 14173200"/>
              <a:gd name="connsiteY3" fmla="*/ 5443537 h 5443537"/>
              <a:gd name="connsiteX4" fmla="*/ 0 w 14173200"/>
              <a:gd name="connsiteY4" fmla="*/ 5443537 h 5443537"/>
              <a:gd name="connsiteX0" fmla="*/ 0 w 14173200"/>
              <a:gd name="connsiteY0" fmla="*/ 5519737 h 5519737"/>
              <a:gd name="connsiteX1" fmla="*/ 1360884 w 14173200"/>
              <a:gd name="connsiteY1" fmla="*/ 0 h 5519737"/>
              <a:gd name="connsiteX2" fmla="*/ 12812316 w 14173200"/>
              <a:gd name="connsiteY2" fmla="*/ 0 h 5519737"/>
              <a:gd name="connsiteX3" fmla="*/ 14173200 w 14173200"/>
              <a:gd name="connsiteY3" fmla="*/ 5443537 h 5519737"/>
              <a:gd name="connsiteX4" fmla="*/ 0 w 14173200"/>
              <a:gd name="connsiteY4" fmla="*/ 5519737 h 5519737"/>
              <a:gd name="connsiteX0" fmla="*/ 0 w 14173200"/>
              <a:gd name="connsiteY0" fmla="*/ 5519737 h 5519737"/>
              <a:gd name="connsiteX1" fmla="*/ 717550 w 14173200"/>
              <a:gd name="connsiteY1" fmla="*/ 2138363 h 5519737"/>
              <a:gd name="connsiteX2" fmla="*/ 1360884 w 14173200"/>
              <a:gd name="connsiteY2" fmla="*/ 0 h 5519737"/>
              <a:gd name="connsiteX3" fmla="*/ 12812316 w 14173200"/>
              <a:gd name="connsiteY3" fmla="*/ 0 h 5519737"/>
              <a:gd name="connsiteX4" fmla="*/ 14173200 w 14173200"/>
              <a:gd name="connsiteY4" fmla="*/ 5443537 h 5519737"/>
              <a:gd name="connsiteX5" fmla="*/ 0 w 14173200"/>
              <a:gd name="connsiteY5" fmla="*/ 5519737 h 5519737"/>
              <a:gd name="connsiteX0" fmla="*/ 0 w 14173200"/>
              <a:gd name="connsiteY0" fmla="*/ 5519737 h 5519737"/>
              <a:gd name="connsiteX1" fmla="*/ 717550 w 14173200"/>
              <a:gd name="connsiteY1" fmla="*/ 21383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706119 h 5706119"/>
              <a:gd name="connsiteX1" fmla="*/ 1555750 w 14173200"/>
              <a:gd name="connsiteY1" fmla="*/ 1715145 h 5706119"/>
              <a:gd name="connsiteX2" fmla="*/ 1360884 w 14173200"/>
              <a:gd name="connsiteY2" fmla="*/ 186382 h 5706119"/>
              <a:gd name="connsiteX3" fmla="*/ 12812316 w 14173200"/>
              <a:gd name="connsiteY3" fmla="*/ 186382 h 5706119"/>
              <a:gd name="connsiteX4" fmla="*/ 13481050 w 14173200"/>
              <a:gd name="connsiteY4" fmla="*/ 2515245 h 5706119"/>
              <a:gd name="connsiteX5" fmla="*/ 14173200 w 14173200"/>
              <a:gd name="connsiteY5" fmla="*/ 5629919 h 5706119"/>
              <a:gd name="connsiteX6" fmla="*/ 0 w 14173200"/>
              <a:gd name="connsiteY6" fmla="*/ 5706119 h 5706119"/>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19737 h 5519737"/>
              <a:gd name="connsiteX1" fmla="*/ 1555750 w 14173200"/>
              <a:gd name="connsiteY1" fmla="*/ 1528763 h 5519737"/>
              <a:gd name="connsiteX2" fmla="*/ 1360884 w 14173200"/>
              <a:gd name="connsiteY2" fmla="*/ 0 h 5519737"/>
              <a:gd name="connsiteX3" fmla="*/ 12812316 w 14173200"/>
              <a:gd name="connsiteY3" fmla="*/ 0 h 5519737"/>
              <a:gd name="connsiteX4" fmla="*/ 13481050 w 14173200"/>
              <a:gd name="connsiteY4" fmla="*/ 2328863 h 5519737"/>
              <a:gd name="connsiteX5" fmla="*/ 14173200 w 14173200"/>
              <a:gd name="connsiteY5" fmla="*/ 5443537 h 5519737"/>
              <a:gd name="connsiteX6" fmla="*/ 0 w 14173200"/>
              <a:gd name="connsiteY6" fmla="*/ 5519737 h 5519737"/>
              <a:gd name="connsiteX0" fmla="*/ 0 w 14173200"/>
              <a:gd name="connsiteY0" fmla="*/ 5557837 h 5557837"/>
              <a:gd name="connsiteX1" fmla="*/ 1555750 w 14173200"/>
              <a:gd name="connsiteY1" fmla="*/ 1566863 h 5557837"/>
              <a:gd name="connsiteX2" fmla="*/ 2160984 w 14173200"/>
              <a:gd name="connsiteY2" fmla="*/ 0 h 5557837"/>
              <a:gd name="connsiteX3" fmla="*/ 12812316 w 14173200"/>
              <a:gd name="connsiteY3" fmla="*/ 38100 h 5557837"/>
              <a:gd name="connsiteX4" fmla="*/ 13481050 w 14173200"/>
              <a:gd name="connsiteY4" fmla="*/ 2366963 h 5557837"/>
              <a:gd name="connsiteX5" fmla="*/ 14173200 w 14173200"/>
              <a:gd name="connsiteY5" fmla="*/ 5481637 h 5557837"/>
              <a:gd name="connsiteX6" fmla="*/ 0 w 14173200"/>
              <a:gd name="connsiteY6" fmla="*/ 5557837 h 5557837"/>
              <a:gd name="connsiteX0" fmla="*/ 0 w 14097000"/>
              <a:gd name="connsiteY0" fmla="*/ 5557837 h 5557837"/>
              <a:gd name="connsiteX1" fmla="*/ 1479550 w 14097000"/>
              <a:gd name="connsiteY1" fmla="*/ 1566863 h 5557837"/>
              <a:gd name="connsiteX2" fmla="*/ 2084784 w 14097000"/>
              <a:gd name="connsiteY2" fmla="*/ 0 h 5557837"/>
              <a:gd name="connsiteX3" fmla="*/ 12736116 w 14097000"/>
              <a:gd name="connsiteY3" fmla="*/ 38100 h 5557837"/>
              <a:gd name="connsiteX4" fmla="*/ 13404850 w 14097000"/>
              <a:gd name="connsiteY4" fmla="*/ 2366963 h 5557837"/>
              <a:gd name="connsiteX5" fmla="*/ 14097000 w 14097000"/>
              <a:gd name="connsiteY5" fmla="*/ 5481637 h 5557837"/>
              <a:gd name="connsiteX6" fmla="*/ 0 w 14097000"/>
              <a:gd name="connsiteY6" fmla="*/ 5557837 h 555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7000" h="5557837">
                <a:moveTo>
                  <a:pt x="0" y="5557837"/>
                </a:moveTo>
                <a:cubicBezTo>
                  <a:pt x="518583" y="4227512"/>
                  <a:pt x="1456267" y="3125788"/>
                  <a:pt x="1479550" y="1566863"/>
                </a:cubicBezTo>
                <a:cubicBezTo>
                  <a:pt x="1185995" y="-657225"/>
                  <a:pt x="2149739" y="509588"/>
                  <a:pt x="2084784" y="0"/>
                </a:cubicBezTo>
                <a:lnTo>
                  <a:pt x="12736116" y="38100"/>
                </a:lnTo>
                <a:cubicBezTo>
                  <a:pt x="12959027" y="814388"/>
                  <a:pt x="13143839" y="66675"/>
                  <a:pt x="13404850" y="2366963"/>
                </a:cubicBezTo>
                <a:cubicBezTo>
                  <a:pt x="13178367" y="4014788"/>
                  <a:pt x="13866283" y="4443412"/>
                  <a:pt x="14097000" y="5481637"/>
                </a:cubicBezTo>
                <a:lnTo>
                  <a:pt x="0" y="5557837"/>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Assembly Language</a:t>
            </a:r>
            <a:endParaRPr lang="en-US" sz="9600"/>
          </a:p>
        </p:txBody>
      </p:sp>
      <p:sp>
        <p:nvSpPr>
          <p:cNvPr id="9" name="Trapezoid 8"/>
          <p:cNvSpPr/>
          <p:nvPr/>
        </p:nvSpPr>
        <p:spPr>
          <a:xfrm>
            <a:off x="8718151" y="21245512"/>
            <a:ext cx="11087100" cy="5624946"/>
          </a:xfrm>
          <a:custGeom>
            <a:avLst/>
            <a:gdLst>
              <a:gd name="connsiteX0" fmla="*/ 0 w 10591800"/>
              <a:gd name="connsiteY0" fmla="*/ 5486400 h 5486400"/>
              <a:gd name="connsiteX1" fmla="*/ 1371600 w 10591800"/>
              <a:gd name="connsiteY1" fmla="*/ 0 h 5486400"/>
              <a:gd name="connsiteX2" fmla="*/ 9220200 w 10591800"/>
              <a:gd name="connsiteY2" fmla="*/ 0 h 5486400"/>
              <a:gd name="connsiteX3" fmla="*/ 10591800 w 10591800"/>
              <a:gd name="connsiteY3" fmla="*/ 5486400 h 5486400"/>
              <a:gd name="connsiteX4" fmla="*/ 0 w 10591800"/>
              <a:gd name="connsiteY4" fmla="*/ 5486400 h 5486400"/>
              <a:gd name="connsiteX0" fmla="*/ 0 w 10858500"/>
              <a:gd name="connsiteY0" fmla="*/ 5600700 h 5600700"/>
              <a:gd name="connsiteX1" fmla="*/ 1638300 w 10858500"/>
              <a:gd name="connsiteY1" fmla="*/ 0 h 5600700"/>
              <a:gd name="connsiteX2" fmla="*/ 9486900 w 10858500"/>
              <a:gd name="connsiteY2" fmla="*/ 0 h 5600700"/>
              <a:gd name="connsiteX3" fmla="*/ 10858500 w 10858500"/>
              <a:gd name="connsiteY3" fmla="*/ 5486400 h 5600700"/>
              <a:gd name="connsiteX4" fmla="*/ 0 w 10858500"/>
              <a:gd name="connsiteY4" fmla="*/ 5600700 h 5600700"/>
              <a:gd name="connsiteX0" fmla="*/ 0 w 10706100"/>
              <a:gd name="connsiteY0" fmla="*/ 5600700 h 5600700"/>
              <a:gd name="connsiteX1" fmla="*/ 1638300 w 10706100"/>
              <a:gd name="connsiteY1" fmla="*/ 0 h 5600700"/>
              <a:gd name="connsiteX2" fmla="*/ 9486900 w 10706100"/>
              <a:gd name="connsiteY2" fmla="*/ 0 h 5600700"/>
              <a:gd name="connsiteX3" fmla="*/ 10706100 w 10706100"/>
              <a:gd name="connsiteY3" fmla="*/ 5486400 h 5600700"/>
              <a:gd name="connsiteX4" fmla="*/ 0 w 10706100"/>
              <a:gd name="connsiteY4" fmla="*/ 5600700 h 5600700"/>
              <a:gd name="connsiteX0" fmla="*/ 0 w 10744200"/>
              <a:gd name="connsiteY0" fmla="*/ 5600700 h 5600700"/>
              <a:gd name="connsiteX1" fmla="*/ 1638300 w 10744200"/>
              <a:gd name="connsiteY1" fmla="*/ 0 h 5600700"/>
              <a:gd name="connsiteX2" fmla="*/ 9486900 w 10744200"/>
              <a:gd name="connsiteY2" fmla="*/ 0 h 5600700"/>
              <a:gd name="connsiteX3" fmla="*/ 10744200 w 10744200"/>
              <a:gd name="connsiteY3" fmla="*/ 5600700 h 5600700"/>
              <a:gd name="connsiteX4" fmla="*/ 0 w 10744200"/>
              <a:gd name="connsiteY4" fmla="*/ 5600700 h 5600700"/>
              <a:gd name="connsiteX0" fmla="*/ 0 w 10858500"/>
              <a:gd name="connsiteY0" fmla="*/ 5600700 h 5676900"/>
              <a:gd name="connsiteX1" fmla="*/ 1638300 w 10858500"/>
              <a:gd name="connsiteY1" fmla="*/ 0 h 5676900"/>
              <a:gd name="connsiteX2" fmla="*/ 9486900 w 10858500"/>
              <a:gd name="connsiteY2" fmla="*/ 0 h 5676900"/>
              <a:gd name="connsiteX3" fmla="*/ 10858500 w 10858500"/>
              <a:gd name="connsiteY3" fmla="*/ 5676900 h 5676900"/>
              <a:gd name="connsiteX4" fmla="*/ 0 w 10858500"/>
              <a:gd name="connsiteY4" fmla="*/ 5600700 h 5676900"/>
              <a:gd name="connsiteX0" fmla="*/ 0 w 10858500"/>
              <a:gd name="connsiteY0" fmla="*/ 5600700 h 5676900"/>
              <a:gd name="connsiteX1" fmla="*/ 793750 w 10858500"/>
              <a:gd name="connsiteY1" fmla="*/ 27527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58500"/>
              <a:gd name="connsiteY0" fmla="*/ 5600700 h 5676900"/>
              <a:gd name="connsiteX1" fmla="*/ 1174750 w 10858500"/>
              <a:gd name="connsiteY1" fmla="*/ 2790826 h 5676900"/>
              <a:gd name="connsiteX2" fmla="*/ 1638300 w 10858500"/>
              <a:gd name="connsiteY2" fmla="*/ 0 h 5676900"/>
              <a:gd name="connsiteX3" fmla="*/ 9486900 w 10858500"/>
              <a:gd name="connsiteY3" fmla="*/ 0 h 5676900"/>
              <a:gd name="connsiteX4" fmla="*/ 10858500 w 10858500"/>
              <a:gd name="connsiteY4" fmla="*/ 5676900 h 5676900"/>
              <a:gd name="connsiteX5" fmla="*/ 0 w 10858500"/>
              <a:gd name="connsiteY5" fmla="*/ 5600700 h 5676900"/>
              <a:gd name="connsiteX0" fmla="*/ 0 w 10896203"/>
              <a:gd name="connsiteY0" fmla="*/ 5754508 h 5754508"/>
              <a:gd name="connsiteX1" fmla="*/ 1212453 w 10896203"/>
              <a:gd name="connsiteY1" fmla="*/ 2790826 h 5754508"/>
              <a:gd name="connsiteX2" fmla="*/ 1676003 w 10896203"/>
              <a:gd name="connsiteY2" fmla="*/ 0 h 5754508"/>
              <a:gd name="connsiteX3" fmla="*/ 9524603 w 10896203"/>
              <a:gd name="connsiteY3" fmla="*/ 0 h 5754508"/>
              <a:gd name="connsiteX4" fmla="*/ 10896203 w 10896203"/>
              <a:gd name="connsiteY4" fmla="*/ 5676900 h 5754508"/>
              <a:gd name="connsiteX5" fmla="*/ 0 w 10896203"/>
              <a:gd name="connsiteY5"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187487 w 10896203"/>
              <a:gd name="connsiteY3" fmla="*/ 282588 h 5754508"/>
              <a:gd name="connsiteX4" fmla="*/ 9524603 w 10896203"/>
              <a:gd name="connsiteY4" fmla="*/ 0 h 5754508"/>
              <a:gd name="connsiteX5" fmla="*/ 10896203 w 10896203"/>
              <a:gd name="connsiteY5" fmla="*/ 5676900 h 5754508"/>
              <a:gd name="connsiteX6" fmla="*/ 0 w 10896203"/>
              <a:gd name="connsiteY6"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187487 w 10896203"/>
              <a:gd name="connsiteY3" fmla="*/ 282588 h 5754508"/>
              <a:gd name="connsiteX4" fmla="*/ 7145563 w 10896203"/>
              <a:gd name="connsiteY4" fmla="*/ 477476 h 5754508"/>
              <a:gd name="connsiteX5" fmla="*/ 9524603 w 10896203"/>
              <a:gd name="connsiteY5" fmla="*/ 0 h 5754508"/>
              <a:gd name="connsiteX6" fmla="*/ 10896203 w 10896203"/>
              <a:gd name="connsiteY6" fmla="*/ 5676900 h 5754508"/>
              <a:gd name="connsiteX7" fmla="*/ 0 w 10896203"/>
              <a:gd name="connsiteY7" fmla="*/ 5754508 h 5754508"/>
              <a:gd name="connsiteX0" fmla="*/ 0 w 10896203"/>
              <a:gd name="connsiteY0" fmla="*/ 5754508 h 5754508"/>
              <a:gd name="connsiteX1" fmla="*/ 1212453 w 10896203"/>
              <a:gd name="connsiteY1" fmla="*/ 2790826 h 5754508"/>
              <a:gd name="connsiteX2" fmla="*/ 1676003 w 10896203"/>
              <a:gd name="connsiteY2" fmla="*/ 0 h 5754508"/>
              <a:gd name="connsiteX3" fmla="*/ 4037711 w 10896203"/>
              <a:gd name="connsiteY3" fmla="*/ 438499 h 5754508"/>
              <a:gd name="connsiteX4" fmla="*/ 7145563 w 10896203"/>
              <a:gd name="connsiteY4" fmla="*/ 477476 h 5754508"/>
              <a:gd name="connsiteX5" fmla="*/ 9524603 w 10896203"/>
              <a:gd name="connsiteY5" fmla="*/ 0 h 5754508"/>
              <a:gd name="connsiteX6" fmla="*/ 10896203 w 10896203"/>
              <a:gd name="connsiteY6" fmla="*/ 5676900 h 5754508"/>
              <a:gd name="connsiteX7" fmla="*/ 0 w 10896203"/>
              <a:gd name="connsiteY7" fmla="*/ 5754508 h 5754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203" h="5754508">
                <a:moveTo>
                  <a:pt x="0" y="5754508"/>
                </a:moveTo>
                <a:cubicBezTo>
                  <a:pt x="391583" y="4817883"/>
                  <a:pt x="1049470" y="4032251"/>
                  <a:pt x="1212453" y="2790826"/>
                </a:cubicBezTo>
                <a:cubicBezTo>
                  <a:pt x="1214570" y="1403351"/>
                  <a:pt x="1521486" y="930275"/>
                  <a:pt x="1676003" y="0"/>
                </a:cubicBezTo>
                <a:cubicBezTo>
                  <a:pt x="2513164" y="3248"/>
                  <a:pt x="3200550" y="435251"/>
                  <a:pt x="4037711" y="438499"/>
                </a:cubicBezTo>
                <a:cubicBezTo>
                  <a:pt x="4911404" y="399522"/>
                  <a:pt x="6271870" y="516453"/>
                  <a:pt x="7145563" y="477476"/>
                </a:cubicBezTo>
                <a:lnTo>
                  <a:pt x="9524603" y="0"/>
                </a:lnTo>
                <a:lnTo>
                  <a:pt x="10896203" y="5676900"/>
                </a:lnTo>
                <a:lnTo>
                  <a:pt x="0" y="575450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smtClean="0"/>
              <a:t>High Level </a:t>
            </a:r>
          </a:p>
          <a:p>
            <a:pPr algn="ctr"/>
            <a:r>
              <a:rPr lang="en-US" sz="9600" smtClean="0"/>
              <a:t>Languages</a:t>
            </a:r>
            <a:endParaRPr lang="en-US" sz="9600"/>
          </a:p>
        </p:txBody>
      </p:sp>
      <p:cxnSp>
        <p:nvCxnSpPr>
          <p:cNvPr id="21" name="Straight Connector 20"/>
          <p:cNvCxnSpPr/>
          <p:nvPr/>
        </p:nvCxnSpPr>
        <p:spPr>
          <a:xfrm flipH="1">
            <a:off x="8718151" y="26870458"/>
            <a:ext cx="20920473" cy="0"/>
          </a:xfrm>
          <a:prstGeom prst="line">
            <a:avLst/>
          </a:prstGeom>
          <a:ln w="76200">
            <a:solidFill>
              <a:schemeClr val="tx1">
                <a:lumMod val="50000"/>
                <a:lumOff val="50000"/>
              </a:schemeClr>
            </a:solidFill>
            <a:prstDash val="lgDash"/>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3698209" y="603822"/>
            <a:ext cx="6591484" cy="1569660"/>
          </a:xfrm>
          <a:prstGeom prst="rect">
            <a:avLst/>
          </a:prstGeom>
        </p:spPr>
        <p:txBody>
          <a:bodyPr wrap="none">
            <a:spAutoFit/>
          </a:bodyPr>
          <a:lstStyle/>
          <a:p>
            <a:pPr lvl="0" algn="ctr"/>
            <a:r>
              <a:rPr lang="en-US" sz="9600">
                <a:solidFill>
                  <a:prstClr val="white"/>
                </a:solidFill>
              </a:rPr>
              <a:t>C-Like syntax</a:t>
            </a:r>
          </a:p>
        </p:txBody>
      </p:sp>
      <p:sp>
        <p:nvSpPr>
          <p:cNvPr id="13" name="Rectangle 12"/>
          <p:cNvSpPr/>
          <p:nvPr/>
        </p:nvSpPr>
        <p:spPr>
          <a:xfrm>
            <a:off x="17998626" y="490634"/>
            <a:ext cx="8838060" cy="1569660"/>
          </a:xfrm>
          <a:prstGeom prst="rect">
            <a:avLst/>
          </a:prstGeom>
        </p:spPr>
        <p:txBody>
          <a:bodyPr wrap="none">
            <a:spAutoFit/>
          </a:bodyPr>
          <a:lstStyle/>
          <a:p>
            <a:pPr lvl="0" algn="ctr"/>
            <a:r>
              <a:rPr lang="en-US" sz="9600">
                <a:solidFill>
                  <a:prstClr val="white"/>
                </a:solidFill>
              </a:rPr>
              <a:t>BASIC-Like syntax</a:t>
            </a:r>
          </a:p>
        </p:txBody>
      </p:sp>
      <p:sp>
        <p:nvSpPr>
          <p:cNvPr id="29" name="Rectangle 28"/>
          <p:cNvSpPr/>
          <p:nvPr/>
        </p:nvSpPr>
        <p:spPr>
          <a:xfrm rot="17591098">
            <a:off x="5462687" y="21132463"/>
            <a:ext cx="4969223" cy="2708434"/>
          </a:xfrm>
          <a:prstGeom prst="rect">
            <a:avLst/>
          </a:prstGeom>
        </p:spPr>
        <p:txBody>
          <a:bodyPr wrap="square">
            <a:spAutoFit/>
          </a:bodyPr>
          <a:lstStyle/>
          <a:p>
            <a:r>
              <a:rPr lang="en-US" smtClean="0">
                <a:solidFill>
                  <a:schemeClr val="bg1">
                    <a:lumMod val="65000"/>
                  </a:schemeClr>
                </a:solidFill>
              </a:rPr>
              <a:t>all paradigms</a:t>
            </a:r>
            <a:endParaRPr lang="en-US">
              <a:solidFill>
                <a:schemeClr val="bg1">
                  <a:lumMod val="65000"/>
                </a:schemeClr>
              </a:solidFill>
            </a:endParaRPr>
          </a:p>
        </p:txBody>
      </p:sp>
      <p:sp>
        <p:nvSpPr>
          <p:cNvPr id="30" name="Rectangle 29"/>
          <p:cNvSpPr/>
          <p:nvPr/>
        </p:nvSpPr>
        <p:spPr>
          <a:xfrm rot="17595451">
            <a:off x="-172992" y="29031171"/>
            <a:ext cx="9772928" cy="2708434"/>
          </a:xfrm>
          <a:prstGeom prst="rect">
            <a:avLst/>
          </a:prstGeom>
        </p:spPr>
        <p:txBody>
          <a:bodyPr wrap="square">
            <a:spAutoFit/>
          </a:bodyPr>
          <a:lstStyle/>
          <a:p>
            <a:pPr algn="r"/>
            <a:r>
              <a:rPr lang="en-US" smtClean="0">
                <a:solidFill>
                  <a:schemeClr val="bg1">
                    <a:lumMod val="65000"/>
                  </a:schemeClr>
                </a:solidFill>
              </a:rPr>
              <a:t>non-structural </a:t>
            </a:r>
          </a:p>
          <a:p>
            <a:pPr algn="r"/>
            <a:r>
              <a:rPr lang="en-US" smtClean="0">
                <a:solidFill>
                  <a:schemeClr val="bg1">
                    <a:lumMod val="65000"/>
                  </a:schemeClr>
                </a:solidFill>
              </a:rPr>
              <a:t>imperative languages</a:t>
            </a:r>
            <a:endParaRPr lang="en-US">
              <a:solidFill>
                <a:schemeClr val="bg1">
                  <a:lumMod val="65000"/>
                </a:schemeClr>
              </a:solidFill>
            </a:endParaRPr>
          </a:p>
        </p:txBody>
      </p:sp>
    </p:spTree>
    <p:extLst>
      <p:ext uri="{BB962C8B-B14F-4D97-AF65-F5344CB8AC3E}">
        <p14:creationId xmlns:p14="http://schemas.microsoft.com/office/powerpoint/2010/main" val="77718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053136"/>
            <a:ext cx="32397701" cy="34518601"/>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58850" y="947737"/>
            <a:ext cx="30556200" cy="24765000"/>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16050" y="1252537"/>
            <a:ext cx="29489400" cy="23452574"/>
          </a:xfrm>
          <a:prstGeom prst="rect">
            <a:avLst/>
          </a:prstGeom>
        </p:spPr>
        <p:txBody>
          <a:bodyPr wrap="square">
            <a:spAutoFit/>
          </a:bodyPr>
          <a:lstStyle/>
          <a:p>
            <a:pPr algn="just"/>
            <a:r>
              <a:rPr lang="en-US" sz="6600" u="sng">
                <a:solidFill>
                  <a:schemeClr val="tx1">
                    <a:lumMod val="65000"/>
                    <a:lumOff val="35000"/>
                  </a:schemeClr>
                </a:solidFill>
              </a:rPr>
              <a:t>Paradigms, computer languages and their syntax</a:t>
            </a:r>
            <a:r>
              <a:rPr lang="en-US" sz="6600">
                <a:solidFill>
                  <a:schemeClr val="tx1">
                    <a:lumMod val="65000"/>
                    <a:lumOff val="35000"/>
                  </a:schemeClr>
                </a:solidFill>
              </a:rPr>
              <a:t>. It shows the link between hardware, computer languages, paradigms and syntax styles. Notice that low level computer languages are imperative and unstructured. Some older high-level computer languages that are equiped with the absolute jump commands, are in fact imperative and unstructured (ex. QBASIC). The bridge from unstructured to structured also exists. Some of the most recent higher-level computer languages, are equipped with absolute jump commands and functions at the same time (ex. VB6). Note that absolute jump commands are known as "GOTO" in most high-level computer languages of the past, where this keyword was able to move execution from the current line to an arbitrary line (eg. Inside a 100-line implementation, "GOTO 10" can move execution to line 10, regardless of where the statement is made). In the assembly language, the most well-known unconditional jump command is the "JMP" mnemonic of Intel CPU's. There are other types of jumps that represent conditional jumps, and these represent a myriad of mnemonics in groups of two to four characters that all begin with the letter "J" (eg. "JL" — Jump if Less, " JGE" — Jump if Greater or Equal, "JNLE" — Jump if Not Less or Equal, and so on). In other CPUs, like Z80, the mnemonic for the absolute jump command is "JP". From firmware to firmware, these notations, or mnemonics, can be represented by different sets of characters. However, because the world works on Intel CPU designs, the word Assembly language is often associated with Intel CPUs. Note that mnemonics means "memoria technica" or "technical memory", and it refers to how information is written in the shortest way in order to be remembered without information loss. In short, it is optimization of notation.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850" y="41333737"/>
            <a:ext cx="7332882" cy="1133762"/>
          </a:xfrm>
          <a:prstGeom prst="rect">
            <a:avLst/>
          </a:prstGeom>
        </p:spPr>
      </p:pic>
      <p:sp>
        <p:nvSpPr>
          <p:cNvPr id="7" name="Rectangle 6"/>
          <p:cNvSpPr/>
          <p:nvPr/>
        </p:nvSpPr>
        <p:spPr>
          <a:xfrm>
            <a:off x="958850" y="38666737"/>
            <a:ext cx="29870400"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492331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1790</TotalTime>
  <Words>418</Words>
  <Application>Microsoft Office PowerPoint</Application>
  <PresentationFormat>Custom</PresentationFormat>
  <Paragraphs>22</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Paradigms, computer languages and their syntax</dc:title>
  <dc:creator>Dr. Paul A. Gagniuc</dc:creator>
  <cp:lastModifiedBy>Dr. Paul A. Gagniuc</cp:lastModifiedBy>
  <cp:revision>278</cp:revision>
  <dcterms:created xsi:type="dcterms:W3CDTF">2015-10-28T14:31:42Z</dcterms:created>
  <dcterms:modified xsi:type="dcterms:W3CDTF">2023-03-27T12:11:50Z</dcterms:modified>
</cp:coreProperties>
</file>