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2397700" cy="43195875"/>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5">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3864" y="90"/>
      </p:cViewPr>
      <p:guideLst>
        <p:guide orient="horz" pos="13605"/>
        <p:guide pos="102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828" y="13418722"/>
            <a:ext cx="27538045" cy="9259116"/>
          </a:xfrm>
        </p:spPr>
        <p:txBody>
          <a:bodyPr/>
          <a:lstStyle/>
          <a:p>
            <a:r>
              <a:rPr lang="en-US" smtClean="0"/>
              <a:t>Click to edit Master title style</a:t>
            </a:r>
            <a:endParaRPr lang="en-US"/>
          </a:p>
        </p:txBody>
      </p:sp>
      <p:sp>
        <p:nvSpPr>
          <p:cNvPr id="3" name="Subtitle 2"/>
          <p:cNvSpPr>
            <a:spLocks noGrp="1"/>
          </p:cNvSpPr>
          <p:nvPr>
            <p:ph type="subTitle" idx="1"/>
          </p:nvPr>
        </p:nvSpPr>
        <p:spPr>
          <a:xfrm>
            <a:off x="4859655" y="24477662"/>
            <a:ext cx="22678390" cy="11038946"/>
          </a:xfrm>
        </p:spPr>
        <p:txBody>
          <a:bodyPr/>
          <a:lstStyle>
            <a:lvl1pPr marL="0" indent="0" algn="ctr">
              <a:buNone/>
              <a:defRPr>
                <a:solidFill>
                  <a:schemeClr val="tx1">
                    <a:tint val="75000"/>
                  </a:schemeClr>
                </a:solidFill>
              </a:defRPr>
            </a:lvl1pPr>
            <a:lvl2pPr marL="2159813" indent="0" algn="ctr">
              <a:buNone/>
              <a:defRPr>
                <a:solidFill>
                  <a:schemeClr val="tx1">
                    <a:tint val="75000"/>
                  </a:schemeClr>
                </a:solidFill>
              </a:defRPr>
            </a:lvl2pPr>
            <a:lvl3pPr marL="4319626" indent="0" algn="ctr">
              <a:buNone/>
              <a:defRPr>
                <a:solidFill>
                  <a:schemeClr val="tx1">
                    <a:tint val="75000"/>
                  </a:schemeClr>
                </a:solidFill>
              </a:defRPr>
            </a:lvl3pPr>
            <a:lvl4pPr marL="6479438" indent="0" algn="ctr">
              <a:buNone/>
              <a:defRPr>
                <a:solidFill>
                  <a:schemeClr val="tx1">
                    <a:tint val="75000"/>
                  </a:schemeClr>
                </a:solidFill>
              </a:defRPr>
            </a:lvl4pPr>
            <a:lvl5pPr marL="8639251" indent="0" algn="ctr">
              <a:buNone/>
              <a:defRPr>
                <a:solidFill>
                  <a:schemeClr val="tx1">
                    <a:tint val="75000"/>
                  </a:schemeClr>
                </a:solidFill>
              </a:defRPr>
            </a:lvl5pPr>
            <a:lvl6pPr marL="10799064" indent="0" algn="ctr">
              <a:buNone/>
              <a:defRPr>
                <a:solidFill>
                  <a:schemeClr val="tx1">
                    <a:tint val="75000"/>
                  </a:schemeClr>
                </a:solidFill>
              </a:defRPr>
            </a:lvl6pPr>
            <a:lvl7pPr marL="12958877" indent="0" algn="ctr">
              <a:buNone/>
              <a:defRPr>
                <a:solidFill>
                  <a:schemeClr val="tx1">
                    <a:tint val="75000"/>
                  </a:schemeClr>
                </a:solidFill>
              </a:defRPr>
            </a:lvl7pPr>
            <a:lvl8pPr marL="15118690" indent="0" algn="ctr">
              <a:buNone/>
              <a:defRPr>
                <a:solidFill>
                  <a:schemeClr val="tx1">
                    <a:tint val="75000"/>
                  </a:schemeClr>
                </a:solidFill>
              </a:defRPr>
            </a:lvl8pPr>
            <a:lvl9pPr marL="172785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21592" y="10898959"/>
            <a:ext cx="25828166" cy="2321378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37092" y="10898959"/>
            <a:ext cx="76944538" cy="2321378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195" y="27757352"/>
            <a:ext cx="27538045" cy="8579181"/>
          </a:xfrm>
        </p:spPr>
        <p:txBody>
          <a:bodyPr anchor="t"/>
          <a:lstStyle>
            <a:lvl1pPr algn="l">
              <a:defRPr sz="18900" b="1" cap="all"/>
            </a:lvl1pPr>
          </a:lstStyle>
          <a:p>
            <a:r>
              <a:rPr lang="en-US" smtClean="0"/>
              <a:t>Click to edit Master title style</a:t>
            </a:r>
            <a:endParaRPr lang="en-US"/>
          </a:p>
        </p:txBody>
      </p:sp>
      <p:sp>
        <p:nvSpPr>
          <p:cNvPr id="3" name="Text Placeholder 2"/>
          <p:cNvSpPr>
            <a:spLocks noGrp="1"/>
          </p:cNvSpPr>
          <p:nvPr>
            <p:ph type="body" idx="1"/>
          </p:nvPr>
        </p:nvSpPr>
        <p:spPr>
          <a:xfrm>
            <a:off x="2559195" y="18308258"/>
            <a:ext cx="27538045" cy="9449095"/>
          </a:xfrm>
        </p:spPr>
        <p:txBody>
          <a:bodyPr anchor="b"/>
          <a:lstStyle>
            <a:lvl1pPr marL="0" indent="0">
              <a:buNone/>
              <a:defRPr sz="9400">
                <a:solidFill>
                  <a:schemeClr val="tx1">
                    <a:tint val="75000"/>
                  </a:schemeClr>
                </a:solidFill>
              </a:defRPr>
            </a:lvl1pPr>
            <a:lvl2pPr marL="2159813" indent="0">
              <a:buNone/>
              <a:defRPr sz="8500">
                <a:solidFill>
                  <a:schemeClr val="tx1">
                    <a:tint val="75000"/>
                  </a:schemeClr>
                </a:solidFill>
              </a:defRPr>
            </a:lvl2pPr>
            <a:lvl3pPr marL="4319626" indent="0">
              <a:buNone/>
              <a:defRPr sz="7600">
                <a:solidFill>
                  <a:schemeClr val="tx1">
                    <a:tint val="75000"/>
                  </a:schemeClr>
                </a:solidFill>
              </a:defRPr>
            </a:lvl3pPr>
            <a:lvl4pPr marL="6479438" indent="0">
              <a:buNone/>
              <a:defRPr sz="6600">
                <a:solidFill>
                  <a:schemeClr val="tx1">
                    <a:tint val="75000"/>
                  </a:schemeClr>
                </a:solidFill>
              </a:defRPr>
            </a:lvl4pPr>
            <a:lvl5pPr marL="8639251" indent="0">
              <a:buNone/>
              <a:defRPr sz="6600">
                <a:solidFill>
                  <a:schemeClr val="tx1">
                    <a:tint val="75000"/>
                  </a:schemeClr>
                </a:solidFill>
              </a:defRPr>
            </a:lvl5pPr>
            <a:lvl6pPr marL="10799064" indent="0">
              <a:buNone/>
              <a:defRPr sz="6600">
                <a:solidFill>
                  <a:schemeClr val="tx1">
                    <a:tint val="75000"/>
                  </a:schemeClr>
                </a:solidFill>
              </a:defRPr>
            </a:lvl6pPr>
            <a:lvl7pPr marL="12958877" indent="0">
              <a:buNone/>
              <a:defRPr sz="6600">
                <a:solidFill>
                  <a:schemeClr val="tx1">
                    <a:tint val="75000"/>
                  </a:schemeClr>
                </a:solidFill>
              </a:defRPr>
            </a:lvl7pPr>
            <a:lvl8pPr marL="15118690" indent="0">
              <a:buNone/>
              <a:defRPr sz="6600">
                <a:solidFill>
                  <a:schemeClr val="tx1">
                    <a:tint val="75000"/>
                  </a:schemeClr>
                </a:solidFill>
              </a:defRPr>
            </a:lvl8pPr>
            <a:lvl9pPr marL="17278502"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37093"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663406"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885" y="1729838"/>
            <a:ext cx="29157930" cy="719931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19885" y="9669080"/>
            <a:ext cx="14314611"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619885" y="13698692"/>
            <a:ext cx="14314611"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57584" y="9669080"/>
            <a:ext cx="14320233"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6457584" y="13698692"/>
            <a:ext cx="14320233"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887" y="1719836"/>
            <a:ext cx="10658620" cy="7319301"/>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2666601" y="1719839"/>
            <a:ext cx="18111214" cy="36866483"/>
          </a:xfrm>
        </p:spPr>
        <p:txBody>
          <a:bodyPr/>
          <a:lstStyle>
            <a:lvl1pPr>
              <a:defRPr sz="151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19887" y="9039140"/>
            <a:ext cx="10658620" cy="29547182"/>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176" y="30237113"/>
            <a:ext cx="19438620" cy="356966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6350176" y="3859631"/>
            <a:ext cx="19438620" cy="25917525"/>
          </a:xfrm>
        </p:spPr>
        <p:txBody>
          <a:bodyPr/>
          <a:lstStyle>
            <a:lvl1pPr marL="0" indent="0">
              <a:buNone/>
              <a:defRPr sz="15100"/>
            </a:lvl1pPr>
            <a:lvl2pPr marL="2159813" indent="0">
              <a:buNone/>
              <a:defRPr sz="13200"/>
            </a:lvl2pPr>
            <a:lvl3pPr marL="4319626" indent="0">
              <a:buNone/>
              <a:defRPr sz="11300"/>
            </a:lvl3pPr>
            <a:lvl4pPr marL="6479438" indent="0">
              <a:buNone/>
              <a:defRPr sz="9400"/>
            </a:lvl4pPr>
            <a:lvl5pPr marL="8639251" indent="0">
              <a:buNone/>
              <a:defRPr sz="9400"/>
            </a:lvl5pPr>
            <a:lvl6pPr marL="10799064" indent="0">
              <a:buNone/>
              <a:defRPr sz="9400"/>
            </a:lvl6pPr>
            <a:lvl7pPr marL="12958877" indent="0">
              <a:buNone/>
              <a:defRPr sz="9400"/>
            </a:lvl7pPr>
            <a:lvl8pPr marL="15118690" indent="0">
              <a:buNone/>
              <a:defRPr sz="9400"/>
            </a:lvl8pPr>
            <a:lvl9pPr marL="17278502" indent="0">
              <a:buNone/>
              <a:defRPr sz="9400"/>
            </a:lvl9pPr>
          </a:lstStyle>
          <a:p>
            <a:endParaRPr lang="en-US"/>
          </a:p>
        </p:txBody>
      </p:sp>
      <p:sp>
        <p:nvSpPr>
          <p:cNvPr id="4" name="Text Placeholder 3"/>
          <p:cNvSpPr>
            <a:spLocks noGrp="1"/>
          </p:cNvSpPr>
          <p:nvPr>
            <p:ph type="body" sz="half" idx="2"/>
          </p:nvPr>
        </p:nvSpPr>
        <p:spPr>
          <a:xfrm>
            <a:off x="6350176" y="33806775"/>
            <a:ext cx="19438620" cy="5069513"/>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885" y="1729838"/>
            <a:ext cx="29157930" cy="7199313"/>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19885" y="10079041"/>
            <a:ext cx="29157930" cy="28507281"/>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19885" y="40036180"/>
            <a:ext cx="7559463" cy="2299780"/>
          </a:xfrm>
          <a:prstGeom prst="rect">
            <a:avLst/>
          </a:prstGeom>
        </p:spPr>
        <p:txBody>
          <a:bodyPr vert="horz" lIns="431963" tIns="215981" rIns="431963" bIns="215981" rtlCol="0" anchor="ctr"/>
          <a:lstStyle>
            <a:lvl1pPr algn="l">
              <a:defRPr sz="5700">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1069214" y="40036180"/>
            <a:ext cx="10259272" cy="2299780"/>
          </a:xfrm>
          <a:prstGeom prst="rect">
            <a:avLst/>
          </a:prstGeom>
        </p:spPr>
        <p:txBody>
          <a:bodyPr vert="horz" lIns="431963" tIns="215981" rIns="431963" bIns="21598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8352" y="40036180"/>
            <a:ext cx="7559463" cy="2299780"/>
          </a:xfrm>
          <a:prstGeom prst="rect">
            <a:avLst/>
          </a:prstGeom>
        </p:spPr>
        <p:txBody>
          <a:bodyPr vert="horz" lIns="431963" tIns="215981" rIns="431963" bIns="215981" rtlCol="0" anchor="ctr"/>
          <a:lstStyle>
            <a:lvl1pPr algn="r">
              <a:defRPr sz="5700">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19626" rtl="0" eaLnBrk="1" latinLnBrk="0" hangingPunct="1">
        <a:spcBef>
          <a:spcPct val="0"/>
        </a:spcBef>
        <a:buNone/>
        <a:defRPr sz="20800" kern="1200">
          <a:solidFill>
            <a:schemeClr val="tx1"/>
          </a:solidFill>
          <a:latin typeface="+mj-lt"/>
          <a:ea typeface="+mj-ea"/>
          <a:cs typeface="+mj-cs"/>
        </a:defRPr>
      </a:lvl1pPr>
    </p:titleStyle>
    <p:bodyStyle>
      <a:lvl1pPr marL="1619860" indent="-1619860" algn="l" defTabSz="4319626"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09696" indent="-1349883" algn="l" defTabSz="4319626"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399532" indent="-1079906" algn="l" defTabSz="4319626"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59345"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719158"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878970"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4038783"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198596"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358409"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28660" y="-36485"/>
            <a:ext cx="32397699" cy="6911820"/>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61" y="6875335"/>
            <a:ext cx="32397699" cy="5533822"/>
          </a:xfrm>
          <a:prstGeom prst="rect">
            <a:avLst/>
          </a:prstGeom>
          <a:solidFill>
            <a:schemeClr val="accent6">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351" y="12407153"/>
            <a:ext cx="32397699" cy="6227133"/>
          </a:xfrm>
          <a:prstGeom prst="rect">
            <a:avLst/>
          </a:prstGeom>
          <a:solidFill>
            <a:schemeClr val="accent3">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351" y="18640632"/>
            <a:ext cx="32397699" cy="6468102"/>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010" y="31340209"/>
            <a:ext cx="32397699" cy="5955992"/>
          </a:xfrm>
          <a:prstGeom prst="rect">
            <a:avLst/>
          </a:prstGeom>
          <a:solidFill>
            <a:schemeClr val="accent2">
              <a:lumMod val="40000"/>
              <a:lumOff val="6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351" y="25108734"/>
            <a:ext cx="32397699" cy="6265875"/>
          </a:xfrm>
          <a:prstGeom prst="rect">
            <a:avLst/>
          </a:prstGeom>
          <a:solidFill>
            <a:schemeClr val="accent6">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 y="37261800"/>
            <a:ext cx="32397699" cy="5934075"/>
          </a:xfrm>
          <a:prstGeom prst="rect">
            <a:avLst/>
          </a:prstGeom>
          <a:solidFill>
            <a:schemeClr val="accent3">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755112" y="3651594"/>
            <a:ext cx="9687267" cy="2400657"/>
          </a:xfrm>
          <a:prstGeom prst="rect">
            <a:avLst/>
          </a:prstGeom>
        </p:spPr>
        <p:txBody>
          <a:bodyPr wrap="none">
            <a:spAutoFit/>
          </a:bodyPr>
          <a:lstStyle/>
          <a:p>
            <a:r>
              <a:rPr lang="en-US" sz="15000">
                <a:solidFill>
                  <a:schemeClr val="tx1">
                    <a:lumMod val="50000"/>
                    <a:lumOff val="50000"/>
                  </a:schemeClr>
                </a:solidFill>
              </a:rPr>
              <a:t>10 + </a:t>
            </a:r>
            <a:r>
              <a:rPr lang="en-US" sz="15000" smtClean="0">
                <a:solidFill>
                  <a:schemeClr val="tx1">
                    <a:lumMod val="50000"/>
                    <a:lumOff val="50000"/>
                  </a:schemeClr>
                </a:solidFill>
              </a:rPr>
              <a:t>10 </a:t>
            </a:r>
            <a:r>
              <a:rPr lang="en-US" sz="15000">
                <a:solidFill>
                  <a:schemeClr val="tx1">
                    <a:lumMod val="50000"/>
                    <a:lumOff val="50000"/>
                  </a:schemeClr>
                </a:solidFill>
              </a:rPr>
              <a:t>* </a:t>
            </a:r>
            <a:r>
              <a:rPr lang="en-US" sz="15000" smtClean="0">
                <a:solidFill>
                  <a:schemeClr val="tx1">
                    <a:lumMod val="50000"/>
                    <a:lumOff val="50000"/>
                  </a:schemeClr>
                </a:solidFill>
              </a:rPr>
              <a:t>10</a:t>
            </a:r>
            <a:endParaRPr lang="en-US" sz="15000">
              <a:solidFill>
                <a:schemeClr val="tx1">
                  <a:lumMod val="50000"/>
                  <a:lumOff val="50000"/>
                </a:schemeClr>
              </a:solidFill>
            </a:endParaRPr>
          </a:p>
        </p:txBody>
      </p:sp>
      <p:sp>
        <p:nvSpPr>
          <p:cNvPr id="8" name="Rectangle 7"/>
          <p:cNvSpPr/>
          <p:nvPr/>
        </p:nvSpPr>
        <p:spPr>
          <a:xfrm>
            <a:off x="5818561" y="8232326"/>
            <a:ext cx="8188460" cy="2400657"/>
          </a:xfrm>
          <a:prstGeom prst="rect">
            <a:avLst/>
          </a:prstGeom>
        </p:spPr>
        <p:txBody>
          <a:bodyPr wrap="none">
            <a:spAutoFit/>
          </a:bodyPr>
          <a:lstStyle/>
          <a:p>
            <a:r>
              <a:rPr lang="en-US" sz="15000">
                <a:solidFill>
                  <a:schemeClr val="tx1">
                    <a:lumMod val="50000"/>
                    <a:lumOff val="50000"/>
                  </a:schemeClr>
                </a:solidFill>
              </a:rPr>
              <a:t>10 +    </a:t>
            </a:r>
            <a:r>
              <a:rPr lang="en-US" sz="15000" smtClean="0">
                <a:solidFill>
                  <a:schemeClr val="tx1">
                    <a:lumMod val="50000"/>
                    <a:lumOff val="50000"/>
                  </a:schemeClr>
                </a:solidFill>
              </a:rPr>
              <a:t>100</a:t>
            </a:r>
            <a:endParaRPr lang="en-US" sz="15000">
              <a:solidFill>
                <a:schemeClr val="tx1">
                  <a:lumMod val="50000"/>
                  <a:lumOff val="50000"/>
                </a:schemeClr>
              </a:solidFill>
            </a:endParaRPr>
          </a:p>
        </p:txBody>
      </p:sp>
      <p:sp>
        <p:nvSpPr>
          <p:cNvPr id="9" name="Rectangle 8"/>
          <p:cNvSpPr/>
          <p:nvPr/>
        </p:nvSpPr>
        <p:spPr>
          <a:xfrm>
            <a:off x="20286507" y="3499621"/>
            <a:ext cx="9470862" cy="2400657"/>
          </a:xfrm>
          <a:prstGeom prst="rect">
            <a:avLst/>
          </a:prstGeom>
        </p:spPr>
        <p:txBody>
          <a:bodyPr wrap="none">
            <a:spAutoFit/>
          </a:bodyPr>
          <a:lstStyle/>
          <a:p>
            <a:r>
              <a:rPr lang="en-US" sz="15000" smtClean="0">
                <a:solidFill>
                  <a:schemeClr val="tx1">
                    <a:lumMod val="50000"/>
                    <a:lumOff val="50000"/>
                  </a:schemeClr>
                </a:solidFill>
              </a:rPr>
              <a:t>10 / 10 * 10</a:t>
            </a:r>
            <a:endParaRPr lang="en-US" sz="15000">
              <a:solidFill>
                <a:schemeClr val="tx1">
                  <a:lumMod val="50000"/>
                  <a:lumOff val="50000"/>
                </a:schemeClr>
              </a:solidFill>
            </a:endParaRPr>
          </a:p>
        </p:txBody>
      </p:sp>
      <p:sp>
        <p:nvSpPr>
          <p:cNvPr id="10" name="Rectangle 9"/>
          <p:cNvSpPr/>
          <p:nvPr/>
        </p:nvSpPr>
        <p:spPr>
          <a:xfrm>
            <a:off x="22439724" y="8105049"/>
            <a:ext cx="7542449" cy="2400657"/>
          </a:xfrm>
          <a:prstGeom prst="rect">
            <a:avLst/>
          </a:prstGeom>
        </p:spPr>
        <p:txBody>
          <a:bodyPr wrap="none">
            <a:spAutoFit/>
          </a:bodyPr>
          <a:lstStyle/>
          <a:p>
            <a:r>
              <a:rPr lang="en-US" sz="15000" smtClean="0">
                <a:solidFill>
                  <a:schemeClr val="tx1">
                    <a:lumMod val="50000"/>
                    <a:lumOff val="50000"/>
                  </a:schemeClr>
                </a:solidFill>
              </a:rPr>
              <a:t>1      </a:t>
            </a:r>
            <a:r>
              <a:rPr lang="en-US" sz="10000" smtClean="0">
                <a:solidFill>
                  <a:schemeClr val="tx1">
                    <a:lumMod val="50000"/>
                    <a:lumOff val="50000"/>
                  </a:schemeClr>
                </a:solidFill>
              </a:rPr>
              <a:t> </a:t>
            </a:r>
            <a:r>
              <a:rPr lang="en-US" sz="15000" smtClean="0">
                <a:solidFill>
                  <a:schemeClr val="tx1">
                    <a:lumMod val="50000"/>
                    <a:lumOff val="50000"/>
                  </a:schemeClr>
                </a:solidFill>
              </a:rPr>
              <a:t>* 10</a:t>
            </a:r>
            <a:endParaRPr lang="en-US" sz="15000">
              <a:solidFill>
                <a:schemeClr val="tx1">
                  <a:lumMod val="50000"/>
                  <a:lumOff val="50000"/>
                </a:schemeClr>
              </a:solidFill>
            </a:endParaRPr>
          </a:p>
        </p:txBody>
      </p:sp>
      <p:sp>
        <p:nvSpPr>
          <p:cNvPr id="11" name="Rectangle 10"/>
          <p:cNvSpPr/>
          <p:nvPr/>
        </p:nvSpPr>
        <p:spPr>
          <a:xfrm>
            <a:off x="6542255" y="20674460"/>
            <a:ext cx="18154329" cy="2554545"/>
          </a:xfrm>
          <a:prstGeom prst="rect">
            <a:avLst/>
          </a:prstGeom>
        </p:spPr>
        <p:txBody>
          <a:bodyPr wrap="none">
            <a:spAutoFit/>
          </a:bodyPr>
          <a:lstStyle/>
          <a:p>
            <a:r>
              <a:rPr lang="en-US" sz="16000" smtClean="0">
                <a:solidFill>
                  <a:schemeClr val="tx1">
                    <a:lumMod val="50000"/>
                    <a:lumOff val="50000"/>
                  </a:schemeClr>
                </a:solidFill>
              </a:rPr>
              <a:t>10 + 10 / 10 – 10 * 10</a:t>
            </a:r>
            <a:endParaRPr lang="en-US" sz="16000">
              <a:solidFill>
                <a:schemeClr val="tx1">
                  <a:lumMod val="50000"/>
                  <a:lumOff val="50000"/>
                </a:schemeClr>
              </a:solidFill>
            </a:endParaRPr>
          </a:p>
        </p:txBody>
      </p:sp>
      <p:sp>
        <p:nvSpPr>
          <p:cNvPr id="12" name="Rectangle 11"/>
          <p:cNvSpPr/>
          <p:nvPr/>
        </p:nvSpPr>
        <p:spPr>
          <a:xfrm>
            <a:off x="9100464" y="25939278"/>
            <a:ext cx="5254965" cy="2554545"/>
          </a:xfrm>
          <a:prstGeom prst="rect">
            <a:avLst/>
          </a:prstGeom>
        </p:spPr>
        <p:txBody>
          <a:bodyPr wrap="none">
            <a:spAutoFit/>
          </a:bodyPr>
          <a:lstStyle/>
          <a:p>
            <a:r>
              <a:rPr lang="en-US" sz="16000" smtClean="0">
                <a:solidFill>
                  <a:schemeClr val="tx1">
                    <a:lumMod val="50000"/>
                    <a:lumOff val="50000"/>
                  </a:schemeClr>
                </a:solidFill>
              </a:rPr>
              <a:t>10 + 1</a:t>
            </a:r>
            <a:endParaRPr lang="en-US" sz="16000">
              <a:solidFill>
                <a:schemeClr val="tx1">
                  <a:lumMod val="50000"/>
                  <a:lumOff val="50000"/>
                </a:schemeClr>
              </a:solidFill>
            </a:endParaRPr>
          </a:p>
        </p:txBody>
      </p:sp>
      <p:sp>
        <p:nvSpPr>
          <p:cNvPr id="13" name="Rectangle 12"/>
          <p:cNvSpPr/>
          <p:nvPr/>
        </p:nvSpPr>
        <p:spPr>
          <a:xfrm>
            <a:off x="10727479" y="32847284"/>
            <a:ext cx="13196526" cy="2554545"/>
          </a:xfrm>
          <a:prstGeom prst="rect">
            <a:avLst/>
          </a:prstGeom>
        </p:spPr>
        <p:txBody>
          <a:bodyPr wrap="square">
            <a:spAutoFit/>
          </a:bodyPr>
          <a:lstStyle/>
          <a:p>
            <a:r>
              <a:rPr lang="en-US" sz="16000">
                <a:solidFill>
                  <a:schemeClr val="tx1">
                    <a:lumMod val="50000"/>
                    <a:lumOff val="50000"/>
                  </a:schemeClr>
                </a:solidFill>
              </a:rPr>
              <a:t>11 </a:t>
            </a:r>
            <a:r>
              <a:rPr lang="en-US" sz="16000" smtClean="0">
                <a:solidFill>
                  <a:schemeClr val="tx1">
                    <a:lumMod val="50000"/>
                    <a:lumOff val="50000"/>
                  </a:schemeClr>
                </a:solidFill>
              </a:rPr>
              <a:t>    </a:t>
            </a:r>
            <a:r>
              <a:rPr lang="en-US" sz="9600" smtClean="0">
                <a:solidFill>
                  <a:schemeClr val="tx1">
                    <a:lumMod val="50000"/>
                    <a:lumOff val="50000"/>
                  </a:schemeClr>
                </a:solidFill>
              </a:rPr>
              <a:t>  </a:t>
            </a:r>
            <a:r>
              <a:rPr lang="en-US" sz="16000" smtClean="0">
                <a:solidFill>
                  <a:schemeClr val="tx1">
                    <a:lumMod val="50000"/>
                    <a:lumOff val="50000"/>
                  </a:schemeClr>
                </a:solidFill>
              </a:rPr>
              <a:t> –  </a:t>
            </a:r>
            <a:r>
              <a:rPr lang="en-US" sz="10000" smtClean="0">
                <a:solidFill>
                  <a:schemeClr val="tx1">
                    <a:lumMod val="50000"/>
                    <a:lumOff val="50000"/>
                  </a:schemeClr>
                </a:solidFill>
              </a:rPr>
              <a:t>    </a:t>
            </a:r>
            <a:r>
              <a:rPr lang="en-US" sz="16000" smtClean="0">
                <a:solidFill>
                  <a:schemeClr val="tx1">
                    <a:lumMod val="50000"/>
                    <a:lumOff val="50000"/>
                  </a:schemeClr>
                </a:solidFill>
              </a:rPr>
              <a:t> 100</a:t>
            </a:r>
            <a:endParaRPr lang="en-US" sz="16000">
              <a:solidFill>
                <a:schemeClr val="tx1">
                  <a:lumMod val="50000"/>
                  <a:lumOff val="50000"/>
                </a:schemeClr>
              </a:solidFill>
            </a:endParaRPr>
          </a:p>
        </p:txBody>
      </p:sp>
      <p:sp>
        <p:nvSpPr>
          <p:cNvPr id="14" name="Rectangle 13"/>
          <p:cNvSpPr/>
          <p:nvPr/>
        </p:nvSpPr>
        <p:spPr>
          <a:xfrm>
            <a:off x="15153030" y="37955843"/>
            <a:ext cx="2722220" cy="2400657"/>
          </a:xfrm>
          <a:prstGeom prst="rect">
            <a:avLst/>
          </a:prstGeom>
        </p:spPr>
        <p:txBody>
          <a:bodyPr wrap="none">
            <a:spAutoFit/>
          </a:bodyPr>
          <a:lstStyle/>
          <a:p>
            <a:r>
              <a:rPr lang="en-US" sz="15000" smtClean="0">
                <a:solidFill>
                  <a:schemeClr val="tx1">
                    <a:lumMod val="50000"/>
                    <a:lumOff val="50000"/>
                  </a:schemeClr>
                </a:solidFill>
              </a:rPr>
              <a:t>-89</a:t>
            </a:r>
            <a:endParaRPr lang="en-US" sz="15000">
              <a:solidFill>
                <a:schemeClr val="tx1">
                  <a:lumMod val="50000"/>
                  <a:lumOff val="50000"/>
                </a:schemeClr>
              </a:solidFill>
            </a:endParaRPr>
          </a:p>
        </p:txBody>
      </p:sp>
      <p:sp>
        <p:nvSpPr>
          <p:cNvPr id="15" name="Rounded Rectangle 14"/>
          <p:cNvSpPr/>
          <p:nvPr/>
        </p:nvSpPr>
        <p:spPr>
          <a:xfrm>
            <a:off x="2254249" y="1328737"/>
            <a:ext cx="14929035" cy="15584696"/>
          </a:xfrm>
          <a:prstGeom prst="roundRect">
            <a:avLst>
              <a:gd name="adj" fmla="val 0"/>
            </a:avLst>
          </a:prstGeom>
          <a:no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7964151" y="1328737"/>
            <a:ext cx="13481252" cy="15584696"/>
          </a:xfrm>
          <a:prstGeom prst="roundRect">
            <a:avLst>
              <a:gd name="adj" fmla="val 0"/>
            </a:avLst>
          </a:prstGeom>
          <a:no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Brace 18"/>
          <p:cNvSpPr/>
          <p:nvPr/>
        </p:nvSpPr>
        <p:spPr>
          <a:xfrm rot="16200000">
            <a:off x="11451631" y="3286305"/>
            <a:ext cx="1742533" cy="6238967"/>
          </a:xfrm>
          <a:prstGeom prst="leftBrace">
            <a:avLst>
              <a:gd name="adj1" fmla="val 32384"/>
              <a:gd name="adj2" fmla="val 50000"/>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12750490" y="20270897"/>
            <a:ext cx="1742533" cy="6629400"/>
          </a:xfrm>
          <a:prstGeom prst="leftBrace">
            <a:avLst>
              <a:gd name="adj1" fmla="val 32384"/>
              <a:gd name="adj2" fmla="val 50000"/>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a:off x="22051309" y="3072196"/>
            <a:ext cx="1742533" cy="6669352"/>
          </a:xfrm>
          <a:prstGeom prst="leftBrace">
            <a:avLst>
              <a:gd name="adj1" fmla="val 32384"/>
              <a:gd name="adj2" fmla="val 50000"/>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rot="16200000">
            <a:off x="10964395" y="25151782"/>
            <a:ext cx="1742533" cy="7342331"/>
          </a:xfrm>
          <a:prstGeom prst="leftBrace">
            <a:avLst>
              <a:gd name="adj1" fmla="val 32384"/>
              <a:gd name="adj2" fmla="val 50000"/>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p:cNvSpPr/>
          <p:nvPr/>
        </p:nvSpPr>
        <p:spPr>
          <a:xfrm rot="16200000">
            <a:off x="20344897" y="20300071"/>
            <a:ext cx="1742533" cy="6629400"/>
          </a:xfrm>
          <a:prstGeom prst="leftBrace">
            <a:avLst>
              <a:gd name="adj1" fmla="val 32384"/>
              <a:gd name="adj2" fmla="val 50000"/>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p:cNvSpPr/>
          <p:nvPr/>
        </p:nvSpPr>
        <p:spPr>
          <a:xfrm rot="16200000">
            <a:off x="15823809" y="29106665"/>
            <a:ext cx="1742533" cy="13376741"/>
          </a:xfrm>
          <a:prstGeom prst="leftBrace">
            <a:avLst>
              <a:gd name="adj1" fmla="val 32384"/>
              <a:gd name="adj2" fmla="val 50000"/>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p:cNvSpPr/>
          <p:nvPr/>
        </p:nvSpPr>
        <p:spPr>
          <a:xfrm rot="16200000">
            <a:off x="9022932" y="6456111"/>
            <a:ext cx="1742533" cy="8890185"/>
          </a:xfrm>
          <a:prstGeom prst="leftBrace">
            <a:avLst>
              <a:gd name="adj1" fmla="val 32384"/>
              <a:gd name="adj2" fmla="val 50000"/>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e 29"/>
          <p:cNvSpPr/>
          <p:nvPr/>
        </p:nvSpPr>
        <p:spPr>
          <a:xfrm rot="16200000">
            <a:off x="25339683" y="6592870"/>
            <a:ext cx="1742533" cy="8563187"/>
          </a:xfrm>
          <a:prstGeom prst="leftBrace">
            <a:avLst>
              <a:gd name="adj1" fmla="val 32384"/>
              <a:gd name="adj2" fmla="val 50000"/>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ounded Rectangle 16"/>
          <p:cNvSpPr/>
          <p:nvPr/>
        </p:nvSpPr>
        <p:spPr>
          <a:xfrm>
            <a:off x="2254249" y="18678404"/>
            <a:ext cx="24688801" cy="23417332"/>
          </a:xfrm>
          <a:prstGeom prst="roundRect">
            <a:avLst>
              <a:gd name="adj" fmla="val 0"/>
            </a:avLst>
          </a:prstGeom>
          <a:no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ecision 30"/>
          <p:cNvSpPr/>
          <p:nvPr/>
        </p:nvSpPr>
        <p:spPr>
          <a:xfrm>
            <a:off x="418819" y="20054079"/>
            <a:ext cx="3657600" cy="3505200"/>
          </a:xfrm>
          <a:prstGeom prst="flowChartDecis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32" name="Flowchart: Decision 31"/>
          <p:cNvSpPr/>
          <p:nvPr/>
        </p:nvSpPr>
        <p:spPr>
          <a:xfrm>
            <a:off x="425449" y="26390897"/>
            <a:ext cx="3657600" cy="3505200"/>
          </a:xfrm>
          <a:prstGeom prst="flowChartDecis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
        <p:nvSpPr>
          <p:cNvPr id="33" name="Flowchart: Decision 32"/>
          <p:cNvSpPr/>
          <p:nvPr/>
        </p:nvSpPr>
        <p:spPr>
          <a:xfrm>
            <a:off x="425449" y="32565605"/>
            <a:ext cx="3657600" cy="3505200"/>
          </a:xfrm>
          <a:prstGeom prst="flowChartDecis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34" name="Flowchart: Decision 33"/>
          <p:cNvSpPr/>
          <p:nvPr/>
        </p:nvSpPr>
        <p:spPr>
          <a:xfrm>
            <a:off x="425449" y="37868344"/>
            <a:ext cx="3657600" cy="3505200"/>
          </a:xfrm>
          <a:prstGeom prst="flowChartDecis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39" name="Rectangle 38"/>
          <p:cNvSpPr/>
          <p:nvPr/>
        </p:nvSpPr>
        <p:spPr>
          <a:xfrm>
            <a:off x="8374639" y="13074307"/>
            <a:ext cx="3108543" cy="2400657"/>
          </a:xfrm>
          <a:prstGeom prst="rect">
            <a:avLst/>
          </a:prstGeom>
        </p:spPr>
        <p:txBody>
          <a:bodyPr wrap="none">
            <a:spAutoFit/>
          </a:bodyPr>
          <a:lstStyle/>
          <a:p>
            <a:r>
              <a:rPr lang="en-US" sz="15000" smtClean="0">
                <a:solidFill>
                  <a:schemeClr val="tx1">
                    <a:lumMod val="50000"/>
                    <a:lumOff val="50000"/>
                  </a:schemeClr>
                </a:solidFill>
              </a:rPr>
              <a:t>110</a:t>
            </a:r>
            <a:endParaRPr lang="en-US" sz="15000">
              <a:solidFill>
                <a:schemeClr val="tx1">
                  <a:lumMod val="50000"/>
                  <a:lumOff val="50000"/>
                </a:schemeClr>
              </a:solidFill>
            </a:endParaRPr>
          </a:p>
        </p:txBody>
      </p:sp>
      <p:sp>
        <p:nvSpPr>
          <p:cNvPr id="40" name="Rectangle 39"/>
          <p:cNvSpPr/>
          <p:nvPr/>
        </p:nvSpPr>
        <p:spPr>
          <a:xfrm>
            <a:off x="25190293" y="12914745"/>
            <a:ext cx="2133918" cy="2400657"/>
          </a:xfrm>
          <a:prstGeom prst="rect">
            <a:avLst/>
          </a:prstGeom>
        </p:spPr>
        <p:txBody>
          <a:bodyPr wrap="none">
            <a:spAutoFit/>
          </a:bodyPr>
          <a:lstStyle/>
          <a:p>
            <a:r>
              <a:rPr lang="en-US" sz="15000" smtClean="0">
                <a:solidFill>
                  <a:schemeClr val="tx1">
                    <a:lumMod val="50000"/>
                    <a:lumOff val="50000"/>
                  </a:schemeClr>
                </a:solidFill>
              </a:rPr>
              <a:t>10</a:t>
            </a:r>
            <a:endParaRPr lang="en-US" sz="15000">
              <a:solidFill>
                <a:schemeClr val="tx1">
                  <a:lumMod val="50000"/>
                  <a:lumOff val="50000"/>
                </a:schemeClr>
              </a:solidFill>
            </a:endParaRPr>
          </a:p>
        </p:txBody>
      </p:sp>
      <p:sp>
        <p:nvSpPr>
          <p:cNvPr id="2" name="Rounded Rectangle 1"/>
          <p:cNvSpPr/>
          <p:nvPr/>
        </p:nvSpPr>
        <p:spPr>
          <a:xfrm>
            <a:off x="4238402" y="454875"/>
            <a:ext cx="11381018" cy="1831123"/>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Operator Precedence</a:t>
            </a:r>
            <a:endParaRPr lang="en-US"/>
          </a:p>
        </p:txBody>
      </p:sp>
      <p:sp>
        <p:nvSpPr>
          <p:cNvPr id="41" name="Flowchart: Decision 40"/>
          <p:cNvSpPr/>
          <p:nvPr/>
        </p:nvSpPr>
        <p:spPr>
          <a:xfrm>
            <a:off x="412748" y="2030406"/>
            <a:ext cx="3657600" cy="3505200"/>
          </a:xfrm>
          <a:prstGeom prst="flowChartDecis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42" name="Flowchart: Decision 41"/>
          <p:cNvSpPr/>
          <p:nvPr/>
        </p:nvSpPr>
        <p:spPr>
          <a:xfrm>
            <a:off x="425449" y="7611414"/>
            <a:ext cx="3657600" cy="3505200"/>
          </a:xfrm>
          <a:prstGeom prst="flowChartDecis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43" name="Flowchart: Decision 42"/>
          <p:cNvSpPr/>
          <p:nvPr/>
        </p:nvSpPr>
        <p:spPr>
          <a:xfrm>
            <a:off x="425449" y="12830520"/>
            <a:ext cx="3657600" cy="3505200"/>
          </a:xfrm>
          <a:prstGeom prst="flowChartDecis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44" name="Rounded Rectangle 43"/>
          <p:cNvSpPr/>
          <p:nvPr/>
        </p:nvSpPr>
        <p:spPr>
          <a:xfrm>
            <a:off x="18977135" y="454875"/>
            <a:ext cx="11381018" cy="1823894"/>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Operator Associativity</a:t>
            </a:r>
          </a:p>
        </p:txBody>
      </p:sp>
      <p:sp>
        <p:nvSpPr>
          <p:cNvPr id="45" name="Rounded Rectangle 44"/>
          <p:cNvSpPr/>
          <p:nvPr/>
        </p:nvSpPr>
        <p:spPr>
          <a:xfrm>
            <a:off x="5103338" y="17786374"/>
            <a:ext cx="19463236" cy="1806378"/>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Operator Precedence &amp; Associativity</a:t>
            </a:r>
          </a:p>
        </p:txBody>
      </p:sp>
      <p:cxnSp>
        <p:nvCxnSpPr>
          <p:cNvPr id="18" name="Straight Connector 17"/>
          <p:cNvCxnSpPr/>
          <p:nvPr/>
        </p:nvCxnSpPr>
        <p:spPr>
          <a:xfrm flipH="1">
            <a:off x="21172526" y="24456864"/>
            <a:ext cx="54981" cy="8108741"/>
          </a:xfrm>
          <a:prstGeom prst="line">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27730266" y="18716176"/>
            <a:ext cx="3715137" cy="23417332"/>
          </a:xfrm>
          <a:prstGeom prst="roundRect">
            <a:avLst>
              <a:gd name="adj" fmla="val 0"/>
            </a:avLst>
          </a:prstGeom>
          <a:solidFill>
            <a:schemeClr val="accent2">
              <a:lumMod val="60000"/>
              <a:lumOff val="40000"/>
              <a:alpha val="53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0" b="1" smtClean="0"/>
              <a:t>()</a:t>
            </a:r>
          </a:p>
          <a:p>
            <a:pPr algn="ctr"/>
            <a:r>
              <a:rPr lang="en-US" sz="20000" b="1" smtClean="0"/>
              <a:t>^</a:t>
            </a:r>
          </a:p>
          <a:p>
            <a:pPr algn="ctr"/>
            <a:r>
              <a:rPr lang="en-US" sz="20000" b="1" smtClean="0"/>
              <a:t>\*</a:t>
            </a:r>
          </a:p>
          <a:p>
            <a:pPr algn="ctr"/>
            <a:r>
              <a:rPr lang="en-US" sz="20000" b="1" smtClean="0"/>
              <a:t>+ -</a:t>
            </a:r>
          </a:p>
          <a:p>
            <a:pPr algn="ctr"/>
            <a:endParaRPr lang="en-US" sz="20000"/>
          </a:p>
        </p:txBody>
      </p:sp>
      <p:cxnSp>
        <p:nvCxnSpPr>
          <p:cNvPr id="47" name="Straight Connector 46"/>
          <p:cNvCxnSpPr/>
          <p:nvPr/>
        </p:nvCxnSpPr>
        <p:spPr>
          <a:xfrm>
            <a:off x="11834373" y="29565228"/>
            <a:ext cx="1288" cy="2971934"/>
          </a:xfrm>
          <a:prstGeom prst="line">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0" idx="1"/>
          </p:cNvCxnSpPr>
          <p:nvPr/>
        </p:nvCxnSpPr>
        <p:spPr>
          <a:xfrm flipH="1">
            <a:off x="13621755" y="24456864"/>
            <a:ext cx="2" cy="1087656"/>
          </a:xfrm>
          <a:prstGeom prst="line">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6695075" y="36666302"/>
            <a:ext cx="0" cy="1007953"/>
          </a:xfrm>
          <a:prstGeom prst="line">
            <a:avLst/>
          </a:prstGeom>
          <a:ln w="177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30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58850" y="947737"/>
            <a:ext cx="30556200" cy="9372600"/>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053136"/>
            <a:ext cx="32397701" cy="34518601"/>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797050" y="1252537"/>
            <a:ext cx="28879800" cy="8217634"/>
          </a:xfrm>
          <a:prstGeom prst="rect">
            <a:avLst/>
          </a:prstGeom>
        </p:spPr>
        <p:txBody>
          <a:bodyPr wrap="square">
            <a:spAutoFit/>
          </a:bodyPr>
          <a:lstStyle/>
          <a:p>
            <a:pPr algn="just"/>
            <a:r>
              <a:rPr lang="en-US" sz="6600" u="sng">
                <a:solidFill>
                  <a:schemeClr val="tx1">
                    <a:lumMod val="65000"/>
                    <a:lumOff val="35000"/>
                  </a:schemeClr>
                </a:solidFill>
              </a:rPr>
              <a:t>Examples of operator precedence and associativity</a:t>
            </a:r>
            <a:r>
              <a:rPr lang="en-US" sz="6600">
                <a:solidFill>
                  <a:schemeClr val="tx1">
                    <a:lumMod val="65000"/>
                    <a:lumOff val="35000"/>
                  </a:schemeClr>
                </a:solidFill>
              </a:rPr>
              <a:t>. At the top, the two panels show one example each for operator precedence or operator associativity. A mixed example is given at the bottom of the figure showing the relationship between operator precedence and operator associativity. In the lower right part there is a short list with symbols for only a few operators. In this list, the vertical order of the operators indicates operator precedence and the symbols found on the same level have equal precedence. Notice that in all panels there is a well-established and numbered sequence of computations that is based on precedence and associativity.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 y="41333737"/>
            <a:ext cx="7332882" cy="1133762"/>
          </a:xfrm>
          <a:prstGeom prst="rect">
            <a:avLst/>
          </a:prstGeom>
        </p:spPr>
      </p:pic>
      <p:sp>
        <p:nvSpPr>
          <p:cNvPr id="7" name="Rectangle 6"/>
          <p:cNvSpPr/>
          <p:nvPr/>
        </p:nvSpPr>
        <p:spPr>
          <a:xfrm>
            <a:off x="958850" y="38666737"/>
            <a:ext cx="29870400"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a:t>
            </a:r>
            <a:r>
              <a:rPr lang="en-US" sz="4400"/>
              <a:t>. </a:t>
            </a:r>
            <a:r>
              <a:rPr lang="en-US" sz="4400" smtClean="0"/>
              <a:t>1-280.</a:t>
            </a:r>
            <a:endParaRPr lang="en-US" sz="4400"/>
          </a:p>
        </p:txBody>
      </p:sp>
    </p:spTree>
    <p:extLst>
      <p:ext uri="{BB962C8B-B14F-4D97-AF65-F5344CB8AC3E}">
        <p14:creationId xmlns:p14="http://schemas.microsoft.com/office/powerpoint/2010/main" val="2120581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1794</TotalTime>
  <Words>200</Words>
  <Application>Microsoft Office PowerPoint</Application>
  <PresentationFormat>Custom</PresentationFormat>
  <Paragraphs>26</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Examples of operator precedence and associativity</dc:title>
  <dc:creator>Dr. Paul A. Gagniuc</dc:creator>
  <cp:lastModifiedBy>Dr. Paul A. Gagniuc</cp:lastModifiedBy>
  <cp:revision>289</cp:revision>
  <dcterms:created xsi:type="dcterms:W3CDTF">2015-10-28T14:31:42Z</dcterms:created>
  <dcterms:modified xsi:type="dcterms:W3CDTF">2023-03-27T12:13:15Z</dcterms:modified>
</cp:coreProperties>
</file>