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" saveSubsetFonts="1">
  <p:sldMasterIdLst>
    <p:sldMasterId id="2147483648" r:id="rId1"/>
  </p:sldMasterIdLst>
  <p:notesMasterIdLst>
    <p:notesMasterId r:id="rId4"/>
  </p:notesMasterIdLst>
  <p:sldIdLst>
    <p:sldId id="347" r:id="rId2"/>
    <p:sldId id="346" r:id="rId3"/>
  </p:sldIdLst>
  <p:sldSz cx="43195875" cy="32397700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136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  <a:srgbClr val="FCE0C8"/>
    <a:srgbClr val="FDD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878" y="90"/>
      </p:cViewPr>
      <p:guideLst>
        <p:guide orient="horz" pos="10204"/>
        <p:guide pos="13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9619-C455-4178-986C-4FB023B2E6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48B5-1A39-4C98-A9B2-AC0D4C6F7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3" y="10064288"/>
            <a:ext cx="36716494" cy="69445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1" y="18358696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9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9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38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58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959404" y="8174419"/>
            <a:ext cx="34436711" cy="17410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9268" y="8174419"/>
            <a:ext cx="102590204" cy="17410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8" y="20818525"/>
            <a:ext cx="36716494" cy="6434543"/>
          </a:xfrm>
        </p:spPr>
        <p:txBody>
          <a:bodyPr anchor="t"/>
          <a:lstStyle>
            <a:lvl1pPr algn="l">
              <a:defRPr sz="1417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8" y="13731531"/>
            <a:ext cx="36716494" cy="7086995"/>
          </a:xfrm>
        </p:spPr>
        <p:txBody>
          <a:bodyPr anchor="b"/>
          <a:lstStyle>
            <a:lvl1pPr marL="0" indent="0">
              <a:buNone/>
              <a:defRPr sz="7050">
                <a:solidFill>
                  <a:schemeClr val="tx1">
                    <a:tint val="75000"/>
                  </a:schemeClr>
                </a:solidFill>
              </a:defRPr>
            </a:lvl1pPr>
            <a:lvl2pPr marL="1619819" indent="0">
              <a:buNone/>
              <a:defRPr sz="6375">
                <a:solidFill>
                  <a:schemeClr val="tx1">
                    <a:tint val="75000"/>
                  </a:schemeClr>
                </a:solidFill>
              </a:defRPr>
            </a:lvl2pPr>
            <a:lvl3pPr marL="32396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3pPr>
            <a:lvl4pPr marL="4859457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4pPr>
            <a:lvl5pPr marL="6479276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5pPr>
            <a:lvl6pPr marL="8099096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6pPr>
            <a:lvl7pPr marL="9718915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7pPr>
            <a:lvl8pPr marL="11338734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8pPr>
            <a:lvl9pPr marL="12958553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49270" y="47614125"/>
            <a:ext cx="68513457" cy="134667937"/>
          </a:xfrm>
        </p:spPr>
        <p:txBody>
          <a:bodyPr/>
          <a:lstStyle>
            <a:lvl1pPr>
              <a:defRPr sz="9900"/>
            </a:lvl1pPr>
            <a:lvl2pPr>
              <a:defRPr sz="8475"/>
            </a:lvl2pPr>
            <a:lvl3pPr>
              <a:defRPr sz="7050"/>
            </a:lvl3pPr>
            <a:lvl4pPr>
              <a:defRPr sz="6375"/>
            </a:lvl4pPr>
            <a:lvl5pPr>
              <a:defRPr sz="6375"/>
            </a:lvl5pPr>
            <a:lvl6pPr>
              <a:defRPr sz="6375"/>
            </a:lvl6pPr>
            <a:lvl7pPr>
              <a:defRPr sz="6375"/>
            </a:lvl7pPr>
            <a:lvl8pPr>
              <a:defRPr sz="6375"/>
            </a:lvl8pPr>
            <a:lvl9pPr>
              <a:defRPr sz="63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82659" y="47614125"/>
            <a:ext cx="68513457" cy="134667937"/>
          </a:xfrm>
        </p:spPr>
        <p:txBody>
          <a:bodyPr/>
          <a:lstStyle>
            <a:lvl1pPr>
              <a:defRPr sz="9900"/>
            </a:lvl1pPr>
            <a:lvl2pPr>
              <a:defRPr sz="8475"/>
            </a:lvl2pPr>
            <a:lvl3pPr>
              <a:defRPr sz="7050"/>
            </a:lvl3pPr>
            <a:lvl4pPr>
              <a:defRPr sz="6375"/>
            </a:lvl4pPr>
            <a:lvl5pPr>
              <a:defRPr sz="6375"/>
            </a:lvl5pPr>
            <a:lvl6pPr>
              <a:defRPr sz="6375"/>
            </a:lvl6pPr>
            <a:lvl7pPr>
              <a:defRPr sz="6375"/>
            </a:lvl7pPr>
            <a:lvl8pPr>
              <a:defRPr sz="6375"/>
            </a:lvl8pPr>
            <a:lvl9pPr>
              <a:defRPr sz="63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4" y="1297412"/>
            <a:ext cx="38876288" cy="53996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6" y="7251988"/>
            <a:ext cx="19085680" cy="3022283"/>
          </a:xfrm>
        </p:spPr>
        <p:txBody>
          <a:bodyPr anchor="b"/>
          <a:lstStyle>
            <a:lvl1pPr marL="0" indent="0">
              <a:buNone/>
              <a:defRPr sz="8475" b="1"/>
            </a:lvl1pPr>
            <a:lvl2pPr marL="1619819" indent="0">
              <a:buNone/>
              <a:defRPr sz="7050" b="1"/>
            </a:lvl2pPr>
            <a:lvl3pPr marL="3239639" indent="0">
              <a:buNone/>
              <a:defRPr sz="6375" b="1"/>
            </a:lvl3pPr>
            <a:lvl4pPr marL="4859457" indent="0">
              <a:buNone/>
              <a:defRPr sz="5700" b="1"/>
            </a:lvl4pPr>
            <a:lvl5pPr marL="6479276" indent="0">
              <a:buNone/>
              <a:defRPr sz="5700" b="1"/>
            </a:lvl5pPr>
            <a:lvl6pPr marL="8099096" indent="0">
              <a:buNone/>
              <a:defRPr sz="5700" b="1"/>
            </a:lvl6pPr>
            <a:lvl7pPr marL="9718915" indent="0">
              <a:buNone/>
              <a:defRPr sz="5700" b="1"/>
            </a:lvl7pPr>
            <a:lvl8pPr marL="11338734" indent="0">
              <a:buNone/>
              <a:defRPr sz="5700" b="1"/>
            </a:lvl8pPr>
            <a:lvl9pPr marL="12958553" indent="0">
              <a:buNone/>
              <a:defRPr sz="5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6" y="10274271"/>
            <a:ext cx="19085680" cy="18666178"/>
          </a:xfrm>
        </p:spPr>
        <p:txBody>
          <a:bodyPr/>
          <a:lstStyle>
            <a:lvl1pPr>
              <a:defRPr sz="8475"/>
            </a:lvl1pPr>
            <a:lvl2pPr>
              <a:defRPr sz="7050"/>
            </a:lvl2pPr>
            <a:lvl3pPr>
              <a:defRPr sz="6375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8" y="7251988"/>
            <a:ext cx="19093176" cy="3022283"/>
          </a:xfrm>
        </p:spPr>
        <p:txBody>
          <a:bodyPr anchor="b"/>
          <a:lstStyle>
            <a:lvl1pPr marL="0" indent="0">
              <a:buNone/>
              <a:defRPr sz="8475" b="1"/>
            </a:lvl1pPr>
            <a:lvl2pPr marL="1619819" indent="0">
              <a:buNone/>
              <a:defRPr sz="7050" b="1"/>
            </a:lvl2pPr>
            <a:lvl3pPr marL="3239639" indent="0">
              <a:buNone/>
              <a:defRPr sz="6375" b="1"/>
            </a:lvl3pPr>
            <a:lvl4pPr marL="4859457" indent="0">
              <a:buNone/>
              <a:defRPr sz="5700" b="1"/>
            </a:lvl4pPr>
            <a:lvl5pPr marL="6479276" indent="0">
              <a:buNone/>
              <a:defRPr sz="5700" b="1"/>
            </a:lvl5pPr>
            <a:lvl6pPr marL="8099096" indent="0">
              <a:buNone/>
              <a:defRPr sz="5700" b="1"/>
            </a:lvl6pPr>
            <a:lvl7pPr marL="9718915" indent="0">
              <a:buNone/>
              <a:defRPr sz="5700" b="1"/>
            </a:lvl7pPr>
            <a:lvl8pPr marL="11338734" indent="0">
              <a:buNone/>
              <a:defRPr sz="5700" b="1"/>
            </a:lvl8pPr>
            <a:lvl9pPr marL="12958553" indent="0">
              <a:buNone/>
              <a:defRPr sz="5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8" y="10274271"/>
            <a:ext cx="19093176" cy="18666178"/>
          </a:xfrm>
        </p:spPr>
        <p:txBody>
          <a:bodyPr/>
          <a:lstStyle>
            <a:lvl1pPr>
              <a:defRPr sz="8475"/>
            </a:lvl1pPr>
            <a:lvl2pPr>
              <a:defRPr sz="7050"/>
            </a:lvl2pPr>
            <a:lvl3pPr>
              <a:defRPr sz="6375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6" y="1289909"/>
            <a:ext cx="14211145" cy="5489610"/>
          </a:xfrm>
        </p:spPr>
        <p:txBody>
          <a:bodyPr anchor="b"/>
          <a:lstStyle>
            <a:lvl1pPr algn="l">
              <a:defRPr sz="70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1"/>
            <a:ext cx="24147694" cy="27650540"/>
          </a:xfrm>
        </p:spPr>
        <p:txBody>
          <a:bodyPr/>
          <a:lstStyle>
            <a:lvl1pPr>
              <a:defRPr sz="11325"/>
            </a:lvl1pPr>
            <a:lvl2pPr>
              <a:defRPr sz="9900"/>
            </a:lvl2pPr>
            <a:lvl3pPr>
              <a:defRPr sz="8475"/>
            </a:lvl3pPr>
            <a:lvl4pPr>
              <a:defRPr sz="7050"/>
            </a:lvl4pPr>
            <a:lvl5pPr>
              <a:defRPr sz="7050"/>
            </a:lvl5pPr>
            <a:lvl6pPr>
              <a:defRPr sz="7050"/>
            </a:lvl6pPr>
            <a:lvl7pPr>
              <a:defRPr sz="7050"/>
            </a:lvl7pPr>
            <a:lvl8pPr>
              <a:defRPr sz="7050"/>
            </a:lvl8pPr>
            <a:lvl9pPr>
              <a:defRPr sz="7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6" y="6779522"/>
            <a:ext cx="14211145" cy="22160929"/>
          </a:xfrm>
        </p:spPr>
        <p:txBody>
          <a:bodyPr/>
          <a:lstStyle>
            <a:lvl1pPr marL="0" indent="0">
              <a:buNone/>
              <a:defRPr sz="4950"/>
            </a:lvl1pPr>
            <a:lvl2pPr marL="1619819" indent="0">
              <a:buNone/>
              <a:defRPr sz="4275"/>
            </a:lvl2pPr>
            <a:lvl3pPr marL="3239639" indent="0">
              <a:buNone/>
              <a:defRPr sz="3525"/>
            </a:lvl3pPr>
            <a:lvl4pPr marL="4859457" indent="0">
              <a:buNone/>
              <a:defRPr sz="3225"/>
            </a:lvl4pPr>
            <a:lvl5pPr marL="6479276" indent="0">
              <a:buNone/>
              <a:defRPr sz="3225"/>
            </a:lvl5pPr>
            <a:lvl6pPr marL="8099096" indent="0">
              <a:buNone/>
              <a:defRPr sz="3225"/>
            </a:lvl6pPr>
            <a:lvl7pPr marL="9718915" indent="0">
              <a:buNone/>
              <a:defRPr sz="3225"/>
            </a:lvl7pPr>
            <a:lvl8pPr marL="11338734" indent="0">
              <a:buNone/>
              <a:defRPr sz="3225"/>
            </a:lvl8pPr>
            <a:lvl9pPr marL="12958553" indent="0">
              <a:buNone/>
              <a:defRPr sz="32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4" y="22678390"/>
            <a:ext cx="25917525" cy="2677312"/>
          </a:xfrm>
        </p:spPr>
        <p:txBody>
          <a:bodyPr anchor="b"/>
          <a:lstStyle>
            <a:lvl1pPr algn="l">
              <a:defRPr sz="70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4" y="2894795"/>
            <a:ext cx="25917525" cy="19438620"/>
          </a:xfrm>
        </p:spPr>
        <p:txBody>
          <a:bodyPr/>
          <a:lstStyle>
            <a:lvl1pPr marL="0" indent="0">
              <a:buNone/>
              <a:defRPr sz="11325"/>
            </a:lvl1pPr>
            <a:lvl2pPr marL="1619819" indent="0">
              <a:buNone/>
              <a:defRPr sz="9900"/>
            </a:lvl2pPr>
            <a:lvl3pPr marL="3239639" indent="0">
              <a:buNone/>
              <a:defRPr sz="8475"/>
            </a:lvl3pPr>
            <a:lvl4pPr marL="4859457" indent="0">
              <a:buNone/>
              <a:defRPr sz="7050"/>
            </a:lvl4pPr>
            <a:lvl5pPr marL="6479276" indent="0">
              <a:buNone/>
              <a:defRPr sz="7050"/>
            </a:lvl5pPr>
            <a:lvl6pPr marL="8099096" indent="0">
              <a:buNone/>
              <a:defRPr sz="7050"/>
            </a:lvl6pPr>
            <a:lvl7pPr marL="9718915" indent="0">
              <a:buNone/>
              <a:defRPr sz="7050"/>
            </a:lvl7pPr>
            <a:lvl8pPr marL="11338734" indent="0">
              <a:buNone/>
              <a:defRPr sz="7050"/>
            </a:lvl8pPr>
            <a:lvl9pPr marL="12958553" indent="0">
              <a:buNone/>
              <a:defRPr sz="70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4" y="25355704"/>
            <a:ext cx="25917525" cy="3802228"/>
          </a:xfrm>
        </p:spPr>
        <p:txBody>
          <a:bodyPr/>
          <a:lstStyle>
            <a:lvl1pPr marL="0" indent="0">
              <a:buNone/>
              <a:defRPr sz="4950"/>
            </a:lvl1pPr>
            <a:lvl2pPr marL="1619819" indent="0">
              <a:buNone/>
              <a:defRPr sz="4275"/>
            </a:lvl2pPr>
            <a:lvl3pPr marL="3239639" indent="0">
              <a:buNone/>
              <a:defRPr sz="3525"/>
            </a:lvl3pPr>
            <a:lvl4pPr marL="4859457" indent="0">
              <a:buNone/>
              <a:defRPr sz="3225"/>
            </a:lvl4pPr>
            <a:lvl5pPr marL="6479276" indent="0">
              <a:buNone/>
              <a:defRPr sz="3225"/>
            </a:lvl5pPr>
            <a:lvl6pPr marL="8099096" indent="0">
              <a:buNone/>
              <a:defRPr sz="3225"/>
            </a:lvl6pPr>
            <a:lvl7pPr marL="9718915" indent="0">
              <a:buNone/>
              <a:defRPr sz="3225"/>
            </a:lvl7pPr>
            <a:lvl8pPr marL="11338734" indent="0">
              <a:buNone/>
              <a:defRPr sz="3225"/>
            </a:lvl8pPr>
            <a:lvl9pPr marL="12958553" indent="0">
              <a:buNone/>
              <a:defRPr sz="32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794" y="1297412"/>
            <a:ext cx="38876288" cy="5399617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4" y="7559466"/>
            <a:ext cx="38876288" cy="21380985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796" y="30027872"/>
            <a:ext cx="10079037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4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591" y="30027872"/>
            <a:ext cx="13678694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4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46" y="30027872"/>
            <a:ext cx="10079037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4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9639" rtl="0" eaLnBrk="1" latinLnBrk="0" hangingPunct="1"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864" indent="-1214864" algn="l" defTabSz="3239639" rtl="0" eaLnBrk="1" latinLnBrk="0" hangingPunct="1">
        <a:spcBef>
          <a:spcPct val="20000"/>
        </a:spcBef>
        <a:buFont typeface="Arial" pitchFamily="34" charset="0"/>
        <a:buChar char="•"/>
        <a:defRPr sz="11325" kern="1200">
          <a:solidFill>
            <a:schemeClr val="tx1"/>
          </a:solidFill>
          <a:latin typeface="+mn-lt"/>
          <a:ea typeface="+mn-ea"/>
          <a:cs typeface="+mn-cs"/>
        </a:defRPr>
      </a:lvl1pPr>
      <a:lvl2pPr marL="2632207" indent="-1012387" algn="l" defTabSz="3239639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049548" indent="-809909" algn="l" defTabSz="3239639" rtl="0" eaLnBrk="1" latinLnBrk="0" hangingPunct="1">
        <a:spcBef>
          <a:spcPct val="20000"/>
        </a:spcBef>
        <a:buFont typeface="Arial" pitchFamily="34" charset="0"/>
        <a:buChar char="•"/>
        <a:defRPr sz="8475" kern="1200">
          <a:solidFill>
            <a:schemeClr val="tx1"/>
          </a:solidFill>
          <a:latin typeface="+mn-lt"/>
          <a:ea typeface="+mn-ea"/>
          <a:cs typeface="+mn-cs"/>
        </a:defRPr>
      </a:lvl3pPr>
      <a:lvl4pPr marL="5669367" indent="-809909" algn="l" defTabSz="3239639" rtl="0" eaLnBrk="1" latinLnBrk="0" hangingPunct="1">
        <a:spcBef>
          <a:spcPct val="20000"/>
        </a:spcBef>
        <a:buFont typeface="Arial" pitchFamily="34" charset="0"/>
        <a:buChar char="–"/>
        <a:defRPr sz="7050" kern="1200">
          <a:solidFill>
            <a:schemeClr val="tx1"/>
          </a:solidFill>
          <a:latin typeface="+mn-lt"/>
          <a:ea typeface="+mn-ea"/>
          <a:cs typeface="+mn-cs"/>
        </a:defRPr>
      </a:lvl4pPr>
      <a:lvl5pPr marL="7289186" indent="-809909" algn="l" defTabSz="3239639" rtl="0" eaLnBrk="1" latinLnBrk="0" hangingPunct="1">
        <a:spcBef>
          <a:spcPct val="20000"/>
        </a:spcBef>
        <a:buFont typeface="Arial" pitchFamily="34" charset="0"/>
        <a:buChar char="»"/>
        <a:defRPr sz="7050" kern="1200">
          <a:solidFill>
            <a:schemeClr val="tx1"/>
          </a:solidFill>
          <a:latin typeface="+mn-lt"/>
          <a:ea typeface="+mn-ea"/>
          <a:cs typeface="+mn-cs"/>
        </a:defRPr>
      </a:lvl5pPr>
      <a:lvl6pPr marL="8909005" indent="-809909" algn="l" defTabSz="3239639" rtl="0" eaLnBrk="1" latinLnBrk="0" hangingPunct="1">
        <a:spcBef>
          <a:spcPct val="20000"/>
        </a:spcBef>
        <a:buFont typeface="Arial" pitchFamily="34" charset="0"/>
        <a:buChar char="•"/>
        <a:defRPr sz="7050" kern="1200">
          <a:solidFill>
            <a:schemeClr val="tx1"/>
          </a:solidFill>
          <a:latin typeface="+mn-lt"/>
          <a:ea typeface="+mn-ea"/>
          <a:cs typeface="+mn-cs"/>
        </a:defRPr>
      </a:lvl6pPr>
      <a:lvl7pPr marL="10528824" indent="-809909" algn="l" defTabSz="3239639" rtl="0" eaLnBrk="1" latinLnBrk="0" hangingPunct="1">
        <a:spcBef>
          <a:spcPct val="20000"/>
        </a:spcBef>
        <a:buFont typeface="Arial" pitchFamily="34" charset="0"/>
        <a:buChar char="•"/>
        <a:defRPr sz="7050" kern="1200">
          <a:solidFill>
            <a:schemeClr val="tx1"/>
          </a:solidFill>
          <a:latin typeface="+mn-lt"/>
          <a:ea typeface="+mn-ea"/>
          <a:cs typeface="+mn-cs"/>
        </a:defRPr>
      </a:lvl7pPr>
      <a:lvl8pPr marL="12148643" indent="-809909" algn="l" defTabSz="3239639" rtl="0" eaLnBrk="1" latinLnBrk="0" hangingPunct="1">
        <a:spcBef>
          <a:spcPct val="20000"/>
        </a:spcBef>
        <a:buFont typeface="Arial" pitchFamily="34" charset="0"/>
        <a:buChar char="•"/>
        <a:defRPr sz="7050" kern="1200">
          <a:solidFill>
            <a:schemeClr val="tx1"/>
          </a:solidFill>
          <a:latin typeface="+mn-lt"/>
          <a:ea typeface="+mn-ea"/>
          <a:cs typeface="+mn-cs"/>
        </a:defRPr>
      </a:lvl8pPr>
      <a:lvl9pPr marL="13768463" indent="-809909" algn="l" defTabSz="3239639" rtl="0" eaLnBrk="1" latinLnBrk="0" hangingPunct="1">
        <a:spcBef>
          <a:spcPct val="20000"/>
        </a:spcBef>
        <a:buFont typeface="Arial" pitchFamily="34" charset="0"/>
        <a:buChar char="•"/>
        <a:defRPr sz="7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1pPr>
      <a:lvl2pPr marL="1619819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2pPr>
      <a:lvl3pPr marL="3239639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3pPr>
      <a:lvl4pPr marL="4859457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4pPr>
      <a:lvl5pPr marL="6479276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5pPr>
      <a:lvl6pPr marL="8099096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6pPr>
      <a:lvl7pPr marL="9718915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7pPr>
      <a:lvl8pPr marL="11338734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8pPr>
      <a:lvl9pPr marL="12958553" algn="l" defTabSz="3239639" rtl="0" eaLnBrk="1" latinLnBrk="0" hangingPunct="1">
        <a:defRPr sz="6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023937" y="3321050"/>
            <a:ext cx="41376600" cy="2468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rgbClr val="FDDFC7">
                  <a:alpha val="66000"/>
                </a:srgbClr>
              </a:gs>
              <a:gs pos="100000">
                <a:schemeClr val="accent6">
                  <a:lumMod val="30000"/>
                  <a:lumOff val="70000"/>
                  <a:alpha val="6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4720976" y="4382810"/>
            <a:ext cx="15858369" cy="6143696"/>
          </a:xfrm>
          <a:custGeom>
            <a:avLst/>
            <a:gdLst>
              <a:gd name="connsiteX0" fmla="*/ 0 w 8457444"/>
              <a:gd name="connsiteY0" fmla="*/ 0 h 6115121"/>
              <a:gd name="connsiteX1" fmla="*/ 8457444 w 8457444"/>
              <a:gd name="connsiteY1" fmla="*/ 0 h 6115121"/>
              <a:gd name="connsiteX2" fmla="*/ 8457444 w 8457444"/>
              <a:gd name="connsiteY2" fmla="*/ 6115121 h 6115121"/>
              <a:gd name="connsiteX3" fmla="*/ 0 w 8457444"/>
              <a:gd name="connsiteY3" fmla="*/ 6115121 h 6115121"/>
              <a:gd name="connsiteX4" fmla="*/ 0 w 8457444"/>
              <a:gd name="connsiteY4" fmla="*/ 0 h 6115121"/>
              <a:gd name="connsiteX0" fmla="*/ 0 w 8457444"/>
              <a:gd name="connsiteY0" fmla="*/ 0 h 6115121"/>
              <a:gd name="connsiteX1" fmla="*/ 8457444 w 8457444"/>
              <a:gd name="connsiteY1" fmla="*/ 0 h 6115121"/>
              <a:gd name="connsiteX2" fmla="*/ 8457444 w 8457444"/>
              <a:gd name="connsiteY2" fmla="*/ 6115121 h 6115121"/>
              <a:gd name="connsiteX3" fmla="*/ 1171575 w 8457444"/>
              <a:gd name="connsiteY3" fmla="*/ 6115121 h 6115121"/>
              <a:gd name="connsiteX4" fmla="*/ 0 w 8457444"/>
              <a:gd name="connsiteY4" fmla="*/ 0 h 6115121"/>
              <a:gd name="connsiteX0" fmla="*/ 0 w 15858369"/>
              <a:gd name="connsiteY0" fmla="*/ 0 h 6143696"/>
              <a:gd name="connsiteX1" fmla="*/ 8457444 w 15858369"/>
              <a:gd name="connsiteY1" fmla="*/ 0 h 6143696"/>
              <a:gd name="connsiteX2" fmla="*/ 15858369 w 15858369"/>
              <a:gd name="connsiteY2" fmla="*/ 6143696 h 6143696"/>
              <a:gd name="connsiteX3" fmla="*/ 1171575 w 15858369"/>
              <a:gd name="connsiteY3" fmla="*/ 6115121 h 6143696"/>
              <a:gd name="connsiteX4" fmla="*/ 0 w 15858369"/>
              <a:gd name="connsiteY4" fmla="*/ 0 h 614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369" h="6143696">
                <a:moveTo>
                  <a:pt x="0" y="0"/>
                </a:moveTo>
                <a:lnTo>
                  <a:pt x="8457444" y="0"/>
                </a:lnTo>
                <a:lnTo>
                  <a:pt x="15858369" y="6143696"/>
                </a:lnTo>
                <a:lnTo>
                  <a:pt x="1171575" y="61151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144041" y="2165648"/>
            <a:ext cx="4471142" cy="2170542"/>
          </a:xfrm>
          <a:prstGeom prst="cube">
            <a:avLst>
              <a:gd name="adj" fmla="val 53995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00000000</a:t>
            </a:r>
          </a:p>
        </p:txBody>
      </p:sp>
      <p:sp>
        <p:nvSpPr>
          <p:cNvPr id="15" name="Cube 14"/>
          <p:cNvSpPr/>
          <p:nvPr/>
        </p:nvSpPr>
        <p:spPr>
          <a:xfrm>
            <a:off x="6379196" y="2164918"/>
            <a:ext cx="4525477" cy="2171271"/>
          </a:xfrm>
          <a:prstGeom prst="cube">
            <a:avLst>
              <a:gd name="adj" fmla="val 53995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00000001</a:t>
            </a:r>
          </a:p>
        </p:txBody>
      </p:sp>
      <p:sp>
        <p:nvSpPr>
          <p:cNvPr id="35" name="Left Brace 34"/>
          <p:cNvSpPr/>
          <p:nvPr/>
        </p:nvSpPr>
        <p:spPr>
          <a:xfrm rot="16200000">
            <a:off x="20447845" y="5430522"/>
            <a:ext cx="1202167" cy="36607217"/>
          </a:xfrm>
          <a:prstGeom prst="leftBrace">
            <a:avLst>
              <a:gd name="adj1" fmla="val 32384"/>
              <a:gd name="adj2" fmla="val 47881"/>
            </a:avLst>
          </a:prstGeom>
          <a:ln w="177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75"/>
          </a:p>
        </p:txBody>
      </p:sp>
      <p:sp>
        <p:nvSpPr>
          <p:cNvPr id="43" name="Rectangle 42"/>
          <p:cNvSpPr/>
          <p:nvPr/>
        </p:nvSpPr>
        <p:spPr>
          <a:xfrm rot="21064479">
            <a:off x="4782749" y="1510204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8" name="Cube 47"/>
          <p:cNvSpPr/>
          <p:nvPr/>
        </p:nvSpPr>
        <p:spPr>
          <a:xfrm>
            <a:off x="9748748" y="2164917"/>
            <a:ext cx="2896292" cy="2171271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51" name="Rectangle 50"/>
          <p:cNvSpPr/>
          <p:nvPr/>
        </p:nvSpPr>
        <p:spPr>
          <a:xfrm rot="21064479">
            <a:off x="8026342" y="1528353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>
          <a:xfrm rot="21064479">
            <a:off x="10394413" y="1510204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86" name="Cube 85"/>
          <p:cNvSpPr/>
          <p:nvPr/>
        </p:nvSpPr>
        <p:spPr>
          <a:xfrm>
            <a:off x="3287819" y="15372529"/>
            <a:ext cx="2766147" cy="2172845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87" name="Cube 86"/>
          <p:cNvSpPr/>
          <p:nvPr/>
        </p:nvSpPr>
        <p:spPr>
          <a:xfrm>
            <a:off x="4893009" y="15372529"/>
            <a:ext cx="7775249" cy="2172846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11000110  10101001</a:t>
            </a:r>
            <a:endParaRPr 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 rot="21064479">
            <a:off x="3839586" y="14836959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 rot="21064479">
            <a:off x="7188345" y="14704794"/>
            <a:ext cx="3278144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425</a:t>
            </a:r>
          </a:p>
        </p:txBody>
      </p:sp>
      <p:sp>
        <p:nvSpPr>
          <p:cNvPr id="44" name="Cube 43"/>
          <p:cNvSpPr/>
          <p:nvPr/>
        </p:nvSpPr>
        <p:spPr>
          <a:xfrm>
            <a:off x="11488452" y="15372529"/>
            <a:ext cx="2913870" cy="2172846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45" name="Rectangle 44"/>
          <p:cNvSpPr/>
          <p:nvPr/>
        </p:nvSpPr>
        <p:spPr>
          <a:xfrm rot="21064479">
            <a:off x="12072287" y="14851420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46" name="Cube 45"/>
          <p:cNvSpPr/>
          <p:nvPr/>
        </p:nvSpPr>
        <p:spPr>
          <a:xfrm>
            <a:off x="13215937" y="15372530"/>
            <a:ext cx="10754489" cy="2172453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11100010 </a:t>
            </a:r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10011000  10000000</a:t>
            </a:r>
            <a:endParaRPr 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21064479">
            <a:off x="16501812" y="14775335"/>
            <a:ext cx="4187472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9728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22790621" y="15372530"/>
            <a:ext cx="2913870" cy="2172452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50" name="Rectangle 49"/>
          <p:cNvSpPr/>
          <p:nvPr/>
        </p:nvSpPr>
        <p:spPr>
          <a:xfrm rot="21064479">
            <a:off x="23374456" y="14875234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52" name="Cube 51"/>
          <p:cNvSpPr/>
          <p:nvPr/>
        </p:nvSpPr>
        <p:spPr>
          <a:xfrm>
            <a:off x="24518105" y="15372529"/>
            <a:ext cx="13767632" cy="2172453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11110000 </a:t>
            </a:r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10010010  10000001  10000011</a:t>
            </a:r>
            <a:endParaRPr 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21064479">
            <a:off x="28529672" y="14758389"/>
            <a:ext cx="8306664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73795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12561144" y="-5342674"/>
            <a:ext cx="1202167" cy="20833818"/>
          </a:xfrm>
          <a:prstGeom prst="leftBrace">
            <a:avLst>
              <a:gd name="adj1" fmla="val 32384"/>
              <a:gd name="adj2" fmla="val 42868"/>
            </a:avLst>
          </a:prstGeom>
          <a:ln w="177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75"/>
          </a:p>
        </p:txBody>
      </p:sp>
      <p:sp>
        <p:nvSpPr>
          <p:cNvPr id="55" name="Rectangle 54"/>
          <p:cNvSpPr/>
          <p:nvPr/>
        </p:nvSpPr>
        <p:spPr>
          <a:xfrm>
            <a:off x="8969145" y="5627091"/>
            <a:ext cx="5383205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0" smtClean="0">
                <a:solidFill>
                  <a:schemeClr val="accent1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Segoe UI Symbol" panose="020B0502040204020203" pitchFamily="34" charset="0"/>
              </a:rPr>
              <a:t>{</a:t>
            </a:r>
            <a:r>
              <a:rPr lang="fr-FR" sz="15000" smtClean="0">
                <a:solidFill>
                  <a:schemeClr val="tx1">
                    <a:lumMod val="50000"/>
                    <a:lumOff val="50000"/>
                  </a:schemeClr>
                </a:solidFill>
                <a:ea typeface="Cambria" panose="02040503050406030204" pitchFamily="18" charset="0"/>
                <a:cs typeface="Segoe UI Symbol" panose="020B0502040204020203" pitchFamily="34" charset="0"/>
              </a:rPr>
              <a:t>ASCII</a:t>
            </a:r>
            <a:r>
              <a:rPr lang="fr-FR" sz="15000" smtClean="0">
                <a:solidFill>
                  <a:schemeClr val="accent1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Segoe UI Symbol" panose="020B0502040204020203" pitchFamily="34" charset="0"/>
              </a:rPr>
              <a:t>}</a:t>
            </a:r>
            <a:endParaRPr lang="en-US" sz="15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66838" y="24424067"/>
            <a:ext cx="6011582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0" smtClean="0">
                <a:solidFill>
                  <a:schemeClr val="accent1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Segoe UI Symbol" panose="020B0502040204020203" pitchFamily="34" charset="0"/>
              </a:rPr>
              <a:t>{</a:t>
            </a:r>
            <a:r>
              <a:rPr lang="fr-FR" sz="15000" smtClean="0">
                <a:solidFill>
                  <a:schemeClr val="tx1">
                    <a:lumMod val="50000"/>
                    <a:lumOff val="50000"/>
                  </a:schemeClr>
                </a:solidFill>
                <a:ea typeface="Cambria" panose="02040503050406030204" pitchFamily="18" charset="0"/>
                <a:cs typeface="Segoe UI Symbol" panose="020B0502040204020203" pitchFamily="34" charset="0"/>
              </a:rPr>
              <a:t>UTF-8</a:t>
            </a:r>
            <a:r>
              <a:rPr lang="fr-FR" sz="15000" smtClean="0">
                <a:solidFill>
                  <a:schemeClr val="accent1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Segoe UI Symbol" panose="020B0502040204020203" pitchFamily="34" charset="0"/>
              </a:rPr>
              <a:t>}</a:t>
            </a:r>
            <a:endParaRPr lang="en-US" sz="15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23937" y="423223"/>
            <a:ext cx="41376600" cy="27586628"/>
          </a:xfrm>
          <a:prstGeom prst="roundRect">
            <a:avLst>
              <a:gd name="adj" fmla="val 0"/>
            </a:avLst>
          </a:prstGeom>
          <a:noFill/>
          <a:ln w="152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11433645" y="2165648"/>
            <a:ext cx="4525477" cy="2170540"/>
          </a:xfrm>
          <a:prstGeom prst="cube">
            <a:avLst>
              <a:gd name="adj" fmla="val 53995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01111111</a:t>
            </a:r>
          </a:p>
        </p:txBody>
      </p:sp>
      <p:sp>
        <p:nvSpPr>
          <p:cNvPr id="66" name="Rectangle 65"/>
          <p:cNvSpPr/>
          <p:nvPr/>
        </p:nvSpPr>
        <p:spPr>
          <a:xfrm rot="21064479">
            <a:off x="12187821" y="1524338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127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Cube 68"/>
          <p:cNvSpPr/>
          <p:nvPr/>
        </p:nvSpPr>
        <p:spPr>
          <a:xfrm>
            <a:off x="14727231" y="2165647"/>
            <a:ext cx="4471142" cy="2171272"/>
          </a:xfrm>
          <a:prstGeom prst="cube">
            <a:avLst>
              <a:gd name="adj" fmla="val 53995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10000000</a:t>
            </a:r>
          </a:p>
        </p:txBody>
      </p:sp>
      <p:sp>
        <p:nvSpPr>
          <p:cNvPr id="83" name="Rectangle 82"/>
          <p:cNvSpPr/>
          <p:nvPr/>
        </p:nvSpPr>
        <p:spPr>
          <a:xfrm rot="21064479">
            <a:off x="15474449" y="1550464"/>
            <a:ext cx="346642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128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18033185" y="2165646"/>
            <a:ext cx="2896292" cy="2170542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89" name="Rectangle 88"/>
          <p:cNvSpPr/>
          <p:nvPr/>
        </p:nvSpPr>
        <p:spPr>
          <a:xfrm rot="21064479">
            <a:off x="18740440" y="1567437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Cube 90"/>
          <p:cNvSpPr/>
          <p:nvPr/>
        </p:nvSpPr>
        <p:spPr>
          <a:xfrm>
            <a:off x="19774198" y="2164917"/>
            <a:ext cx="4525477" cy="2171271"/>
          </a:xfrm>
          <a:prstGeom prst="cube">
            <a:avLst>
              <a:gd name="adj" fmla="val 53995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11111111</a:t>
            </a:r>
          </a:p>
        </p:txBody>
      </p:sp>
      <p:sp>
        <p:nvSpPr>
          <p:cNvPr id="92" name="Rectangle 91"/>
          <p:cNvSpPr/>
          <p:nvPr/>
        </p:nvSpPr>
        <p:spPr>
          <a:xfrm rot="21064479">
            <a:off x="20539787" y="1559958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255</a:t>
            </a:r>
          </a:p>
        </p:txBody>
      </p:sp>
      <p:sp>
        <p:nvSpPr>
          <p:cNvPr id="93" name="Cube 92"/>
          <p:cNvSpPr/>
          <p:nvPr/>
        </p:nvSpPr>
        <p:spPr>
          <a:xfrm>
            <a:off x="3186449" y="10489539"/>
            <a:ext cx="4471142" cy="2170542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00000000</a:t>
            </a:r>
          </a:p>
        </p:txBody>
      </p:sp>
      <p:sp>
        <p:nvSpPr>
          <p:cNvPr id="94" name="Cube 93"/>
          <p:cNvSpPr/>
          <p:nvPr/>
        </p:nvSpPr>
        <p:spPr>
          <a:xfrm>
            <a:off x="6421604" y="10488809"/>
            <a:ext cx="4525477" cy="2171271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00000001</a:t>
            </a:r>
          </a:p>
        </p:txBody>
      </p:sp>
      <p:sp>
        <p:nvSpPr>
          <p:cNvPr id="95" name="Rectangle 94"/>
          <p:cNvSpPr/>
          <p:nvPr/>
        </p:nvSpPr>
        <p:spPr>
          <a:xfrm rot="21064479">
            <a:off x="4825157" y="9834095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6" name="Cube 95"/>
          <p:cNvSpPr/>
          <p:nvPr/>
        </p:nvSpPr>
        <p:spPr>
          <a:xfrm>
            <a:off x="9760922" y="10488809"/>
            <a:ext cx="2896292" cy="2171271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97" name="Rectangle 96"/>
          <p:cNvSpPr/>
          <p:nvPr/>
        </p:nvSpPr>
        <p:spPr>
          <a:xfrm rot="21064479">
            <a:off x="8068750" y="9852244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 rot="21064479">
            <a:off x="10379385" y="9947648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9" name="Cube 98"/>
          <p:cNvSpPr/>
          <p:nvPr/>
        </p:nvSpPr>
        <p:spPr>
          <a:xfrm>
            <a:off x="11450478" y="10498685"/>
            <a:ext cx="4525477" cy="2168181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01111111</a:t>
            </a:r>
          </a:p>
        </p:txBody>
      </p:sp>
      <p:sp>
        <p:nvSpPr>
          <p:cNvPr id="100" name="Rectangle 99"/>
          <p:cNvSpPr/>
          <p:nvPr/>
        </p:nvSpPr>
        <p:spPr>
          <a:xfrm rot="21064479">
            <a:off x="12204654" y="9857375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127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14783800" y="10498322"/>
            <a:ext cx="7594635" cy="2168181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11000010 </a:t>
            </a:r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10000000</a:t>
            </a:r>
            <a:endParaRPr 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21064479">
            <a:off x="17199665" y="9841578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128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1211877" y="10498322"/>
            <a:ext cx="2896292" cy="2168181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112" name="Cube 111"/>
          <p:cNvSpPr/>
          <p:nvPr/>
        </p:nvSpPr>
        <p:spPr>
          <a:xfrm>
            <a:off x="22893337" y="10498322"/>
            <a:ext cx="7809177" cy="2168181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11000011  </a:t>
            </a:r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10111111</a:t>
            </a:r>
          </a:p>
        </p:txBody>
      </p:sp>
      <p:sp>
        <p:nvSpPr>
          <p:cNvPr id="113" name="Rectangle 112"/>
          <p:cNvSpPr/>
          <p:nvPr/>
        </p:nvSpPr>
        <p:spPr>
          <a:xfrm rot="21064479">
            <a:off x="25058623" y="9909046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255</a:t>
            </a:r>
          </a:p>
        </p:txBody>
      </p:sp>
      <p:sp>
        <p:nvSpPr>
          <p:cNvPr id="114" name="Cube 113"/>
          <p:cNvSpPr/>
          <p:nvPr/>
        </p:nvSpPr>
        <p:spPr>
          <a:xfrm>
            <a:off x="29446537" y="10498321"/>
            <a:ext cx="2896292" cy="2168183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115" name="Rectangle 114"/>
          <p:cNvSpPr/>
          <p:nvPr/>
        </p:nvSpPr>
        <p:spPr>
          <a:xfrm rot="21064479">
            <a:off x="30089440" y="9909046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6" name="Rectangle 115"/>
          <p:cNvSpPr/>
          <p:nvPr/>
        </p:nvSpPr>
        <p:spPr>
          <a:xfrm rot="21064479">
            <a:off x="21792393" y="9926271"/>
            <a:ext cx="13994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79124" y="8515887"/>
            <a:ext cx="2178417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 byte)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6364" y="8515887"/>
            <a:ext cx="2178417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 byte)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033185" y="8535484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509990" y="13456956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(3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9915946" y="13459593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6099443" y="8487875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74746" y="13456956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7066537" y="15372529"/>
            <a:ext cx="2913870" cy="2172453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61" name="Rectangle 60"/>
          <p:cNvSpPr/>
          <p:nvPr/>
        </p:nvSpPr>
        <p:spPr>
          <a:xfrm rot="21064479">
            <a:off x="37650372" y="14875234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63" name="Cube 62"/>
          <p:cNvSpPr/>
          <p:nvPr/>
        </p:nvSpPr>
        <p:spPr>
          <a:xfrm>
            <a:off x="3180108" y="20580025"/>
            <a:ext cx="2913870" cy="2172452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64" name="Rectangle 63"/>
          <p:cNvSpPr/>
          <p:nvPr/>
        </p:nvSpPr>
        <p:spPr>
          <a:xfrm rot="21064479">
            <a:off x="3763943" y="20082729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67" name="Cube 66"/>
          <p:cNvSpPr/>
          <p:nvPr/>
        </p:nvSpPr>
        <p:spPr>
          <a:xfrm>
            <a:off x="4907592" y="20580024"/>
            <a:ext cx="13399853" cy="2172453"/>
          </a:xfrm>
          <a:prstGeom prst="cube">
            <a:avLst>
              <a:gd name="adj" fmla="val 53995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????????  ????????  ????????  ????????</a:t>
            </a:r>
            <a:endParaRPr 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21064479">
            <a:off x="7611970" y="19982831"/>
            <a:ext cx="8306664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???????</a:t>
            </a:r>
            <a:endParaRPr lang="en-US" sz="15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305433" y="18667088"/>
            <a:ext cx="24268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 bits </a:t>
            </a:r>
          </a:p>
          <a:p>
            <a:pPr algn="ctr"/>
            <a:r>
              <a:rPr lang="en-US" sz="49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 bytes)</a:t>
            </a:r>
            <a:endParaRPr lang="en-US" sz="49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17142579" y="20580024"/>
            <a:ext cx="2913870" cy="2172453"/>
          </a:xfrm>
          <a:prstGeom prst="cube">
            <a:avLst>
              <a:gd name="adj" fmla="val 5399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72" name="Rectangle 71"/>
          <p:cNvSpPr/>
          <p:nvPr/>
        </p:nvSpPr>
        <p:spPr>
          <a:xfrm rot="21064479">
            <a:off x="17726414" y="20082729"/>
            <a:ext cx="3550933" cy="2400657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5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9786504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58849" y="577851"/>
            <a:ext cx="41289288" cy="8382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4000"/>
            </a:schemeClr>
          </a:solidFill>
          <a:ln w="152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053137"/>
            <a:ext cx="43195876" cy="240903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  <a:alpha val="26000"/>
                </a:schemeClr>
              </a:gs>
              <a:gs pos="83000">
                <a:schemeClr val="accent1">
                  <a:lumMod val="45000"/>
                  <a:lumOff val="55000"/>
                  <a:alpha val="2600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0753050"/>
            <a:ext cx="7332882" cy="11337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9737" y="1111250"/>
            <a:ext cx="399288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6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ASCII and UTF-8. It shows the back compatibility of UTF-8</a:t>
            </a:r>
            <a:r>
              <a:rPr lang="en-US" sz="6600">
                <a:solidFill>
                  <a:schemeClr val="tx1">
                    <a:lumMod val="65000"/>
                    <a:lumOff val="35000"/>
                  </a:schemeClr>
                </a:solidFill>
              </a:rPr>
              <a:t>. On the vertical axis, the first half of the figure shows the structure of ASCII, which encodes for symbols using 8-bit sequences (1 byte). A schematic of UTF-8 is unrivaled in the second half of the figure. The UTF-8 relationship with ASCII is preserved for encoding positions starting from 0 to 127. However, starting from position 128 up to 255, ASCII and UTF-8 use different encodings. Namely, ASCII uses 1 byte for this range, whereas UTF-8 uses 2 bytes. Outside the ASCII range, UTF-8 uses 2 bytes up to 4 bytes to encode new arrivals in the symbol set. UTF-8 may stop at 32 bit (4 bytes) representations, as all symbols with meaning in all human history, does not exceed 4.3 billion, as 4 bytes can encode.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06737" y="30596656"/>
            <a:ext cx="27039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/>
              <a:t>Paul A. Gagniuc. </a:t>
            </a:r>
            <a:r>
              <a:rPr lang="en-US" sz="4400" i="1"/>
              <a:t>An Introduction to Programming Languages: Simultaneous Learning in Multiple Coding Environments</a:t>
            </a:r>
            <a:r>
              <a:rPr lang="en-US" sz="4400"/>
              <a:t>. Synthesis Lectures on Computer Science. Springer International Publishing, 2023, pp</a:t>
            </a:r>
            <a:r>
              <a:rPr lang="en-US" sz="4400"/>
              <a:t>. </a:t>
            </a:r>
            <a:r>
              <a:rPr lang="en-US" sz="4400" smtClean="0"/>
              <a:t>1-280.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8279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308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Segoe UI Symbol</vt:lpstr>
      <vt:lpstr>Times New Roman</vt:lpstr>
      <vt:lpstr>Office Theme</vt:lpstr>
      <vt:lpstr>PowerPoint Presentation</vt:lpstr>
      <vt:lpstr>PowerPoint Presentation</vt:lpstr>
    </vt:vector>
  </TitlesOfParts>
  <Company>Springer Nature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and UTF-8</dc:title>
  <dc:creator>Dr. Paul A. Gagniuc</dc:creator>
  <cp:lastModifiedBy>Dr. Paul A. Gagniuc</cp:lastModifiedBy>
  <cp:revision>309</cp:revision>
  <dcterms:created xsi:type="dcterms:W3CDTF">2015-10-28T14:31:42Z</dcterms:created>
  <dcterms:modified xsi:type="dcterms:W3CDTF">2023-03-27T12:14:00Z</dcterms:modified>
</cp:coreProperties>
</file>