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0" saveSubsetFonts="1">
  <p:sldMasterIdLst>
    <p:sldMasterId id="2147483648" r:id="rId1"/>
  </p:sldMasterIdLst>
  <p:notesMasterIdLst>
    <p:notesMasterId r:id="rId4"/>
  </p:notesMasterIdLst>
  <p:sldIdLst>
    <p:sldId id="344" r:id="rId2"/>
    <p:sldId id="346" r:id="rId3"/>
  </p:sldIdLst>
  <p:sldSz cx="43195875" cy="32397700"/>
  <p:notesSz cx="6858000" cy="9144000"/>
  <p:defaultText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04" userDrawn="1">
          <p15:clr>
            <a:srgbClr val="A4A3A4"/>
          </p15:clr>
        </p15:guide>
        <p15:guide id="2" pos="136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E8"/>
    <a:srgbClr val="FCE0C8"/>
    <a:srgbClr val="FDD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3" d="100"/>
          <a:sy n="33" d="100"/>
        </p:scale>
        <p:origin x="1878" y="90"/>
      </p:cViewPr>
      <p:guideLst>
        <p:guide orient="horz" pos="10204"/>
        <p:guide pos="1360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E9619-C455-4178-986C-4FB023B2E63B}" type="datetimeFigureOut">
              <a:rPr lang="en-US" smtClean="0"/>
              <a:t>3/27/2023</a:t>
            </a:fld>
            <a:endParaRPr lang="en-US"/>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B48B5-1A39-4C98-A9B2-AC0D4C6F7023}" type="slidenum">
              <a:rPr lang="en-US" smtClean="0"/>
              <a:t>‹#›</a:t>
            </a:fld>
            <a:endParaRPr lang="en-US"/>
          </a:p>
        </p:txBody>
      </p:sp>
    </p:spTree>
    <p:extLst>
      <p:ext uri="{BB962C8B-B14F-4D97-AF65-F5344CB8AC3E}">
        <p14:creationId xmlns:p14="http://schemas.microsoft.com/office/powerpoint/2010/main" val="66550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39693" y="10064288"/>
            <a:ext cx="36716494" cy="6944507"/>
          </a:xfrm>
        </p:spPr>
        <p:txBody>
          <a:bodyPr/>
          <a:lstStyle/>
          <a:p>
            <a:r>
              <a:rPr lang="en-US" smtClean="0"/>
              <a:t>Click to edit Master title style</a:t>
            </a:r>
            <a:endParaRPr lang="en-US"/>
          </a:p>
        </p:txBody>
      </p:sp>
      <p:sp>
        <p:nvSpPr>
          <p:cNvPr id="3" name="Subtitle 2"/>
          <p:cNvSpPr>
            <a:spLocks noGrp="1"/>
          </p:cNvSpPr>
          <p:nvPr>
            <p:ph type="subTitle" idx="1"/>
          </p:nvPr>
        </p:nvSpPr>
        <p:spPr>
          <a:xfrm>
            <a:off x="6479381" y="18358696"/>
            <a:ext cx="30237113" cy="8279412"/>
          </a:xfrm>
        </p:spPr>
        <p:txBody>
          <a:bodyPr/>
          <a:lstStyle>
            <a:lvl1pPr marL="0" indent="0" algn="ctr">
              <a:buNone/>
              <a:defRPr>
                <a:solidFill>
                  <a:schemeClr val="tx1">
                    <a:tint val="75000"/>
                  </a:schemeClr>
                </a:solidFill>
              </a:defRPr>
            </a:lvl1pPr>
            <a:lvl2pPr marL="1619819" indent="0" algn="ctr">
              <a:buNone/>
              <a:defRPr>
                <a:solidFill>
                  <a:schemeClr val="tx1">
                    <a:tint val="75000"/>
                  </a:schemeClr>
                </a:solidFill>
              </a:defRPr>
            </a:lvl2pPr>
            <a:lvl3pPr marL="3239639" indent="0" algn="ctr">
              <a:buNone/>
              <a:defRPr>
                <a:solidFill>
                  <a:schemeClr val="tx1">
                    <a:tint val="75000"/>
                  </a:schemeClr>
                </a:solidFill>
              </a:defRPr>
            </a:lvl3pPr>
            <a:lvl4pPr marL="4859457" indent="0" algn="ctr">
              <a:buNone/>
              <a:defRPr>
                <a:solidFill>
                  <a:schemeClr val="tx1">
                    <a:tint val="75000"/>
                  </a:schemeClr>
                </a:solidFill>
              </a:defRPr>
            </a:lvl4pPr>
            <a:lvl5pPr marL="6479276" indent="0" algn="ctr">
              <a:buNone/>
              <a:defRPr>
                <a:solidFill>
                  <a:schemeClr val="tx1">
                    <a:tint val="75000"/>
                  </a:schemeClr>
                </a:solidFill>
              </a:defRPr>
            </a:lvl5pPr>
            <a:lvl6pPr marL="8099096" indent="0" algn="ctr">
              <a:buNone/>
              <a:defRPr>
                <a:solidFill>
                  <a:schemeClr val="tx1">
                    <a:tint val="75000"/>
                  </a:schemeClr>
                </a:solidFill>
              </a:defRPr>
            </a:lvl6pPr>
            <a:lvl7pPr marL="9718915" indent="0" algn="ctr">
              <a:buNone/>
              <a:defRPr>
                <a:solidFill>
                  <a:schemeClr val="tx1">
                    <a:tint val="75000"/>
                  </a:schemeClr>
                </a:solidFill>
              </a:defRPr>
            </a:lvl7pPr>
            <a:lvl8pPr marL="11338734" indent="0" algn="ctr">
              <a:buNone/>
              <a:defRPr>
                <a:solidFill>
                  <a:schemeClr val="tx1">
                    <a:tint val="75000"/>
                  </a:schemeClr>
                </a:solidFill>
              </a:defRPr>
            </a:lvl8pPr>
            <a:lvl9pPr marL="1295855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0959404" y="8174419"/>
            <a:ext cx="34436711" cy="1741076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49268" y="8174419"/>
            <a:ext cx="102590204" cy="1741076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12178" y="20818525"/>
            <a:ext cx="36716494" cy="6434543"/>
          </a:xfrm>
        </p:spPr>
        <p:txBody>
          <a:bodyPr anchor="t"/>
          <a:lstStyle>
            <a:lvl1pPr algn="l">
              <a:defRPr sz="14174" b="1" cap="all"/>
            </a:lvl1pPr>
          </a:lstStyle>
          <a:p>
            <a:r>
              <a:rPr lang="en-US" smtClean="0"/>
              <a:t>Click to edit Master title style</a:t>
            </a:r>
            <a:endParaRPr lang="en-US"/>
          </a:p>
        </p:txBody>
      </p:sp>
      <p:sp>
        <p:nvSpPr>
          <p:cNvPr id="3" name="Text Placeholder 2"/>
          <p:cNvSpPr>
            <a:spLocks noGrp="1"/>
          </p:cNvSpPr>
          <p:nvPr>
            <p:ph type="body" idx="1"/>
          </p:nvPr>
        </p:nvSpPr>
        <p:spPr>
          <a:xfrm>
            <a:off x="3412178" y="13731531"/>
            <a:ext cx="36716494" cy="7086995"/>
          </a:xfrm>
        </p:spPr>
        <p:txBody>
          <a:bodyPr anchor="b"/>
          <a:lstStyle>
            <a:lvl1pPr marL="0" indent="0">
              <a:buNone/>
              <a:defRPr sz="7050">
                <a:solidFill>
                  <a:schemeClr val="tx1">
                    <a:tint val="75000"/>
                  </a:schemeClr>
                </a:solidFill>
              </a:defRPr>
            </a:lvl1pPr>
            <a:lvl2pPr marL="1619819" indent="0">
              <a:buNone/>
              <a:defRPr sz="6375">
                <a:solidFill>
                  <a:schemeClr val="tx1">
                    <a:tint val="75000"/>
                  </a:schemeClr>
                </a:solidFill>
              </a:defRPr>
            </a:lvl2pPr>
            <a:lvl3pPr marL="3239639" indent="0">
              <a:buNone/>
              <a:defRPr sz="5700">
                <a:solidFill>
                  <a:schemeClr val="tx1">
                    <a:tint val="75000"/>
                  </a:schemeClr>
                </a:solidFill>
              </a:defRPr>
            </a:lvl3pPr>
            <a:lvl4pPr marL="4859457" indent="0">
              <a:buNone/>
              <a:defRPr sz="4950">
                <a:solidFill>
                  <a:schemeClr val="tx1">
                    <a:tint val="75000"/>
                  </a:schemeClr>
                </a:solidFill>
              </a:defRPr>
            </a:lvl4pPr>
            <a:lvl5pPr marL="6479276" indent="0">
              <a:buNone/>
              <a:defRPr sz="4950">
                <a:solidFill>
                  <a:schemeClr val="tx1">
                    <a:tint val="75000"/>
                  </a:schemeClr>
                </a:solidFill>
              </a:defRPr>
            </a:lvl5pPr>
            <a:lvl6pPr marL="8099096" indent="0">
              <a:buNone/>
              <a:defRPr sz="4950">
                <a:solidFill>
                  <a:schemeClr val="tx1">
                    <a:tint val="75000"/>
                  </a:schemeClr>
                </a:solidFill>
              </a:defRPr>
            </a:lvl6pPr>
            <a:lvl7pPr marL="9718915" indent="0">
              <a:buNone/>
              <a:defRPr sz="4950">
                <a:solidFill>
                  <a:schemeClr val="tx1">
                    <a:tint val="75000"/>
                  </a:schemeClr>
                </a:solidFill>
              </a:defRPr>
            </a:lvl7pPr>
            <a:lvl8pPr marL="11338734" indent="0">
              <a:buNone/>
              <a:defRPr sz="4950">
                <a:solidFill>
                  <a:schemeClr val="tx1">
                    <a:tint val="75000"/>
                  </a:schemeClr>
                </a:solidFill>
              </a:defRPr>
            </a:lvl8pPr>
            <a:lvl9pPr marL="12958553" indent="0">
              <a:buNone/>
              <a:defRPr sz="49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49270" y="47614125"/>
            <a:ext cx="68513457" cy="134667937"/>
          </a:xfrm>
        </p:spPr>
        <p:txBody>
          <a:bodyPr/>
          <a:lstStyle>
            <a:lvl1pPr>
              <a:defRPr sz="9900"/>
            </a:lvl1pPr>
            <a:lvl2pPr>
              <a:defRPr sz="8475"/>
            </a:lvl2pPr>
            <a:lvl3pPr>
              <a:defRPr sz="7050"/>
            </a:lvl3pPr>
            <a:lvl4pPr>
              <a:defRPr sz="6375"/>
            </a:lvl4pPr>
            <a:lvl5pPr>
              <a:defRPr sz="6375"/>
            </a:lvl5pPr>
            <a:lvl6pPr>
              <a:defRPr sz="6375"/>
            </a:lvl6pPr>
            <a:lvl7pPr>
              <a:defRPr sz="6375"/>
            </a:lvl7pPr>
            <a:lvl8pPr>
              <a:defRPr sz="6375"/>
            </a:lvl8pPr>
            <a:lvl9pPr>
              <a:defRPr sz="63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6882659" y="47614125"/>
            <a:ext cx="68513457" cy="134667937"/>
          </a:xfrm>
        </p:spPr>
        <p:txBody>
          <a:bodyPr/>
          <a:lstStyle>
            <a:lvl1pPr>
              <a:defRPr sz="9900"/>
            </a:lvl1pPr>
            <a:lvl2pPr>
              <a:defRPr sz="8475"/>
            </a:lvl2pPr>
            <a:lvl3pPr>
              <a:defRPr sz="7050"/>
            </a:lvl3pPr>
            <a:lvl4pPr>
              <a:defRPr sz="6375"/>
            </a:lvl4pPr>
            <a:lvl5pPr>
              <a:defRPr sz="6375"/>
            </a:lvl5pPr>
            <a:lvl6pPr>
              <a:defRPr sz="6375"/>
            </a:lvl6pPr>
            <a:lvl7pPr>
              <a:defRPr sz="6375"/>
            </a:lvl7pPr>
            <a:lvl8pPr>
              <a:defRPr sz="6375"/>
            </a:lvl8pPr>
            <a:lvl9pPr>
              <a:defRPr sz="63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59794" y="1297412"/>
            <a:ext cx="38876288" cy="539961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59796" y="7251988"/>
            <a:ext cx="19085680" cy="3022283"/>
          </a:xfrm>
        </p:spPr>
        <p:txBody>
          <a:bodyPr anchor="b"/>
          <a:lstStyle>
            <a:lvl1pPr marL="0" indent="0">
              <a:buNone/>
              <a:defRPr sz="8475" b="1"/>
            </a:lvl1pPr>
            <a:lvl2pPr marL="1619819" indent="0">
              <a:buNone/>
              <a:defRPr sz="7050" b="1"/>
            </a:lvl2pPr>
            <a:lvl3pPr marL="3239639" indent="0">
              <a:buNone/>
              <a:defRPr sz="6375" b="1"/>
            </a:lvl3pPr>
            <a:lvl4pPr marL="4859457" indent="0">
              <a:buNone/>
              <a:defRPr sz="5700" b="1"/>
            </a:lvl4pPr>
            <a:lvl5pPr marL="6479276" indent="0">
              <a:buNone/>
              <a:defRPr sz="5700" b="1"/>
            </a:lvl5pPr>
            <a:lvl6pPr marL="8099096" indent="0">
              <a:buNone/>
              <a:defRPr sz="5700" b="1"/>
            </a:lvl6pPr>
            <a:lvl7pPr marL="9718915" indent="0">
              <a:buNone/>
              <a:defRPr sz="5700" b="1"/>
            </a:lvl7pPr>
            <a:lvl8pPr marL="11338734" indent="0">
              <a:buNone/>
              <a:defRPr sz="5700" b="1"/>
            </a:lvl8pPr>
            <a:lvl9pPr marL="12958553" indent="0">
              <a:buNone/>
              <a:defRPr sz="5700" b="1"/>
            </a:lvl9pPr>
          </a:lstStyle>
          <a:p>
            <a:pPr lvl="0"/>
            <a:r>
              <a:rPr lang="en-US" smtClean="0"/>
              <a:t>Click to edit Master text styles</a:t>
            </a:r>
          </a:p>
        </p:txBody>
      </p:sp>
      <p:sp>
        <p:nvSpPr>
          <p:cNvPr id="4" name="Content Placeholder 3"/>
          <p:cNvSpPr>
            <a:spLocks noGrp="1"/>
          </p:cNvSpPr>
          <p:nvPr>
            <p:ph sz="half" idx="2"/>
          </p:nvPr>
        </p:nvSpPr>
        <p:spPr>
          <a:xfrm>
            <a:off x="2159796" y="10274271"/>
            <a:ext cx="19085680" cy="18666178"/>
          </a:xfrm>
        </p:spPr>
        <p:txBody>
          <a:bodyPr/>
          <a:lstStyle>
            <a:lvl1pPr>
              <a:defRPr sz="8475"/>
            </a:lvl1pPr>
            <a:lvl2pPr>
              <a:defRPr sz="7050"/>
            </a:lvl2pPr>
            <a:lvl3pPr>
              <a:defRPr sz="6375"/>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942908" y="7251988"/>
            <a:ext cx="19093176" cy="3022283"/>
          </a:xfrm>
        </p:spPr>
        <p:txBody>
          <a:bodyPr anchor="b"/>
          <a:lstStyle>
            <a:lvl1pPr marL="0" indent="0">
              <a:buNone/>
              <a:defRPr sz="8475" b="1"/>
            </a:lvl1pPr>
            <a:lvl2pPr marL="1619819" indent="0">
              <a:buNone/>
              <a:defRPr sz="7050" b="1"/>
            </a:lvl2pPr>
            <a:lvl3pPr marL="3239639" indent="0">
              <a:buNone/>
              <a:defRPr sz="6375" b="1"/>
            </a:lvl3pPr>
            <a:lvl4pPr marL="4859457" indent="0">
              <a:buNone/>
              <a:defRPr sz="5700" b="1"/>
            </a:lvl4pPr>
            <a:lvl5pPr marL="6479276" indent="0">
              <a:buNone/>
              <a:defRPr sz="5700" b="1"/>
            </a:lvl5pPr>
            <a:lvl6pPr marL="8099096" indent="0">
              <a:buNone/>
              <a:defRPr sz="5700" b="1"/>
            </a:lvl6pPr>
            <a:lvl7pPr marL="9718915" indent="0">
              <a:buNone/>
              <a:defRPr sz="5700" b="1"/>
            </a:lvl7pPr>
            <a:lvl8pPr marL="11338734" indent="0">
              <a:buNone/>
              <a:defRPr sz="5700" b="1"/>
            </a:lvl8pPr>
            <a:lvl9pPr marL="12958553" indent="0">
              <a:buNone/>
              <a:defRPr sz="5700" b="1"/>
            </a:lvl9pPr>
          </a:lstStyle>
          <a:p>
            <a:pPr lvl="0"/>
            <a:r>
              <a:rPr lang="en-US" smtClean="0"/>
              <a:t>Click to edit Master text styles</a:t>
            </a:r>
          </a:p>
        </p:txBody>
      </p:sp>
      <p:sp>
        <p:nvSpPr>
          <p:cNvPr id="6" name="Content Placeholder 5"/>
          <p:cNvSpPr>
            <a:spLocks noGrp="1"/>
          </p:cNvSpPr>
          <p:nvPr>
            <p:ph sz="quarter" idx="4"/>
          </p:nvPr>
        </p:nvSpPr>
        <p:spPr>
          <a:xfrm>
            <a:off x="21942908" y="10274271"/>
            <a:ext cx="19093176" cy="18666178"/>
          </a:xfrm>
        </p:spPr>
        <p:txBody>
          <a:bodyPr/>
          <a:lstStyle>
            <a:lvl1pPr>
              <a:defRPr sz="8475"/>
            </a:lvl1pPr>
            <a:lvl2pPr>
              <a:defRPr sz="7050"/>
            </a:lvl2pPr>
            <a:lvl3pPr>
              <a:defRPr sz="6375"/>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9796" y="1289909"/>
            <a:ext cx="14211145" cy="5489610"/>
          </a:xfrm>
        </p:spPr>
        <p:txBody>
          <a:bodyPr anchor="b"/>
          <a:lstStyle>
            <a:lvl1pPr algn="l">
              <a:defRPr sz="7050" b="1"/>
            </a:lvl1pPr>
          </a:lstStyle>
          <a:p>
            <a:r>
              <a:rPr lang="en-US" smtClean="0"/>
              <a:t>Click to edit Master title style</a:t>
            </a:r>
            <a:endParaRPr lang="en-US"/>
          </a:p>
        </p:txBody>
      </p:sp>
      <p:sp>
        <p:nvSpPr>
          <p:cNvPr id="3" name="Content Placeholder 2"/>
          <p:cNvSpPr>
            <a:spLocks noGrp="1"/>
          </p:cNvSpPr>
          <p:nvPr>
            <p:ph idx="1"/>
          </p:nvPr>
        </p:nvSpPr>
        <p:spPr>
          <a:xfrm>
            <a:off x="16888387" y="1289911"/>
            <a:ext cx="24147694" cy="27650540"/>
          </a:xfrm>
        </p:spPr>
        <p:txBody>
          <a:bodyPr/>
          <a:lstStyle>
            <a:lvl1pPr>
              <a:defRPr sz="11325"/>
            </a:lvl1pPr>
            <a:lvl2pPr>
              <a:defRPr sz="9900"/>
            </a:lvl2pPr>
            <a:lvl3pPr>
              <a:defRPr sz="8475"/>
            </a:lvl3pPr>
            <a:lvl4pPr>
              <a:defRPr sz="7050"/>
            </a:lvl4pPr>
            <a:lvl5pPr>
              <a:defRPr sz="7050"/>
            </a:lvl5pPr>
            <a:lvl6pPr>
              <a:defRPr sz="7050"/>
            </a:lvl6pPr>
            <a:lvl7pPr>
              <a:defRPr sz="7050"/>
            </a:lvl7pPr>
            <a:lvl8pPr>
              <a:defRPr sz="7050"/>
            </a:lvl8pPr>
            <a:lvl9pPr>
              <a:defRPr sz="7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59796" y="6779522"/>
            <a:ext cx="14211145" cy="22160929"/>
          </a:xfrm>
        </p:spPr>
        <p:txBody>
          <a:bodyPr/>
          <a:lstStyle>
            <a:lvl1pPr marL="0" indent="0">
              <a:buNone/>
              <a:defRPr sz="4950"/>
            </a:lvl1pPr>
            <a:lvl2pPr marL="1619819" indent="0">
              <a:buNone/>
              <a:defRPr sz="4275"/>
            </a:lvl2pPr>
            <a:lvl3pPr marL="3239639" indent="0">
              <a:buNone/>
              <a:defRPr sz="3525"/>
            </a:lvl3pPr>
            <a:lvl4pPr marL="4859457" indent="0">
              <a:buNone/>
              <a:defRPr sz="3225"/>
            </a:lvl4pPr>
            <a:lvl5pPr marL="6479276" indent="0">
              <a:buNone/>
              <a:defRPr sz="3225"/>
            </a:lvl5pPr>
            <a:lvl6pPr marL="8099096" indent="0">
              <a:buNone/>
              <a:defRPr sz="3225"/>
            </a:lvl6pPr>
            <a:lvl7pPr marL="9718915" indent="0">
              <a:buNone/>
              <a:defRPr sz="3225"/>
            </a:lvl7pPr>
            <a:lvl8pPr marL="11338734" indent="0">
              <a:buNone/>
              <a:defRPr sz="3225"/>
            </a:lvl8pPr>
            <a:lvl9pPr marL="12958553" indent="0">
              <a:buNone/>
              <a:defRPr sz="322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66694" y="22678390"/>
            <a:ext cx="25917525" cy="2677312"/>
          </a:xfrm>
        </p:spPr>
        <p:txBody>
          <a:bodyPr anchor="b"/>
          <a:lstStyle>
            <a:lvl1pPr algn="l">
              <a:defRPr sz="7050" b="1"/>
            </a:lvl1pPr>
          </a:lstStyle>
          <a:p>
            <a:r>
              <a:rPr lang="en-US" smtClean="0"/>
              <a:t>Click to edit Master title style</a:t>
            </a:r>
            <a:endParaRPr lang="en-US"/>
          </a:p>
        </p:txBody>
      </p:sp>
      <p:sp>
        <p:nvSpPr>
          <p:cNvPr id="3" name="Picture Placeholder 2"/>
          <p:cNvSpPr>
            <a:spLocks noGrp="1"/>
          </p:cNvSpPr>
          <p:nvPr>
            <p:ph type="pic" idx="1"/>
          </p:nvPr>
        </p:nvSpPr>
        <p:spPr>
          <a:xfrm>
            <a:off x="8466694" y="2894795"/>
            <a:ext cx="25917525" cy="19438620"/>
          </a:xfrm>
        </p:spPr>
        <p:txBody>
          <a:bodyPr/>
          <a:lstStyle>
            <a:lvl1pPr marL="0" indent="0">
              <a:buNone/>
              <a:defRPr sz="11325"/>
            </a:lvl1pPr>
            <a:lvl2pPr marL="1619819" indent="0">
              <a:buNone/>
              <a:defRPr sz="9900"/>
            </a:lvl2pPr>
            <a:lvl3pPr marL="3239639" indent="0">
              <a:buNone/>
              <a:defRPr sz="8475"/>
            </a:lvl3pPr>
            <a:lvl4pPr marL="4859457" indent="0">
              <a:buNone/>
              <a:defRPr sz="7050"/>
            </a:lvl4pPr>
            <a:lvl5pPr marL="6479276" indent="0">
              <a:buNone/>
              <a:defRPr sz="7050"/>
            </a:lvl5pPr>
            <a:lvl6pPr marL="8099096" indent="0">
              <a:buNone/>
              <a:defRPr sz="7050"/>
            </a:lvl6pPr>
            <a:lvl7pPr marL="9718915" indent="0">
              <a:buNone/>
              <a:defRPr sz="7050"/>
            </a:lvl7pPr>
            <a:lvl8pPr marL="11338734" indent="0">
              <a:buNone/>
              <a:defRPr sz="7050"/>
            </a:lvl8pPr>
            <a:lvl9pPr marL="12958553" indent="0">
              <a:buNone/>
              <a:defRPr sz="7050"/>
            </a:lvl9pPr>
          </a:lstStyle>
          <a:p>
            <a:endParaRPr lang="en-US"/>
          </a:p>
        </p:txBody>
      </p:sp>
      <p:sp>
        <p:nvSpPr>
          <p:cNvPr id="4" name="Text Placeholder 3"/>
          <p:cNvSpPr>
            <a:spLocks noGrp="1"/>
          </p:cNvSpPr>
          <p:nvPr>
            <p:ph type="body" sz="half" idx="2"/>
          </p:nvPr>
        </p:nvSpPr>
        <p:spPr>
          <a:xfrm>
            <a:off x="8466694" y="25355704"/>
            <a:ext cx="25917525" cy="3802228"/>
          </a:xfrm>
        </p:spPr>
        <p:txBody>
          <a:bodyPr/>
          <a:lstStyle>
            <a:lvl1pPr marL="0" indent="0">
              <a:buNone/>
              <a:defRPr sz="4950"/>
            </a:lvl1pPr>
            <a:lvl2pPr marL="1619819" indent="0">
              <a:buNone/>
              <a:defRPr sz="4275"/>
            </a:lvl2pPr>
            <a:lvl3pPr marL="3239639" indent="0">
              <a:buNone/>
              <a:defRPr sz="3525"/>
            </a:lvl3pPr>
            <a:lvl4pPr marL="4859457" indent="0">
              <a:buNone/>
              <a:defRPr sz="3225"/>
            </a:lvl4pPr>
            <a:lvl5pPr marL="6479276" indent="0">
              <a:buNone/>
              <a:defRPr sz="3225"/>
            </a:lvl5pPr>
            <a:lvl6pPr marL="8099096" indent="0">
              <a:buNone/>
              <a:defRPr sz="3225"/>
            </a:lvl6pPr>
            <a:lvl7pPr marL="9718915" indent="0">
              <a:buNone/>
              <a:defRPr sz="3225"/>
            </a:lvl7pPr>
            <a:lvl8pPr marL="11338734" indent="0">
              <a:buNone/>
              <a:defRPr sz="3225"/>
            </a:lvl8pPr>
            <a:lvl9pPr marL="12958553" indent="0">
              <a:buNone/>
              <a:defRPr sz="322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59794" y="1297412"/>
            <a:ext cx="38876288" cy="5399617"/>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59794" y="7559466"/>
            <a:ext cx="38876288" cy="21380985"/>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59796" y="30027872"/>
            <a:ext cx="10079037" cy="1724877"/>
          </a:xfrm>
          <a:prstGeom prst="rect">
            <a:avLst/>
          </a:prstGeom>
        </p:spPr>
        <p:txBody>
          <a:bodyPr vert="horz" lIns="431963" tIns="215981" rIns="431963" bIns="215981" rtlCol="0" anchor="ctr"/>
          <a:lstStyle>
            <a:lvl1pPr algn="l">
              <a:defRPr sz="4275">
                <a:solidFill>
                  <a:schemeClr val="tx1">
                    <a:tint val="75000"/>
                  </a:schemeClr>
                </a:solidFill>
              </a:defRPr>
            </a:lvl1pPr>
          </a:lstStyle>
          <a:p>
            <a:fld id="{412A7B0C-6924-430C-95F9-402E4A9E8E2E}" type="datetimeFigureOut">
              <a:rPr lang="en-US" smtClean="0"/>
              <a:t>3/27/2023</a:t>
            </a:fld>
            <a:endParaRPr lang="en-US"/>
          </a:p>
        </p:txBody>
      </p:sp>
      <p:sp>
        <p:nvSpPr>
          <p:cNvPr id="5" name="Footer Placeholder 4"/>
          <p:cNvSpPr>
            <a:spLocks noGrp="1"/>
          </p:cNvSpPr>
          <p:nvPr>
            <p:ph type="ftr" sz="quarter" idx="3"/>
          </p:nvPr>
        </p:nvSpPr>
        <p:spPr>
          <a:xfrm>
            <a:off x="14758591" y="30027872"/>
            <a:ext cx="13678694" cy="1724877"/>
          </a:xfrm>
          <a:prstGeom prst="rect">
            <a:avLst/>
          </a:prstGeom>
        </p:spPr>
        <p:txBody>
          <a:bodyPr vert="horz" lIns="431963" tIns="215981" rIns="431963" bIns="215981" rtlCol="0" anchor="ctr"/>
          <a:lstStyle>
            <a:lvl1pPr algn="ctr">
              <a:defRPr sz="42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57046" y="30027872"/>
            <a:ext cx="10079037" cy="1724877"/>
          </a:xfrm>
          <a:prstGeom prst="rect">
            <a:avLst/>
          </a:prstGeom>
        </p:spPr>
        <p:txBody>
          <a:bodyPr vert="horz" lIns="431963" tIns="215981" rIns="431963" bIns="215981" rtlCol="0" anchor="ctr"/>
          <a:lstStyle>
            <a:lvl1pPr algn="r">
              <a:defRPr sz="4275">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39639" rtl="0" eaLnBrk="1" latinLnBrk="0" hangingPunct="1">
        <a:spcBef>
          <a:spcPct val="0"/>
        </a:spcBef>
        <a:buNone/>
        <a:defRPr sz="15600" kern="1200">
          <a:solidFill>
            <a:schemeClr val="tx1"/>
          </a:solidFill>
          <a:latin typeface="+mj-lt"/>
          <a:ea typeface="+mj-ea"/>
          <a:cs typeface="+mj-cs"/>
        </a:defRPr>
      </a:lvl1pPr>
    </p:titleStyle>
    <p:bodyStyle>
      <a:lvl1pPr marL="1214864" indent="-1214864" algn="l" defTabSz="3239639" rtl="0" eaLnBrk="1" latinLnBrk="0" hangingPunct="1">
        <a:spcBef>
          <a:spcPct val="20000"/>
        </a:spcBef>
        <a:buFont typeface="Arial" pitchFamily="34" charset="0"/>
        <a:buChar char="•"/>
        <a:defRPr sz="11325" kern="1200">
          <a:solidFill>
            <a:schemeClr val="tx1"/>
          </a:solidFill>
          <a:latin typeface="+mn-lt"/>
          <a:ea typeface="+mn-ea"/>
          <a:cs typeface="+mn-cs"/>
        </a:defRPr>
      </a:lvl1pPr>
      <a:lvl2pPr marL="2632207" indent="-1012387" algn="l" defTabSz="3239639" rtl="0" eaLnBrk="1" latinLnBrk="0" hangingPunct="1">
        <a:spcBef>
          <a:spcPct val="20000"/>
        </a:spcBef>
        <a:buFont typeface="Arial" pitchFamily="34" charset="0"/>
        <a:buChar char="–"/>
        <a:defRPr sz="9900" kern="1200">
          <a:solidFill>
            <a:schemeClr val="tx1"/>
          </a:solidFill>
          <a:latin typeface="+mn-lt"/>
          <a:ea typeface="+mn-ea"/>
          <a:cs typeface="+mn-cs"/>
        </a:defRPr>
      </a:lvl2pPr>
      <a:lvl3pPr marL="4049548" indent="-809909" algn="l" defTabSz="3239639" rtl="0" eaLnBrk="1" latinLnBrk="0" hangingPunct="1">
        <a:spcBef>
          <a:spcPct val="20000"/>
        </a:spcBef>
        <a:buFont typeface="Arial" pitchFamily="34" charset="0"/>
        <a:buChar char="•"/>
        <a:defRPr sz="8475" kern="1200">
          <a:solidFill>
            <a:schemeClr val="tx1"/>
          </a:solidFill>
          <a:latin typeface="+mn-lt"/>
          <a:ea typeface="+mn-ea"/>
          <a:cs typeface="+mn-cs"/>
        </a:defRPr>
      </a:lvl3pPr>
      <a:lvl4pPr marL="5669367"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4pPr>
      <a:lvl5pPr marL="7289186"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5pPr>
      <a:lvl6pPr marL="8909005"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6pPr>
      <a:lvl7pPr marL="10528824"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7pPr>
      <a:lvl8pPr marL="12148643"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8pPr>
      <a:lvl9pPr marL="13768463"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9pPr>
    </p:bodyStyle>
    <p:otherStyle>
      <a:defPPr>
        <a:defRPr lang="en-US"/>
      </a:defPPr>
      <a:lvl1pPr marL="0" algn="l" defTabSz="3239639" rtl="0" eaLnBrk="1" latinLnBrk="0" hangingPunct="1">
        <a:defRPr sz="6375" kern="1200">
          <a:solidFill>
            <a:schemeClr val="tx1"/>
          </a:solidFill>
          <a:latin typeface="+mn-lt"/>
          <a:ea typeface="+mn-ea"/>
          <a:cs typeface="+mn-cs"/>
        </a:defRPr>
      </a:lvl1pPr>
      <a:lvl2pPr marL="1619819" algn="l" defTabSz="3239639" rtl="0" eaLnBrk="1" latinLnBrk="0" hangingPunct="1">
        <a:defRPr sz="6375" kern="1200">
          <a:solidFill>
            <a:schemeClr val="tx1"/>
          </a:solidFill>
          <a:latin typeface="+mn-lt"/>
          <a:ea typeface="+mn-ea"/>
          <a:cs typeface="+mn-cs"/>
        </a:defRPr>
      </a:lvl2pPr>
      <a:lvl3pPr marL="3239639" algn="l" defTabSz="3239639" rtl="0" eaLnBrk="1" latinLnBrk="0" hangingPunct="1">
        <a:defRPr sz="6375" kern="1200">
          <a:solidFill>
            <a:schemeClr val="tx1"/>
          </a:solidFill>
          <a:latin typeface="+mn-lt"/>
          <a:ea typeface="+mn-ea"/>
          <a:cs typeface="+mn-cs"/>
        </a:defRPr>
      </a:lvl3pPr>
      <a:lvl4pPr marL="4859457" algn="l" defTabSz="3239639" rtl="0" eaLnBrk="1" latinLnBrk="0" hangingPunct="1">
        <a:defRPr sz="6375" kern="1200">
          <a:solidFill>
            <a:schemeClr val="tx1"/>
          </a:solidFill>
          <a:latin typeface="+mn-lt"/>
          <a:ea typeface="+mn-ea"/>
          <a:cs typeface="+mn-cs"/>
        </a:defRPr>
      </a:lvl4pPr>
      <a:lvl5pPr marL="6479276" algn="l" defTabSz="3239639" rtl="0" eaLnBrk="1" latinLnBrk="0" hangingPunct="1">
        <a:defRPr sz="6375" kern="1200">
          <a:solidFill>
            <a:schemeClr val="tx1"/>
          </a:solidFill>
          <a:latin typeface="+mn-lt"/>
          <a:ea typeface="+mn-ea"/>
          <a:cs typeface="+mn-cs"/>
        </a:defRPr>
      </a:lvl5pPr>
      <a:lvl6pPr marL="8099096" algn="l" defTabSz="3239639" rtl="0" eaLnBrk="1" latinLnBrk="0" hangingPunct="1">
        <a:defRPr sz="6375" kern="1200">
          <a:solidFill>
            <a:schemeClr val="tx1"/>
          </a:solidFill>
          <a:latin typeface="+mn-lt"/>
          <a:ea typeface="+mn-ea"/>
          <a:cs typeface="+mn-cs"/>
        </a:defRPr>
      </a:lvl6pPr>
      <a:lvl7pPr marL="9718915" algn="l" defTabSz="3239639" rtl="0" eaLnBrk="1" latinLnBrk="0" hangingPunct="1">
        <a:defRPr sz="6375" kern="1200">
          <a:solidFill>
            <a:schemeClr val="tx1"/>
          </a:solidFill>
          <a:latin typeface="+mn-lt"/>
          <a:ea typeface="+mn-ea"/>
          <a:cs typeface="+mn-cs"/>
        </a:defRPr>
      </a:lvl7pPr>
      <a:lvl8pPr marL="11338734" algn="l" defTabSz="3239639" rtl="0" eaLnBrk="1" latinLnBrk="0" hangingPunct="1">
        <a:defRPr sz="6375" kern="1200">
          <a:solidFill>
            <a:schemeClr val="tx1"/>
          </a:solidFill>
          <a:latin typeface="+mn-lt"/>
          <a:ea typeface="+mn-ea"/>
          <a:cs typeface="+mn-cs"/>
        </a:defRPr>
      </a:lvl8pPr>
      <a:lvl9pPr marL="12958553" algn="l" defTabSz="3239639" rtl="0" eaLnBrk="1" latinLnBrk="0" hangingPunct="1">
        <a:defRPr sz="63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2937" y="3168650"/>
            <a:ext cx="34213800" cy="28608894"/>
          </a:xfrm>
          <a:prstGeom prst="rect">
            <a:avLst/>
          </a:prstGeom>
          <a:gradFill flip="none" rotWithShape="1">
            <a:gsLst>
              <a:gs pos="0">
                <a:schemeClr val="bg1"/>
              </a:gs>
              <a:gs pos="74000">
                <a:schemeClr val="accent6">
                  <a:lumMod val="20000"/>
                  <a:lumOff val="80000"/>
                </a:schemeClr>
              </a:gs>
              <a:gs pos="83000">
                <a:srgbClr val="FDDFC7">
                  <a:alpha val="66000"/>
                </a:srgbClr>
              </a:gs>
              <a:gs pos="100000">
                <a:schemeClr val="accent6">
                  <a:lumMod val="30000"/>
                  <a:lumOff val="70000"/>
                  <a:alpha val="5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be 4"/>
          <p:cNvSpPr/>
          <p:nvPr/>
        </p:nvSpPr>
        <p:spPr>
          <a:xfrm>
            <a:off x="3381411" y="15016944"/>
            <a:ext cx="14133259"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a:solidFill>
                  <a:schemeClr val="tx1">
                    <a:lumMod val="50000"/>
                    <a:lumOff val="50000"/>
                  </a:schemeClr>
                </a:solidFill>
              </a:rPr>
              <a:t>11100010 10011000 10000000</a:t>
            </a:r>
          </a:p>
        </p:txBody>
      </p:sp>
      <p:sp>
        <p:nvSpPr>
          <p:cNvPr id="6" name="Rectangle 5"/>
          <p:cNvSpPr/>
          <p:nvPr/>
        </p:nvSpPr>
        <p:spPr>
          <a:xfrm>
            <a:off x="3357249" y="1850682"/>
            <a:ext cx="29450174" cy="6247864"/>
          </a:xfrm>
          <a:prstGeom prst="rect">
            <a:avLst/>
          </a:prstGeom>
        </p:spPr>
        <p:txBody>
          <a:bodyPr wrap="square">
            <a:spAutoFit/>
          </a:bodyPr>
          <a:lstStyle/>
          <a:p>
            <a:pPr algn="just"/>
            <a:r>
              <a:rPr lang="fr-FR" sz="10000" smtClean="0">
                <a:solidFill>
                  <a:schemeClr val="tx1">
                    <a:lumMod val="50000"/>
                    <a:lumOff val="50000"/>
                  </a:schemeClr>
                </a:solidFill>
                <a:latin typeface="Cambria" panose="02040503050406030204" pitchFamily="18" charset="0"/>
                <a:ea typeface="Cambria" panose="02040503050406030204" pitchFamily="18" charset="0"/>
                <a:cs typeface="Segoe UI Symbol" panose="020B0502040204020203" pitchFamily="34" charset="0"/>
              </a:rPr>
              <a:t>"☀</a:t>
            </a:r>
            <a:r>
              <a:rPr lang="fr-FR" sz="10000" smtClean="0">
                <a:solidFill>
                  <a:schemeClr val="tx1">
                    <a:lumMod val="50000"/>
                    <a:lumOff val="50000"/>
                  </a:schemeClr>
                </a:solidFill>
                <a:latin typeface="Cambria" panose="02040503050406030204" pitchFamily="18" charset="0"/>
                <a:ea typeface="Cambria" panose="02040503050406030204" pitchFamily="18" charset="0"/>
              </a:rPr>
              <a:t> sunny" =</a:t>
            </a:r>
          </a:p>
          <a:p>
            <a:pPr algn="just"/>
            <a:endParaRPr lang="en-US" sz="10000">
              <a:solidFill>
                <a:schemeClr val="tx1">
                  <a:lumMod val="50000"/>
                  <a:lumOff val="50000"/>
                </a:schemeClr>
              </a:solidFill>
              <a:latin typeface="Cambria" panose="02040503050406030204" pitchFamily="18" charset="0"/>
              <a:ea typeface="Cambria" panose="02040503050406030204" pitchFamily="18" charset="0"/>
            </a:endParaRPr>
          </a:p>
          <a:p>
            <a:pPr algn="just"/>
            <a:r>
              <a:rPr lang="fr-FR" sz="10000">
                <a:solidFill>
                  <a:schemeClr val="tx1">
                    <a:lumMod val="50000"/>
                    <a:lumOff val="50000"/>
                  </a:schemeClr>
                </a:solidFill>
                <a:latin typeface="Cambria" panose="02040503050406030204" pitchFamily="18" charset="0"/>
                <a:ea typeface="Cambria" panose="02040503050406030204" pitchFamily="18" charset="0"/>
              </a:rPr>
              <a:t>11100010 10011000 10000000 00100000 01110011 01110101 01101110 01101110 01111001</a:t>
            </a:r>
            <a:endParaRPr lang="en-US" sz="10000">
              <a:solidFill>
                <a:schemeClr val="tx1">
                  <a:lumMod val="50000"/>
                  <a:lumOff val="50000"/>
                </a:schemeClr>
              </a:solidFill>
              <a:latin typeface="Cambria" panose="02040503050406030204" pitchFamily="18" charset="0"/>
              <a:ea typeface="Cambria" panose="02040503050406030204" pitchFamily="18" charset="0"/>
            </a:endParaRPr>
          </a:p>
        </p:txBody>
      </p:sp>
      <p:sp>
        <p:nvSpPr>
          <p:cNvPr id="7" name="Rectangle 6"/>
          <p:cNvSpPr/>
          <p:nvPr/>
        </p:nvSpPr>
        <p:spPr>
          <a:xfrm>
            <a:off x="9282455" y="9395798"/>
            <a:ext cx="3894015" cy="3170099"/>
          </a:xfrm>
          <a:prstGeom prst="rect">
            <a:avLst/>
          </a:prstGeom>
        </p:spPr>
        <p:txBody>
          <a:bodyPr wrap="none">
            <a:spAutoFit/>
          </a:bodyPr>
          <a:lstStyle/>
          <a:p>
            <a:r>
              <a:rPr lang="fr-FR" sz="20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r>
              <a:rPr lang="fr-FR" sz="20000" smtClean="0">
                <a:solidFill>
                  <a:schemeClr val="tx1">
                    <a:lumMod val="50000"/>
                    <a:lumOff val="50000"/>
                  </a:schemeClr>
                </a:solidFill>
                <a:latin typeface="Cambria" panose="02040503050406030204" pitchFamily="18" charset="0"/>
                <a:ea typeface="Cambria" panose="02040503050406030204" pitchFamily="18" charset="0"/>
                <a:cs typeface="Segoe UI Symbol" panose="020B0502040204020203" pitchFamily="34" charset="0"/>
              </a:rPr>
              <a:t>☀</a:t>
            </a:r>
            <a:r>
              <a:rPr lang="fr-FR" sz="20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endParaRPr lang="en-US" sz="20000">
              <a:solidFill>
                <a:schemeClr val="accent1">
                  <a:lumMod val="60000"/>
                  <a:lumOff val="40000"/>
                </a:schemeClr>
              </a:solidFill>
            </a:endParaRPr>
          </a:p>
        </p:txBody>
      </p:sp>
      <p:sp>
        <p:nvSpPr>
          <p:cNvPr id="8" name="Cube 7"/>
          <p:cNvSpPr/>
          <p:nvPr/>
        </p:nvSpPr>
        <p:spPr>
          <a:xfrm>
            <a:off x="17747128" y="14952783"/>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a:solidFill>
                  <a:schemeClr val="tx1">
                    <a:lumMod val="50000"/>
                    <a:lumOff val="50000"/>
                  </a:schemeClr>
                </a:solidFill>
              </a:rPr>
              <a:t>00100000</a:t>
            </a:r>
          </a:p>
        </p:txBody>
      </p:sp>
      <p:sp>
        <p:nvSpPr>
          <p:cNvPr id="9" name="Rectangle 8"/>
          <p:cNvSpPr/>
          <p:nvPr/>
        </p:nvSpPr>
        <p:spPr>
          <a:xfrm>
            <a:off x="20512134" y="9395800"/>
            <a:ext cx="2435282" cy="3170099"/>
          </a:xfrm>
          <a:prstGeom prst="rect">
            <a:avLst/>
          </a:prstGeom>
        </p:spPr>
        <p:txBody>
          <a:bodyPr wrap="none">
            <a:spAutoFit/>
          </a:bodyPr>
          <a:lstStyle/>
          <a:p>
            <a:r>
              <a:rPr lang="fr-FR" sz="20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 }</a:t>
            </a:r>
            <a:endParaRPr lang="en-US" sz="20000">
              <a:solidFill>
                <a:schemeClr val="accent1">
                  <a:lumMod val="60000"/>
                  <a:lumOff val="40000"/>
                </a:schemeClr>
              </a:solidFill>
            </a:endParaRPr>
          </a:p>
        </p:txBody>
      </p:sp>
      <p:sp>
        <p:nvSpPr>
          <p:cNvPr id="10" name="Cube 9"/>
          <p:cNvSpPr/>
          <p:nvPr/>
        </p:nvSpPr>
        <p:spPr>
          <a:xfrm>
            <a:off x="24583401" y="14952783"/>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a:solidFill>
                  <a:schemeClr val="tx1">
                    <a:lumMod val="50000"/>
                    <a:lumOff val="50000"/>
                  </a:schemeClr>
                </a:solidFill>
              </a:rPr>
              <a:t>01110011</a:t>
            </a:r>
          </a:p>
        </p:txBody>
      </p:sp>
      <p:sp>
        <p:nvSpPr>
          <p:cNvPr id="11" name="Rectangle 10"/>
          <p:cNvSpPr/>
          <p:nvPr/>
        </p:nvSpPr>
        <p:spPr>
          <a:xfrm>
            <a:off x="27130374" y="9395799"/>
            <a:ext cx="2836033" cy="3170099"/>
          </a:xfrm>
          <a:prstGeom prst="rect">
            <a:avLst/>
          </a:prstGeom>
        </p:spPr>
        <p:txBody>
          <a:bodyPr wrap="none">
            <a:spAutoFit/>
          </a:bodyPr>
          <a:lstStyle/>
          <a:p>
            <a:r>
              <a:rPr lang="fr-FR" sz="20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r>
              <a:rPr lang="fr-FR" sz="20000" smtClean="0">
                <a:solidFill>
                  <a:schemeClr val="tx1">
                    <a:lumMod val="50000"/>
                    <a:lumOff val="50000"/>
                  </a:schemeClr>
                </a:solidFill>
                <a:latin typeface="Cambria" panose="02040503050406030204" pitchFamily="18" charset="0"/>
                <a:ea typeface="Cambria" panose="02040503050406030204" pitchFamily="18" charset="0"/>
                <a:cs typeface="Segoe UI Symbol" panose="020B0502040204020203" pitchFamily="34" charset="0"/>
              </a:rPr>
              <a:t>s</a:t>
            </a:r>
            <a:r>
              <a:rPr lang="fr-FR" sz="20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endParaRPr lang="en-US" sz="20000">
              <a:solidFill>
                <a:schemeClr val="accent1">
                  <a:lumMod val="60000"/>
                  <a:lumOff val="40000"/>
                </a:schemeClr>
              </a:solidFill>
            </a:endParaRPr>
          </a:p>
        </p:txBody>
      </p:sp>
      <p:sp>
        <p:nvSpPr>
          <p:cNvPr id="12" name="Cube 11"/>
          <p:cNvSpPr/>
          <p:nvPr/>
        </p:nvSpPr>
        <p:spPr>
          <a:xfrm>
            <a:off x="3357249" y="25955737"/>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a:solidFill>
                  <a:schemeClr val="tx1">
                    <a:lumMod val="50000"/>
                    <a:lumOff val="50000"/>
                  </a:schemeClr>
                </a:solidFill>
              </a:rPr>
              <a:t>01110101</a:t>
            </a:r>
          </a:p>
        </p:txBody>
      </p:sp>
      <p:sp>
        <p:nvSpPr>
          <p:cNvPr id="13" name="Rectangle 12"/>
          <p:cNvSpPr/>
          <p:nvPr/>
        </p:nvSpPr>
        <p:spPr>
          <a:xfrm>
            <a:off x="5706438" y="20398666"/>
            <a:ext cx="3150221" cy="3170099"/>
          </a:xfrm>
          <a:prstGeom prst="rect">
            <a:avLst/>
          </a:prstGeom>
        </p:spPr>
        <p:txBody>
          <a:bodyPr wrap="none">
            <a:spAutoFit/>
          </a:bodyPr>
          <a:lstStyle/>
          <a:p>
            <a:r>
              <a:rPr lang="fr-FR" sz="20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r>
              <a:rPr lang="fr-FR" sz="20000" smtClean="0">
                <a:solidFill>
                  <a:schemeClr val="tx1">
                    <a:lumMod val="50000"/>
                    <a:lumOff val="50000"/>
                  </a:schemeClr>
                </a:solidFill>
                <a:latin typeface="Cambria" panose="02040503050406030204" pitchFamily="18" charset="0"/>
                <a:ea typeface="Cambria" panose="02040503050406030204" pitchFamily="18" charset="0"/>
                <a:cs typeface="Segoe UI Symbol" panose="020B0502040204020203" pitchFamily="34" charset="0"/>
              </a:rPr>
              <a:t>u</a:t>
            </a:r>
            <a:r>
              <a:rPr lang="fr-FR" sz="20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endParaRPr lang="en-US" sz="20000">
              <a:solidFill>
                <a:schemeClr val="accent1">
                  <a:lumMod val="60000"/>
                  <a:lumOff val="40000"/>
                </a:schemeClr>
              </a:solidFill>
            </a:endParaRPr>
          </a:p>
        </p:txBody>
      </p:sp>
      <p:sp>
        <p:nvSpPr>
          <p:cNvPr id="14" name="Cube 13"/>
          <p:cNvSpPr/>
          <p:nvPr/>
        </p:nvSpPr>
        <p:spPr>
          <a:xfrm>
            <a:off x="10500998" y="25955737"/>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a:solidFill>
                  <a:schemeClr val="tx1">
                    <a:lumMod val="50000"/>
                    <a:lumOff val="50000"/>
                  </a:schemeClr>
                </a:solidFill>
              </a:rPr>
              <a:t>01101110</a:t>
            </a:r>
          </a:p>
        </p:txBody>
      </p:sp>
      <p:sp>
        <p:nvSpPr>
          <p:cNvPr id="15" name="Rectangle 14"/>
          <p:cNvSpPr/>
          <p:nvPr/>
        </p:nvSpPr>
        <p:spPr>
          <a:xfrm>
            <a:off x="12971559" y="20472527"/>
            <a:ext cx="3164649" cy="3170099"/>
          </a:xfrm>
          <a:prstGeom prst="rect">
            <a:avLst/>
          </a:prstGeom>
        </p:spPr>
        <p:txBody>
          <a:bodyPr wrap="none">
            <a:spAutoFit/>
          </a:bodyPr>
          <a:lstStyle/>
          <a:p>
            <a:r>
              <a:rPr lang="fr-FR" sz="20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r>
              <a:rPr lang="fr-FR" sz="20000" smtClean="0">
                <a:solidFill>
                  <a:schemeClr val="tx1">
                    <a:lumMod val="50000"/>
                    <a:lumOff val="50000"/>
                  </a:schemeClr>
                </a:solidFill>
                <a:latin typeface="Cambria" panose="02040503050406030204" pitchFamily="18" charset="0"/>
                <a:ea typeface="Cambria" panose="02040503050406030204" pitchFamily="18" charset="0"/>
                <a:cs typeface="Segoe UI Symbol" panose="020B0502040204020203" pitchFamily="34" charset="0"/>
              </a:rPr>
              <a:t>n</a:t>
            </a:r>
            <a:r>
              <a:rPr lang="fr-FR" sz="20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endParaRPr lang="en-US" sz="20000">
              <a:solidFill>
                <a:schemeClr val="accent1">
                  <a:lumMod val="60000"/>
                  <a:lumOff val="40000"/>
                </a:schemeClr>
              </a:solidFill>
            </a:endParaRPr>
          </a:p>
        </p:txBody>
      </p:sp>
      <p:sp>
        <p:nvSpPr>
          <p:cNvPr id="16" name="Cube 15"/>
          <p:cNvSpPr/>
          <p:nvPr/>
        </p:nvSpPr>
        <p:spPr>
          <a:xfrm>
            <a:off x="17644747" y="25955737"/>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a:solidFill>
                  <a:schemeClr val="tx1">
                    <a:lumMod val="50000"/>
                    <a:lumOff val="50000"/>
                  </a:schemeClr>
                </a:solidFill>
              </a:rPr>
              <a:t>01101110</a:t>
            </a:r>
          </a:p>
        </p:txBody>
      </p:sp>
      <p:sp>
        <p:nvSpPr>
          <p:cNvPr id="17" name="Rectangle 16"/>
          <p:cNvSpPr/>
          <p:nvPr/>
        </p:nvSpPr>
        <p:spPr>
          <a:xfrm>
            <a:off x="20147451" y="20398667"/>
            <a:ext cx="3164649" cy="3170099"/>
          </a:xfrm>
          <a:prstGeom prst="rect">
            <a:avLst/>
          </a:prstGeom>
        </p:spPr>
        <p:txBody>
          <a:bodyPr wrap="none">
            <a:spAutoFit/>
          </a:bodyPr>
          <a:lstStyle/>
          <a:p>
            <a:r>
              <a:rPr lang="fr-FR" sz="20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r>
              <a:rPr lang="fr-FR" sz="20000" smtClean="0">
                <a:solidFill>
                  <a:schemeClr val="tx1">
                    <a:lumMod val="50000"/>
                    <a:lumOff val="50000"/>
                  </a:schemeClr>
                </a:solidFill>
                <a:latin typeface="Cambria" panose="02040503050406030204" pitchFamily="18" charset="0"/>
                <a:ea typeface="Cambria" panose="02040503050406030204" pitchFamily="18" charset="0"/>
                <a:cs typeface="Segoe UI Symbol" panose="020B0502040204020203" pitchFamily="34" charset="0"/>
              </a:rPr>
              <a:t>n</a:t>
            </a:r>
            <a:r>
              <a:rPr lang="fr-FR" sz="20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endParaRPr lang="en-US" sz="20000">
              <a:solidFill>
                <a:schemeClr val="accent1">
                  <a:lumMod val="60000"/>
                  <a:lumOff val="40000"/>
                </a:schemeClr>
              </a:solidFill>
            </a:endParaRPr>
          </a:p>
        </p:txBody>
      </p:sp>
      <p:sp>
        <p:nvSpPr>
          <p:cNvPr id="18" name="Cube 17"/>
          <p:cNvSpPr/>
          <p:nvPr/>
        </p:nvSpPr>
        <p:spPr>
          <a:xfrm>
            <a:off x="24788496" y="25955737"/>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a:solidFill>
                  <a:schemeClr val="tx1">
                    <a:lumMod val="50000"/>
                    <a:lumOff val="50000"/>
                  </a:schemeClr>
                </a:solidFill>
              </a:rPr>
              <a:t>01111001</a:t>
            </a:r>
          </a:p>
        </p:txBody>
      </p:sp>
      <p:sp>
        <p:nvSpPr>
          <p:cNvPr id="19" name="Rectangle 18"/>
          <p:cNvSpPr/>
          <p:nvPr/>
        </p:nvSpPr>
        <p:spPr>
          <a:xfrm>
            <a:off x="27351652" y="20472527"/>
            <a:ext cx="3025187" cy="3170099"/>
          </a:xfrm>
          <a:prstGeom prst="rect">
            <a:avLst/>
          </a:prstGeom>
        </p:spPr>
        <p:txBody>
          <a:bodyPr wrap="none">
            <a:spAutoFit/>
          </a:bodyPr>
          <a:lstStyle/>
          <a:p>
            <a:r>
              <a:rPr lang="fr-FR" sz="20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r>
              <a:rPr lang="fr-FR" sz="20000" smtClean="0">
                <a:solidFill>
                  <a:schemeClr val="tx1">
                    <a:lumMod val="50000"/>
                    <a:lumOff val="50000"/>
                  </a:schemeClr>
                </a:solidFill>
                <a:latin typeface="Cambria" panose="02040503050406030204" pitchFamily="18" charset="0"/>
                <a:ea typeface="Cambria" panose="02040503050406030204" pitchFamily="18" charset="0"/>
                <a:cs typeface="Segoe UI Symbol" panose="020B0502040204020203" pitchFamily="34" charset="0"/>
              </a:rPr>
              <a:t>y</a:t>
            </a:r>
            <a:r>
              <a:rPr lang="fr-FR" sz="20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endParaRPr lang="en-US" sz="20000">
              <a:solidFill>
                <a:schemeClr val="accent1">
                  <a:lumMod val="60000"/>
                  <a:lumOff val="40000"/>
                </a:schemeClr>
              </a:solidFill>
            </a:endParaRPr>
          </a:p>
        </p:txBody>
      </p:sp>
      <p:sp>
        <p:nvSpPr>
          <p:cNvPr id="20" name="Rectangle 19"/>
          <p:cNvSpPr/>
          <p:nvPr/>
        </p:nvSpPr>
        <p:spPr>
          <a:xfrm>
            <a:off x="5877962" y="18181302"/>
            <a:ext cx="5766835" cy="1107996"/>
          </a:xfrm>
          <a:prstGeom prst="rect">
            <a:avLst/>
          </a:prstGeom>
        </p:spPr>
        <p:txBody>
          <a:bodyPr wrap="none">
            <a:spAutoFit/>
          </a:bodyPr>
          <a:lstStyle/>
          <a:p>
            <a:r>
              <a:rPr lang="en-US" sz="6600" smtClean="0">
                <a:solidFill>
                  <a:schemeClr val="tx1">
                    <a:lumMod val="50000"/>
                    <a:lumOff val="50000"/>
                  </a:schemeClr>
                </a:solidFill>
              </a:rPr>
              <a:t>24 </a:t>
            </a:r>
            <a:r>
              <a:rPr lang="en-US" sz="6600">
                <a:solidFill>
                  <a:schemeClr val="tx1">
                    <a:lumMod val="50000"/>
                    <a:lumOff val="50000"/>
                  </a:schemeClr>
                </a:solidFill>
              </a:rPr>
              <a:t>bits = </a:t>
            </a:r>
            <a:r>
              <a:rPr lang="en-US" sz="6600" smtClean="0">
                <a:solidFill>
                  <a:schemeClr val="tx1">
                    <a:lumMod val="50000"/>
                    <a:lumOff val="50000"/>
                  </a:schemeClr>
                </a:solidFill>
              </a:rPr>
              <a:t>3 </a:t>
            </a:r>
            <a:r>
              <a:rPr lang="en-US" sz="6600">
                <a:solidFill>
                  <a:schemeClr val="tx1">
                    <a:lumMod val="50000"/>
                    <a:lumOff val="50000"/>
                  </a:schemeClr>
                </a:solidFill>
              </a:rPr>
              <a:t>bytes</a:t>
            </a:r>
          </a:p>
        </p:txBody>
      </p:sp>
      <p:sp>
        <p:nvSpPr>
          <p:cNvPr id="21" name="Rectangle 20"/>
          <p:cNvSpPr/>
          <p:nvPr/>
        </p:nvSpPr>
        <p:spPr>
          <a:xfrm>
            <a:off x="17942007" y="18299984"/>
            <a:ext cx="5005409" cy="1107996"/>
          </a:xfrm>
          <a:prstGeom prst="rect">
            <a:avLst/>
          </a:prstGeom>
        </p:spPr>
        <p:txBody>
          <a:bodyPr wrap="none">
            <a:spAutoFit/>
          </a:bodyPr>
          <a:lstStyle/>
          <a:p>
            <a:r>
              <a:rPr lang="en-US" sz="6600" smtClean="0">
                <a:solidFill>
                  <a:schemeClr val="tx1">
                    <a:lumMod val="50000"/>
                    <a:lumOff val="50000"/>
                  </a:schemeClr>
                </a:solidFill>
              </a:rPr>
              <a:t>8 bits = 1 byte</a:t>
            </a:r>
            <a:endParaRPr lang="en-US" sz="6600">
              <a:solidFill>
                <a:schemeClr val="tx1">
                  <a:lumMod val="50000"/>
                  <a:lumOff val="50000"/>
                </a:schemeClr>
              </a:solidFill>
            </a:endParaRPr>
          </a:p>
        </p:txBody>
      </p:sp>
      <p:sp>
        <p:nvSpPr>
          <p:cNvPr id="22" name="Rectangle 21"/>
          <p:cNvSpPr/>
          <p:nvPr/>
        </p:nvSpPr>
        <p:spPr>
          <a:xfrm>
            <a:off x="24823699" y="18299984"/>
            <a:ext cx="5005409" cy="1107996"/>
          </a:xfrm>
          <a:prstGeom prst="rect">
            <a:avLst/>
          </a:prstGeom>
        </p:spPr>
        <p:txBody>
          <a:bodyPr wrap="none">
            <a:spAutoFit/>
          </a:bodyPr>
          <a:lstStyle/>
          <a:p>
            <a:r>
              <a:rPr lang="en-US" sz="6600" smtClean="0">
                <a:solidFill>
                  <a:schemeClr val="tx1">
                    <a:lumMod val="50000"/>
                    <a:lumOff val="50000"/>
                  </a:schemeClr>
                </a:solidFill>
              </a:rPr>
              <a:t>8 bits = 1 byte</a:t>
            </a:r>
            <a:endParaRPr lang="en-US" sz="6600">
              <a:solidFill>
                <a:schemeClr val="tx1">
                  <a:lumMod val="50000"/>
                  <a:lumOff val="50000"/>
                </a:schemeClr>
              </a:solidFill>
            </a:endParaRPr>
          </a:p>
        </p:txBody>
      </p:sp>
      <p:sp>
        <p:nvSpPr>
          <p:cNvPr id="23" name="Rectangle 22"/>
          <p:cNvSpPr/>
          <p:nvPr/>
        </p:nvSpPr>
        <p:spPr>
          <a:xfrm>
            <a:off x="3357249" y="29322373"/>
            <a:ext cx="5005409" cy="1107996"/>
          </a:xfrm>
          <a:prstGeom prst="rect">
            <a:avLst/>
          </a:prstGeom>
        </p:spPr>
        <p:txBody>
          <a:bodyPr wrap="none">
            <a:spAutoFit/>
          </a:bodyPr>
          <a:lstStyle/>
          <a:p>
            <a:r>
              <a:rPr lang="en-US" sz="6600" smtClean="0">
                <a:solidFill>
                  <a:schemeClr val="tx1">
                    <a:lumMod val="50000"/>
                    <a:lumOff val="50000"/>
                  </a:schemeClr>
                </a:solidFill>
              </a:rPr>
              <a:t>8 bits = 1 byte</a:t>
            </a:r>
            <a:endParaRPr lang="en-US" sz="6600">
              <a:solidFill>
                <a:schemeClr val="tx1">
                  <a:lumMod val="50000"/>
                  <a:lumOff val="50000"/>
                </a:schemeClr>
              </a:solidFill>
            </a:endParaRPr>
          </a:p>
        </p:txBody>
      </p:sp>
      <p:sp>
        <p:nvSpPr>
          <p:cNvPr id="24" name="Rectangle 23"/>
          <p:cNvSpPr/>
          <p:nvPr/>
        </p:nvSpPr>
        <p:spPr>
          <a:xfrm>
            <a:off x="10399914" y="29322373"/>
            <a:ext cx="5005409" cy="1107996"/>
          </a:xfrm>
          <a:prstGeom prst="rect">
            <a:avLst/>
          </a:prstGeom>
        </p:spPr>
        <p:txBody>
          <a:bodyPr wrap="none">
            <a:spAutoFit/>
          </a:bodyPr>
          <a:lstStyle/>
          <a:p>
            <a:r>
              <a:rPr lang="en-US" sz="6600" smtClean="0">
                <a:solidFill>
                  <a:schemeClr val="tx1">
                    <a:lumMod val="50000"/>
                    <a:lumOff val="50000"/>
                  </a:schemeClr>
                </a:solidFill>
              </a:rPr>
              <a:t>8 bits = 1 byte</a:t>
            </a:r>
            <a:endParaRPr lang="en-US" sz="6600">
              <a:solidFill>
                <a:schemeClr val="tx1">
                  <a:lumMod val="50000"/>
                  <a:lumOff val="50000"/>
                </a:schemeClr>
              </a:solidFill>
            </a:endParaRPr>
          </a:p>
        </p:txBody>
      </p:sp>
      <p:sp>
        <p:nvSpPr>
          <p:cNvPr id="25" name="Rectangle 24"/>
          <p:cNvSpPr/>
          <p:nvPr/>
        </p:nvSpPr>
        <p:spPr>
          <a:xfrm>
            <a:off x="17644747" y="29322373"/>
            <a:ext cx="5005409" cy="1107996"/>
          </a:xfrm>
          <a:prstGeom prst="rect">
            <a:avLst/>
          </a:prstGeom>
        </p:spPr>
        <p:txBody>
          <a:bodyPr wrap="none">
            <a:spAutoFit/>
          </a:bodyPr>
          <a:lstStyle/>
          <a:p>
            <a:r>
              <a:rPr lang="en-US" sz="6600" smtClean="0">
                <a:solidFill>
                  <a:schemeClr val="tx1">
                    <a:lumMod val="50000"/>
                    <a:lumOff val="50000"/>
                  </a:schemeClr>
                </a:solidFill>
              </a:rPr>
              <a:t>8 bits = 1 byte</a:t>
            </a:r>
            <a:endParaRPr lang="en-US" sz="6600">
              <a:solidFill>
                <a:schemeClr val="tx1">
                  <a:lumMod val="50000"/>
                  <a:lumOff val="50000"/>
                </a:schemeClr>
              </a:solidFill>
            </a:endParaRPr>
          </a:p>
        </p:txBody>
      </p:sp>
      <p:sp>
        <p:nvSpPr>
          <p:cNvPr id="26" name="Rectangle 25"/>
          <p:cNvSpPr/>
          <p:nvPr/>
        </p:nvSpPr>
        <p:spPr>
          <a:xfrm>
            <a:off x="24827444" y="29322373"/>
            <a:ext cx="5005409" cy="1107996"/>
          </a:xfrm>
          <a:prstGeom prst="rect">
            <a:avLst/>
          </a:prstGeom>
        </p:spPr>
        <p:txBody>
          <a:bodyPr wrap="none">
            <a:spAutoFit/>
          </a:bodyPr>
          <a:lstStyle/>
          <a:p>
            <a:r>
              <a:rPr lang="en-US" sz="6600" smtClean="0">
                <a:solidFill>
                  <a:schemeClr val="tx1">
                    <a:lumMod val="50000"/>
                    <a:lumOff val="50000"/>
                  </a:schemeClr>
                </a:solidFill>
              </a:rPr>
              <a:t>8 bits = 1 byte</a:t>
            </a:r>
            <a:endParaRPr lang="en-US" sz="6600">
              <a:solidFill>
                <a:schemeClr val="tx1">
                  <a:lumMod val="50000"/>
                  <a:lumOff val="50000"/>
                </a:schemeClr>
              </a:solidFill>
            </a:endParaRPr>
          </a:p>
        </p:txBody>
      </p:sp>
      <p:sp>
        <p:nvSpPr>
          <p:cNvPr id="27" name="Rectangle 26"/>
          <p:cNvSpPr/>
          <p:nvPr/>
        </p:nvSpPr>
        <p:spPr>
          <a:xfrm>
            <a:off x="14651819" y="1120431"/>
            <a:ext cx="7337265" cy="1323439"/>
          </a:xfrm>
          <a:prstGeom prst="rect">
            <a:avLst/>
          </a:prstGeom>
        </p:spPr>
        <p:txBody>
          <a:bodyPr wrap="none">
            <a:spAutoFit/>
          </a:bodyPr>
          <a:lstStyle/>
          <a:p>
            <a:pPr algn="just"/>
            <a:r>
              <a:rPr lang="fr-FR" sz="8000" smtClean="0">
                <a:solidFill>
                  <a:schemeClr val="tx1">
                    <a:lumMod val="50000"/>
                    <a:lumOff val="50000"/>
                  </a:schemeClr>
                </a:solidFill>
                <a:latin typeface="Cambria" panose="02040503050406030204" pitchFamily="18" charset="0"/>
                <a:ea typeface="Cambria" panose="02040503050406030204" pitchFamily="18" charset="0"/>
              </a:rPr>
              <a:t>72 </a:t>
            </a:r>
            <a:r>
              <a:rPr lang="fr-FR" sz="8000">
                <a:solidFill>
                  <a:schemeClr val="tx1">
                    <a:lumMod val="50000"/>
                    <a:lumOff val="50000"/>
                  </a:schemeClr>
                </a:solidFill>
                <a:latin typeface="Cambria" panose="02040503050406030204" pitchFamily="18" charset="0"/>
                <a:ea typeface="Cambria" panose="02040503050406030204" pitchFamily="18" charset="0"/>
              </a:rPr>
              <a:t>bits = </a:t>
            </a:r>
            <a:r>
              <a:rPr lang="fr-FR" sz="8000" smtClean="0">
                <a:solidFill>
                  <a:schemeClr val="tx1">
                    <a:lumMod val="50000"/>
                    <a:lumOff val="50000"/>
                  </a:schemeClr>
                </a:solidFill>
                <a:latin typeface="Cambria" panose="02040503050406030204" pitchFamily="18" charset="0"/>
                <a:ea typeface="Cambria" panose="02040503050406030204" pitchFamily="18" charset="0"/>
              </a:rPr>
              <a:t>9 </a:t>
            </a:r>
            <a:r>
              <a:rPr lang="fr-FR" sz="8000">
                <a:solidFill>
                  <a:schemeClr val="tx1">
                    <a:lumMod val="50000"/>
                    <a:lumOff val="50000"/>
                  </a:schemeClr>
                </a:solidFill>
                <a:latin typeface="Cambria" panose="02040503050406030204" pitchFamily="18" charset="0"/>
                <a:ea typeface="Cambria" panose="02040503050406030204" pitchFamily="18" charset="0"/>
              </a:rPr>
              <a:t>bytes</a:t>
            </a:r>
            <a:endParaRPr lang="en-US" sz="8000">
              <a:solidFill>
                <a:schemeClr val="tx1">
                  <a:lumMod val="50000"/>
                  <a:lumOff val="50000"/>
                </a:schemeClr>
              </a:solidFill>
              <a:latin typeface="Cambria" panose="02040503050406030204" pitchFamily="18" charset="0"/>
              <a:ea typeface="Cambria" panose="02040503050406030204" pitchFamily="18" charset="0"/>
            </a:endParaRPr>
          </a:p>
        </p:txBody>
      </p:sp>
      <p:sp>
        <p:nvSpPr>
          <p:cNvPr id="28" name="Left Brace 27"/>
          <p:cNvSpPr/>
          <p:nvPr/>
        </p:nvSpPr>
        <p:spPr>
          <a:xfrm rot="16200000" flipH="1">
            <a:off x="16804655" y="-11023522"/>
            <a:ext cx="2331990" cy="30314396"/>
          </a:xfrm>
          <a:prstGeom prst="leftBrace">
            <a:avLst>
              <a:gd name="adj1" fmla="val 32384"/>
              <a:gd name="adj2" fmla="val 50000"/>
            </a:avLst>
          </a:prstGeom>
          <a:ln w="177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p:cNvSpPr/>
          <p:nvPr/>
        </p:nvSpPr>
        <p:spPr>
          <a:xfrm rot="16200000" flipH="1">
            <a:off x="20836285" y="22142811"/>
            <a:ext cx="1742593" cy="6239725"/>
          </a:xfrm>
          <a:prstGeom prst="leftBrace">
            <a:avLst>
              <a:gd name="adj1" fmla="val 32384"/>
              <a:gd name="adj2" fmla="val 50000"/>
            </a:avLst>
          </a:prstGeom>
          <a:ln w="177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Left Brace 29"/>
          <p:cNvSpPr/>
          <p:nvPr/>
        </p:nvSpPr>
        <p:spPr>
          <a:xfrm rot="16200000" flipH="1">
            <a:off x="10358167" y="7243568"/>
            <a:ext cx="1742593" cy="13813252"/>
          </a:xfrm>
          <a:prstGeom prst="leftBrace">
            <a:avLst>
              <a:gd name="adj1" fmla="val 32384"/>
              <a:gd name="adj2" fmla="val 50000"/>
            </a:avLst>
          </a:prstGeom>
          <a:ln w="177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e 30"/>
          <p:cNvSpPr/>
          <p:nvPr/>
        </p:nvSpPr>
        <p:spPr>
          <a:xfrm rot="16200000" flipH="1">
            <a:off x="27688667" y="11065789"/>
            <a:ext cx="1742593" cy="6159718"/>
          </a:xfrm>
          <a:prstGeom prst="leftBrace">
            <a:avLst>
              <a:gd name="adj1" fmla="val 32384"/>
              <a:gd name="adj2" fmla="val 50000"/>
            </a:avLst>
          </a:prstGeom>
          <a:ln w="177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Left Brace 31"/>
          <p:cNvSpPr/>
          <p:nvPr/>
        </p:nvSpPr>
        <p:spPr>
          <a:xfrm rot="16200000" flipH="1">
            <a:off x="20943772" y="11037825"/>
            <a:ext cx="1742593" cy="6239725"/>
          </a:xfrm>
          <a:prstGeom prst="leftBrace">
            <a:avLst>
              <a:gd name="adj1" fmla="val 32384"/>
              <a:gd name="adj2" fmla="val 50000"/>
            </a:avLst>
          </a:prstGeom>
          <a:ln w="177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Left Brace 32"/>
          <p:cNvSpPr/>
          <p:nvPr/>
        </p:nvSpPr>
        <p:spPr>
          <a:xfrm rot="16200000" flipH="1">
            <a:off x="13653587" y="22154704"/>
            <a:ext cx="1742593" cy="6239725"/>
          </a:xfrm>
          <a:prstGeom prst="leftBrace">
            <a:avLst>
              <a:gd name="adj1" fmla="val 32384"/>
              <a:gd name="adj2" fmla="val 50000"/>
            </a:avLst>
          </a:prstGeom>
          <a:ln w="177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eft Brace 33"/>
          <p:cNvSpPr/>
          <p:nvPr/>
        </p:nvSpPr>
        <p:spPr>
          <a:xfrm rot="16200000" flipH="1">
            <a:off x="6410253" y="22043297"/>
            <a:ext cx="1742593" cy="6743698"/>
          </a:xfrm>
          <a:prstGeom prst="leftBrace">
            <a:avLst>
              <a:gd name="adj1" fmla="val 32384"/>
              <a:gd name="adj2" fmla="val 50000"/>
            </a:avLst>
          </a:prstGeom>
          <a:ln w="177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eft Brace 34"/>
          <p:cNvSpPr/>
          <p:nvPr/>
        </p:nvSpPr>
        <p:spPr>
          <a:xfrm rot="16200000" flipH="1">
            <a:off x="27863507" y="22046179"/>
            <a:ext cx="1742593" cy="6432990"/>
          </a:xfrm>
          <a:prstGeom prst="leftBrace">
            <a:avLst>
              <a:gd name="adj1" fmla="val 32384"/>
              <a:gd name="adj2" fmla="val 50000"/>
            </a:avLst>
          </a:prstGeom>
          <a:ln w="177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ectangle 35"/>
          <p:cNvSpPr/>
          <p:nvPr/>
        </p:nvSpPr>
        <p:spPr>
          <a:xfrm rot="21064479">
            <a:off x="7730762" y="14188585"/>
            <a:ext cx="5872029" cy="3170099"/>
          </a:xfrm>
          <a:prstGeom prst="rect">
            <a:avLst/>
          </a:prstGeom>
          <a:scene3d>
            <a:camera prst="isometricOffAxis2Top"/>
            <a:lightRig rig="threePt" dir="t"/>
          </a:scene3d>
        </p:spPr>
        <p:txBody>
          <a:bodyPr wrap="square">
            <a:spAutoFit/>
          </a:bodyPr>
          <a:lstStyle/>
          <a:p>
            <a:r>
              <a:rPr lang="en-US" sz="20000" b="1">
                <a:solidFill>
                  <a:schemeClr val="accent1">
                    <a:lumMod val="60000"/>
                    <a:lumOff val="40000"/>
                  </a:schemeClr>
                </a:solidFill>
              </a:rPr>
              <a:t>9728</a:t>
            </a:r>
          </a:p>
        </p:txBody>
      </p:sp>
      <p:sp>
        <p:nvSpPr>
          <p:cNvPr id="37" name="Rectangle 36"/>
          <p:cNvSpPr/>
          <p:nvPr/>
        </p:nvSpPr>
        <p:spPr>
          <a:xfrm rot="21064479">
            <a:off x="19710234" y="14160643"/>
            <a:ext cx="3192200"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32</a:t>
            </a:r>
            <a:endParaRPr lang="en-US" sz="20000" b="1">
              <a:solidFill>
                <a:schemeClr val="accent1">
                  <a:lumMod val="60000"/>
                  <a:lumOff val="40000"/>
                </a:schemeClr>
              </a:solidFill>
            </a:endParaRPr>
          </a:p>
        </p:txBody>
      </p:sp>
      <p:sp>
        <p:nvSpPr>
          <p:cNvPr id="38" name="Rectangle 37"/>
          <p:cNvSpPr/>
          <p:nvPr/>
        </p:nvSpPr>
        <p:spPr>
          <a:xfrm rot="21064479">
            <a:off x="25885687" y="14150068"/>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115</a:t>
            </a:r>
            <a:endParaRPr lang="en-US" sz="20000" b="1">
              <a:solidFill>
                <a:schemeClr val="accent1">
                  <a:lumMod val="60000"/>
                  <a:lumOff val="40000"/>
                </a:schemeClr>
              </a:solidFill>
            </a:endParaRPr>
          </a:p>
        </p:txBody>
      </p:sp>
      <p:sp>
        <p:nvSpPr>
          <p:cNvPr id="39" name="Rectangle 38"/>
          <p:cNvSpPr/>
          <p:nvPr/>
        </p:nvSpPr>
        <p:spPr>
          <a:xfrm rot="21064479">
            <a:off x="4543363" y="25177193"/>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117</a:t>
            </a:r>
            <a:endParaRPr lang="en-US" sz="20000" b="1">
              <a:solidFill>
                <a:schemeClr val="accent1">
                  <a:lumMod val="60000"/>
                  <a:lumOff val="40000"/>
                </a:schemeClr>
              </a:solidFill>
            </a:endParaRPr>
          </a:p>
        </p:txBody>
      </p:sp>
      <p:sp>
        <p:nvSpPr>
          <p:cNvPr id="40" name="Rectangle 39"/>
          <p:cNvSpPr/>
          <p:nvPr/>
        </p:nvSpPr>
        <p:spPr>
          <a:xfrm rot="21064479">
            <a:off x="11797043" y="25177192"/>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110</a:t>
            </a:r>
            <a:endParaRPr lang="en-US" sz="20000" b="1">
              <a:solidFill>
                <a:schemeClr val="accent1">
                  <a:lumMod val="60000"/>
                  <a:lumOff val="40000"/>
                </a:schemeClr>
              </a:solidFill>
            </a:endParaRPr>
          </a:p>
        </p:txBody>
      </p:sp>
      <p:sp>
        <p:nvSpPr>
          <p:cNvPr id="41" name="Rectangle 40"/>
          <p:cNvSpPr/>
          <p:nvPr/>
        </p:nvSpPr>
        <p:spPr>
          <a:xfrm rot="21064479">
            <a:off x="18964218" y="25177192"/>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110</a:t>
            </a:r>
            <a:endParaRPr lang="en-US" sz="20000" b="1">
              <a:solidFill>
                <a:schemeClr val="accent1">
                  <a:lumMod val="60000"/>
                  <a:lumOff val="40000"/>
                </a:schemeClr>
              </a:solidFill>
            </a:endParaRPr>
          </a:p>
        </p:txBody>
      </p:sp>
      <p:sp>
        <p:nvSpPr>
          <p:cNvPr id="42" name="Rectangle 41"/>
          <p:cNvSpPr/>
          <p:nvPr/>
        </p:nvSpPr>
        <p:spPr>
          <a:xfrm rot="21064479">
            <a:off x="26055146" y="25142251"/>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121</a:t>
            </a:r>
            <a:endParaRPr lang="en-US" sz="20000" b="1">
              <a:solidFill>
                <a:schemeClr val="accent1">
                  <a:lumMod val="60000"/>
                  <a:lumOff val="40000"/>
                </a:schemeClr>
              </a:solidFill>
            </a:endParaRPr>
          </a:p>
        </p:txBody>
      </p:sp>
      <p:sp>
        <p:nvSpPr>
          <p:cNvPr id="43" name="Rounded Rectangle 42"/>
          <p:cNvSpPr/>
          <p:nvPr/>
        </p:nvSpPr>
        <p:spPr>
          <a:xfrm>
            <a:off x="642938" y="533316"/>
            <a:ext cx="34213799" cy="31244227"/>
          </a:xfrm>
          <a:prstGeom prst="roundRect">
            <a:avLst>
              <a:gd name="adj" fmla="val 0"/>
            </a:avLst>
          </a:prstGeom>
          <a:no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63679" y="29872543"/>
            <a:ext cx="3810000" cy="1905000"/>
          </a:xfrm>
          <a:prstGeom prst="rect">
            <a:avLst/>
          </a:prstGeom>
        </p:spPr>
      </p:pic>
    </p:spTree>
    <p:extLst>
      <p:ext uri="{BB962C8B-B14F-4D97-AF65-F5344CB8AC3E}">
        <p14:creationId xmlns:p14="http://schemas.microsoft.com/office/powerpoint/2010/main" val="1010364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6053137"/>
            <a:ext cx="43195876" cy="24090313"/>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58849" y="577851"/>
            <a:ext cx="41289288" cy="11430000"/>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7" y="30753050"/>
            <a:ext cx="7332882" cy="1133762"/>
          </a:xfrm>
          <a:prstGeom prst="rect">
            <a:avLst/>
          </a:prstGeom>
        </p:spPr>
      </p:pic>
      <p:sp>
        <p:nvSpPr>
          <p:cNvPr id="2" name="Rectangle 1"/>
          <p:cNvSpPr/>
          <p:nvPr/>
        </p:nvSpPr>
        <p:spPr>
          <a:xfrm>
            <a:off x="1709737" y="1111250"/>
            <a:ext cx="39928800" cy="10248960"/>
          </a:xfrm>
          <a:prstGeom prst="rect">
            <a:avLst/>
          </a:prstGeom>
        </p:spPr>
        <p:txBody>
          <a:bodyPr wrap="square">
            <a:spAutoFit/>
          </a:bodyPr>
          <a:lstStyle/>
          <a:p>
            <a:pPr algn="just"/>
            <a:r>
              <a:rPr lang="en-US" sz="6600" u="sng">
                <a:solidFill>
                  <a:schemeClr val="tx1">
                    <a:lumMod val="65000"/>
                    <a:lumOff val="35000"/>
                  </a:schemeClr>
                </a:solidFill>
              </a:rPr>
              <a:t>Size of text according to UTF-8</a:t>
            </a:r>
            <a:r>
              <a:rPr lang="en-US" sz="6600">
                <a:solidFill>
                  <a:schemeClr val="tx1">
                    <a:lumMod val="65000"/>
                    <a:lumOff val="35000"/>
                  </a:schemeClr>
                </a:solidFill>
              </a:rPr>
              <a:t>. It shows the size of text "☀ sunny" under UTF-8. This further includes the code points (the whole number associated with a symbol), the corresponding bit sequences and the actual symbols associated with these abstract representations. Note that boxes indicate abstract regions of physical memory. The space character and the letters that make up the word "sunny" take up a total of 6 bytes, however, the sun symbol is new and is encoded in 3 bytes instead of 1 byte. This observation is in fact very important. Usually, the most necessary symbols were those that were first introduced as characters in the development of computers over time. Consequently, time precedence of characters is directly proportional to their frequency of occurrence in data. Thus, preservation of the initial encoding for the most frequent symbols dictates the conservation of file size. UTF-8 characters can be represented by 1 byte for older legacy symbols, up to 4 bytes for newer symbols. This is one of the main reasons why UTF-8 is crucial to the future of technology when compared to other character encodings.</a:t>
            </a:r>
          </a:p>
        </p:txBody>
      </p:sp>
      <p:sp>
        <p:nvSpPr>
          <p:cNvPr id="7" name="Rectangle 6"/>
          <p:cNvSpPr/>
          <p:nvPr/>
        </p:nvSpPr>
        <p:spPr>
          <a:xfrm>
            <a:off x="15806737" y="30596656"/>
            <a:ext cx="27039888" cy="1446550"/>
          </a:xfrm>
          <a:prstGeom prst="rect">
            <a:avLst/>
          </a:prstGeom>
        </p:spPr>
        <p:txBody>
          <a:bodyPr wrap="square">
            <a:spAutoFit/>
          </a:bodyPr>
          <a:lstStyle/>
          <a:p>
            <a:r>
              <a:rPr lang="en-US" sz="4400"/>
              <a:t>Paul A. Gagniuc. </a:t>
            </a:r>
            <a:r>
              <a:rPr lang="en-US" sz="4400" i="1"/>
              <a:t>An Introduction to Programming Languages: Simultaneous Learning in Multiple Coding Environments</a:t>
            </a:r>
            <a:r>
              <a:rPr lang="en-US" sz="4400"/>
              <a:t>. Synthesis Lectures on Computer Science. Springer International Publishing, 2023, pp</a:t>
            </a:r>
            <a:r>
              <a:rPr lang="en-US" sz="4400"/>
              <a:t>. </a:t>
            </a:r>
            <a:r>
              <a:rPr lang="en-US" sz="4400" smtClean="0"/>
              <a:t>1-280.</a:t>
            </a:r>
            <a:endParaRPr lang="en-US" sz="4400"/>
          </a:p>
        </p:txBody>
      </p:sp>
    </p:spTree>
    <p:extLst>
      <p:ext uri="{BB962C8B-B14F-4D97-AF65-F5344CB8AC3E}">
        <p14:creationId xmlns:p14="http://schemas.microsoft.com/office/powerpoint/2010/main" val="3662003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1969</TotalTime>
  <Words>333</Words>
  <Application>Microsoft Office PowerPoint</Application>
  <PresentationFormat>Custom</PresentationFormat>
  <Paragraphs>34</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Cambria</vt:lpstr>
      <vt:lpstr>Segoe UI Symbol</vt:lpstr>
      <vt:lpstr>Times New Roman</vt:lpstr>
      <vt:lpstr>Office Theme</vt:lpstr>
      <vt:lpstr>PowerPoint Presentation</vt:lpstr>
      <vt:lpstr>PowerPoint Presentation</vt:lpstr>
    </vt:vector>
  </TitlesOfParts>
  <Company>Springer Nature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Size of text according to UTF-8</dc:title>
  <dc:creator>Dr. Paul A. Gagniuc</dc:creator>
  <cp:lastModifiedBy>Dr. Paul A. Gagniuc</cp:lastModifiedBy>
  <cp:revision>307</cp:revision>
  <dcterms:created xsi:type="dcterms:W3CDTF">2015-10-28T14:31:42Z</dcterms:created>
  <dcterms:modified xsi:type="dcterms:W3CDTF">2023-03-27T12:14:28Z</dcterms:modified>
</cp:coreProperties>
</file>