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0" saveSubsetFonts="1">
  <p:sldMasterIdLst>
    <p:sldMasterId id="2147483648" r:id="rId1"/>
  </p:sldMasterIdLst>
  <p:notesMasterIdLst>
    <p:notesMasterId r:id="rId4"/>
  </p:notesMasterIdLst>
  <p:sldIdLst>
    <p:sldId id="363" r:id="rId2"/>
    <p:sldId id="365" r:id="rId3"/>
  </p:sldIdLst>
  <p:sldSz cx="43195875" cy="32397700"/>
  <p:notesSz cx="6858000" cy="9144000"/>
  <p:defaultTextStyle>
    <a:defPPr>
      <a:defRPr lang="en-US"/>
    </a:defPPr>
    <a:lvl1pPr marL="0" algn="l" defTabSz="4319626" rtl="0" eaLnBrk="1" latinLnBrk="0" hangingPunct="1">
      <a:defRPr sz="8500" kern="1200">
        <a:solidFill>
          <a:schemeClr val="tx1"/>
        </a:solidFill>
        <a:latin typeface="+mn-lt"/>
        <a:ea typeface="+mn-ea"/>
        <a:cs typeface="+mn-cs"/>
      </a:defRPr>
    </a:lvl1pPr>
    <a:lvl2pPr marL="2159813" algn="l" defTabSz="4319626" rtl="0" eaLnBrk="1" latinLnBrk="0" hangingPunct="1">
      <a:defRPr sz="8500" kern="1200">
        <a:solidFill>
          <a:schemeClr val="tx1"/>
        </a:solidFill>
        <a:latin typeface="+mn-lt"/>
        <a:ea typeface="+mn-ea"/>
        <a:cs typeface="+mn-cs"/>
      </a:defRPr>
    </a:lvl2pPr>
    <a:lvl3pPr marL="4319626" algn="l" defTabSz="4319626" rtl="0" eaLnBrk="1" latinLnBrk="0" hangingPunct="1">
      <a:defRPr sz="8500" kern="1200">
        <a:solidFill>
          <a:schemeClr val="tx1"/>
        </a:solidFill>
        <a:latin typeface="+mn-lt"/>
        <a:ea typeface="+mn-ea"/>
        <a:cs typeface="+mn-cs"/>
      </a:defRPr>
    </a:lvl3pPr>
    <a:lvl4pPr marL="6479438" algn="l" defTabSz="4319626" rtl="0" eaLnBrk="1" latinLnBrk="0" hangingPunct="1">
      <a:defRPr sz="8500" kern="1200">
        <a:solidFill>
          <a:schemeClr val="tx1"/>
        </a:solidFill>
        <a:latin typeface="+mn-lt"/>
        <a:ea typeface="+mn-ea"/>
        <a:cs typeface="+mn-cs"/>
      </a:defRPr>
    </a:lvl4pPr>
    <a:lvl5pPr marL="8639251" algn="l" defTabSz="4319626" rtl="0" eaLnBrk="1" latinLnBrk="0" hangingPunct="1">
      <a:defRPr sz="8500" kern="1200">
        <a:solidFill>
          <a:schemeClr val="tx1"/>
        </a:solidFill>
        <a:latin typeface="+mn-lt"/>
        <a:ea typeface="+mn-ea"/>
        <a:cs typeface="+mn-cs"/>
      </a:defRPr>
    </a:lvl5pPr>
    <a:lvl6pPr marL="10799064" algn="l" defTabSz="4319626" rtl="0" eaLnBrk="1" latinLnBrk="0" hangingPunct="1">
      <a:defRPr sz="8500" kern="1200">
        <a:solidFill>
          <a:schemeClr val="tx1"/>
        </a:solidFill>
        <a:latin typeface="+mn-lt"/>
        <a:ea typeface="+mn-ea"/>
        <a:cs typeface="+mn-cs"/>
      </a:defRPr>
    </a:lvl6pPr>
    <a:lvl7pPr marL="12958877" algn="l" defTabSz="4319626" rtl="0" eaLnBrk="1" latinLnBrk="0" hangingPunct="1">
      <a:defRPr sz="8500" kern="1200">
        <a:solidFill>
          <a:schemeClr val="tx1"/>
        </a:solidFill>
        <a:latin typeface="+mn-lt"/>
        <a:ea typeface="+mn-ea"/>
        <a:cs typeface="+mn-cs"/>
      </a:defRPr>
    </a:lvl7pPr>
    <a:lvl8pPr marL="15118690" algn="l" defTabSz="4319626" rtl="0" eaLnBrk="1" latinLnBrk="0" hangingPunct="1">
      <a:defRPr sz="8500" kern="1200">
        <a:solidFill>
          <a:schemeClr val="tx1"/>
        </a:solidFill>
        <a:latin typeface="+mn-lt"/>
        <a:ea typeface="+mn-ea"/>
        <a:cs typeface="+mn-cs"/>
      </a:defRPr>
    </a:lvl8pPr>
    <a:lvl9pPr marL="17278502" algn="l" defTabSz="4319626"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4" userDrawn="1">
          <p15:clr>
            <a:srgbClr val="A4A3A4"/>
          </p15:clr>
        </p15:guide>
        <p15:guide id="2" pos="136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E8"/>
    <a:srgbClr val="FCE0C8"/>
    <a:srgbClr val="FDDF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43" autoAdjust="0"/>
  </p:normalViewPr>
  <p:slideViewPr>
    <p:cSldViewPr>
      <p:cViewPr varScale="1">
        <p:scale>
          <a:sx n="34" d="100"/>
          <a:sy n="34" d="100"/>
        </p:scale>
        <p:origin x="1740" y="18"/>
      </p:cViewPr>
      <p:guideLst>
        <p:guide orient="horz" pos="10204"/>
        <p:guide pos="1360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E9619-C455-4178-986C-4FB023B2E63B}" type="datetimeFigureOut">
              <a:rPr lang="en-US" smtClean="0"/>
              <a:t>3/27/2023</a:t>
            </a:fld>
            <a:endParaRPr lang="en-US"/>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48B5-1A39-4C98-A9B2-AC0D4C6F7023}" type="slidenum">
              <a:rPr lang="en-US" smtClean="0"/>
              <a:t>‹#›</a:t>
            </a:fld>
            <a:endParaRPr lang="en-US"/>
          </a:p>
        </p:txBody>
      </p:sp>
    </p:spTree>
    <p:extLst>
      <p:ext uri="{BB962C8B-B14F-4D97-AF65-F5344CB8AC3E}">
        <p14:creationId xmlns:p14="http://schemas.microsoft.com/office/powerpoint/2010/main" val="66550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39693" y="10064288"/>
            <a:ext cx="36716494" cy="6944507"/>
          </a:xfrm>
        </p:spPr>
        <p:txBody>
          <a:bodyPr/>
          <a:lstStyle/>
          <a:p>
            <a:r>
              <a:rPr lang="en-US" smtClean="0"/>
              <a:t>Click to edit Master title style</a:t>
            </a:r>
            <a:endParaRPr lang="en-US"/>
          </a:p>
        </p:txBody>
      </p:sp>
      <p:sp>
        <p:nvSpPr>
          <p:cNvPr id="3" name="Subtitle 2"/>
          <p:cNvSpPr>
            <a:spLocks noGrp="1"/>
          </p:cNvSpPr>
          <p:nvPr>
            <p:ph type="subTitle" idx="1"/>
          </p:nvPr>
        </p:nvSpPr>
        <p:spPr>
          <a:xfrm>
            <a:off x="6479381" y="18358696"/>
            <a:ext cx="30237113" cy="8279412"/>
          </a:xfrm>
        </p:spPr>
        <p:txBody>
          <a:bodyPr/>
          <a:lstStyle>
            <a:lvl1pPr marL="0" indent="0" algn="ctr">
              <a:buNone/>
              <a:defRPr>
                <a:solidFill>
                  <a:schemeClr val="tx1">
                    <a:tint val="75000"/>
                  </a:schemeClr>
                </a:solidFill>
              </a:defRPr>
            </a:lvl1pPr>
            <a:lvl2pPr marL="1619819" indent="0" algn="ctr">
              <a:buNone/>
              <a:defRPr>
                <a:solidFill>
                  <a:schemeClr val="tx1">
                    <a:tint val="75000"/>
                  </a:schemeClr>
                </a:solidFill>
              </a:defRPr>
            </a:lvl2pPr>
            <a:lvl3pPr marL="3239639" indent="0" algn="ctr">
              <a:buNone/>
              <a:defRPr>
                <a:solidFill>
                  <a:schemeClr val="tx1">
                    <a:tint val="75000"/>
                  </a:schemeClr>
                </a:solidFill>
              </a:defRPr>
            </a:lvl3pPr>
            <a:lvl4pPr marL="4859457" indent="0" algn="ctr">
              <a:buNone/>
              <a:defRPr>
                <a:solidFill>
                  <a:schemeClr val="tx1">
                    <a:tint val="75000"/>
                  </a:schemeClr>
                </a:solidFill>
              </a:defRPr>
            </a:lvl4pPr>
            <a:lvl5pPr marL="6479276" indent="0" algn="ctr">
              <a:buNone/>
              <a:defRPr>
                <a:solidFill>
                  <a:schemeClr val="tx1">
                    <a:tint val="75000"/>
                  </a:schemeClr>
                </a:solidFill>
              </a:defRPr>
            </a:lvl5pPr>
            <a:lvl6pPr marL="8099096" indent="0" algn="ctr">
              <a:buNone/>
              <a:defRPr>
                <a:solidFill>
                  <a:schemeClr val="tx1">
                    <a:tint val="75000"/>
                  </a:schemeClr>
                </a:solidFill>
              </a:defRPr>
            </a:lvl6pPr>
            <a:lvl7pPr marL="9718915" indent="0" algn="ctr">
              <a:buNone/>
              <a:defRPr>
                <a:solidFill>
                  <a:schemeClr val="tx1">
                    <a:tint val="75000"/>
                  </a:schemeClr>
                </a:solidFill>
              </a:defRPr>
            </a:lvl7pPr>
            <a:lvl8pPr marL="11338734" indent="0" algn="ctr">
              <a:buNone/>
              <a:defRPr>
                <a:solidFill>
                  <a:schemeClr val="tx1">
                    <a:tint val="75000"/>
                  </a:schemeClr>
                </a:solidFill>
              </a:defRPr>
            </a:lvl8pPr>
            <a:lvl9pPr marL="1295855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959404" y="8174419"/>
            <a:ext cx="34436711" cy="1741076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49268" y="8174419"/>
            <a:ext cx="102590204" cy="1741076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12178" y="20818525"/>
            <a:ext cx="36716494" cy="6434543"/>
          </a:xfrm>
        </p:spPr>
        <p:txBody>
          <a:bodyPr anchor="t"/>
          <a:lstStyle>
            <a:lvl1pPr algn="l">
              <a:defRPr sz="14174" b="1" cap="all"/>
            </a:lvl1pPr>
          </a:lstStyle>
          <a:p>
            <a:r>
              <a:rPr lang="en-US" smtClean="0"/>
              <a:t>Click to edit Master title style</a:t>
            </a:r>
            <a:endParaRPr lang="en-US"/>
          </a:p>
        </p:txBody>
      </p:sp>
      <p:sp>
        <p:nvSpPr>
          <p:cNvPr id="3" name="Text Placeholder 2"/>
          <p:cNvSpPr>
            <a:spLocks noGrp="1"/>
          </p:cNvSpPr>
          <p:nvPr>
            <p:ph type="body" idx="1"/>
          </p:nvPr>
        </p:nvSpPr>
        <p:spPr>
          <a:xfrm>
            <a:off x="3412178" y="13731531"/>
            <a:ext cx="36716494" cy="7086995"/>
          </a:xfrm>
        </p:spPr>
        <p:txBody>
          <a:bodyPr anchor="b"/>
          <a:lstStyle>
            <a:lvl1pPr marL="0" indent="0">
              <a:buNone/>
              <a:defRPr sz="7050">
                <a:solidFill>
                  <a:schemeClr val="tx1">
                    <a:tint val="75000"/>
                  </a:schemeClr>
                </a:solidFill>
              </a:defRPr>
            </a:lvl1pPr>
            <a:lvl2pPr marL="1619819" indent="0">
              <a:buNone/>
              <a:defRPr sz="6375">
                <a:solidFill>
                  <a:schemeClr val="tx1">
                    <a:tint val="75000"/>
                  </a:schemeClr>
                </a:solidFill>
              </a:defRPr>
            </a:lvl2pPr>
            <a:lvl3pPr marL="3239639" indent="0">
              <a:buNone/>
              <a:defRPr sz="5700">
                <a:solidFill>
                  <a:schemeClr val="tx1">
                    <a:tint val="75000"/>
                  </a:schemeClr>
                </a:solidFill>
              </a:defRPr>
            </a:lvl3pPr>
            <a:lvl4pPr marL="4859457" indent="0">
              <a:buNone/>
              <a:defRPr sz="4950">
                <a:solidFill>
                  <a:schemeClr val="tx1">
                    <a:tint val="75000"/>
                  </a:schemeClr>
                </a:solidFill>
              </a:defRPr>
            </a:lvl4pPr>
            <a:lvl5pPr marL="6479276" indent="0">
              <a:buNone/>
              <a:defRPr sz="4950">
                <a:solidFill>
                  <a:schemeClr val="tx1">
                    <a:tint val="75000"/>
                  </a:schemeClr>
                </a:solidFill>
              </a:defRPr>
            </a:lvl5pPr>
            <a:lvl6pPr marL="8099096" indent="0">
              <a:buNone/>
              <a:defRPr sz="4950">
                <a:solidFill>
                  <a:schemeClr val="tx1">
                    <a:tint val="75000"/>
                  </a:schemeClr>
                </a:solidFill>
              </a:defRPr>
            </a:lvl6pPr>
            <a:lvl7pPr marL="9718915" indent="0">
              <a:buNone/>
              <a:defRPr sz="4950">
                <a:solidFill>
                  <a:schemeClr val="tx1">
                    <a:tint val="75000"/>
                  </a:schemeClr>
                </a:solidFill>
              </a:defRPr>
            </a:lvl7pPr>
            <a:lvl8pPr marL="11338734" indent="0">
              <a:buNone/>
              <a:defRPr sz="4950">
                <a:solidFill>
                  <a:schemeClr val="tx1">
                    <a:tint val="75000"/>
                  </a:schemeClr>
                </a:solidFill>
              </a:defRPr>
            </a:lvl8pPr>
            <a:lvl9pPr marL="12958553" indent="0">
              <a:buNone/>
              <a:defRPr sz="49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A7B0C-6924-430C-95F9-402E4A9E8E2E}"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49270" y="47614125"/>
            <a:ext cx="68513457" cy="134667937"/>
          </a:xfrm>
        </p:spPr>
        <p:txBody>
          <a:bodyPr/>
          <a:lstStyle>
            <a:lvl1pPr>
              <a:defRPr sz="9900"/>
            </a:lvl1pPr>
            <a:lvl2pPr>
              <a:defRPr sz="8475"/>
            </a:lvl2pPr>
            <a:lvl3pPr>
              <a:defRPr sz="7050"/>
            </a:lvl3pPr>
            <a:lvl4pPr>
              <a:defRPr sz="6375"/>
            </a:lvl4pPr>
            <a:lvl5pPr>
              <a:defRPr sz="6375"/>
            </a:lvl5pPr>
            <a:lvl6pPr>
              <a:defRPr sz="6375"/>
            </a:lvl6pPr>
            <a:lvl7pPr>
              <a:defRPr sz="6375"/>
            </a:lvl7pPr>
            <a:lvl8pPr>
              <a:defRPr sz="6375"/>
            </a:lvl8pPr>
            <a:lvl9pPr>
              <a:defRPr sz="6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6882659" y="47614125"/>
            <a:ext cx="68513457" cy="134667937"/>
          </a:xfrm>
        </p:spPr>
        <p:txBody>
          <a:bodyPr/>
          <a:lstStyle>
            <a:lvl1pPr>
              <a:defRPr sz="9900"/>
            </a:lvl1pPr>
            <a:lvl2pPr>
              <a:defRPr sz="8475"/>
            </a:lvl2pPr>
            <a:lvl3pPr>
              <a:defRPr sz="7050"/>
            </a:lvl3pPr>
            <a:lvl4pPr>
              <a:defRPr sz="6375"/>
            </a:lvl4pPr>
            <a:lvl5pPr>
              <a:defRPr sz="6375"/>
            </a:lvl5pPr>
            <a:lvl6pPr>
              <a:defRPr sz="6375"/>
            </a:lvl6pPr>
            <a:lvl7pPr>
              <a:defRPr sz="6375"/>
            </a:lvl7pPr>
            <a:lvl8pPr>
              <a:defRPr sz="6375"/>
            </a:lvl8pPr>
            <a:lvl9pPr>
              <a:defRPr sz="637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59794" y="1297412"/>
            <a:ext cx="38876288" cy="539961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59796" y="7251988"/>
            <a:ext cx="19085680" cy="3022283"/>
          </a:xfrm>
        </p:spPr>
        <p:txBody>
          <a:bodyPr anchor="b"/>
          <a:lstStyle>
            <a:lvl1pPr marL="0" indent="0">
              <a:buNone/>
              <a:defRPr sz="8475" b="1"/>
            </a:lvl1pPr>
            <a:lvl2pPr marL="1619819" indent="0">
              <a:buNone/>
              <a:defRPr sz="7050" b="1"/>
            </a:lvl2pPr>
            <a:lvl3pPr marL="3239639" indent="0">
              <a:buNone/>
              <a:defRPr sz="6375" b="1"/>
            </a:lvl3pPr>
            <a:lvl4pPr marL="4859457" indent="0">
              <a:buNone/>
              <a:defRPr sz="5700" b="1"/>
            </a:lvl4pPr>
            <a:lvl5pPr marL="6479276" indent="0">
              <a:buNone/>
              <a:defRPr sz="5700" b="1"/>
            </a:lvl5pPr>
            <a:lvl6pPr marL="8099096" indent="0">
              <a:buNone/>
              <a:defRPr sz="5700" b="1"/>
            </a:lvl6pPr>
            <a:lvl7pPr marL="9718915" indent="0">
              <a:buNone/>
              <a:defRPr sz="5700" b="1"/>
            </a:lvl7pPr>
            <a:lvl8pPr marL="11338734" indent="0">
              <a:buNone/>
              <a:defRPr sz="5700" b="1"/>
            </a:lvl8pPr>
            <a:lvl9pPr marL="12958553" indent="0">
              <a:buNone/>
              <a:defRPr sz="5700" b="1"/>
            </a:lvl9pPr>
          </a:lstStyle>
          <a:p>
            <a:pPr lvl="0"/>
            <a:r>
              <a:rPr lang="en-US" smtClean="0"/>
              <a:t>Click to edit Master text styles</a:t>
            </a:r>
          </a:p>
        </p:txBody>
      </p:sp>
      <p:sp>
        <p:nvSpPr>
          <p:cNvPr id="4" name="Content Placeholder 3"/>
          <p:cNvSpPr>
            <a:spLocks noGrp="1"/>
          </p:cNvSpPr>
          <p:nvPr>
            <p:ph sz="half" idx="2"/>
          </p:nvPr>
        </p:nvSpPr>
        <p:spPr>
          <a:xfrm>
            <a:off x="2159796" y="10274271"/>
            <a:ext cx="19085680" cy="18666178"/>
          </a:xfrm>
        </p:spPr>
        <p:txBody>
          <a:bodyPr/>
          <a:lstStyle>
            <a:lvl1pPr>
              <a:defRPr sz="8475"/>
            </a:lvl1pPr>
            <a:lvl2pPr>
              <a:defRPr sz="7050"/>
            </a:lvl2pPr>
            <a:lvl3pPr>
              <a:defRPr sz="6375"/>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942908" y="7251988"/>
            <a:ext cx="19093176" cy="3022283"/>
          </a:xfrm>
        </p:spPr>
        <p:txBody>
          <a:bodyPr anchor="b"/>
          <a:lstStyle>
            <a:lvl1pPr marL="0" indent="0">
              <a:buNone/>
              <a:defRPr sz="8475" b="1"/>
            </a:lvl1pPr>
            <a:lvl2pPr marL="1619819" indent="0">
              <a:buNone/>
              <a:defRPr sz="7050" b="1"/>
            </a:lvl2pPr>
            <a:lvl3pPr marL="3239639" indent="0">
              <a:buNone/>
              <a:defRPr sz="6375" b="1"/>
            </a:lvl3pPr>
            <a:lvl4pPr marL="4859457" indent="0">
              <a:buNone/>
              <a:defRPr sz="5700" b="1"/>
            </a:lvl4pPr>
            <a:lvl5pPr marL="6479276" indent="0">
              <a:buNone/>
              <a:defRPr sz="5700" b="1"/>
            </a:lvl5pPr>
            <a:lvl6pPr marL="8099096" indent="0">
              <a:buNone/>
              <a:defRPr sz="5700" b="1"/>
            </a:lvl6pPr>
            <a:lvl7pPr marL="9718915" indent="0">
              <a:buNone/>
              <a:defRPr sz="5700" b="1"/>
            </a:lvl7pPr>
            <a:lvl8pPr marL="11338734" indent="0">
              <a:buNone/>
              <a:defRPr sz="5700" b="1"/>
            </a:lvl8pPr>
            <a:lvl9pPr marL="12958553" indent="0">
              <a:buNone/>
              <a:defRPr sz="5700" b="1"/>
            </a:lvl9pPr>
          </a:lstStyle>
          <a:p>
            <a:pPr lvl="0"/>
            <a:r>
              <a:rPr lang="en-US" smtClean="0"/>
              <a:t>Click to edit Master text styles</a:t>
            </a:r>
          </a:p>
        </p:txBody>
      </p:sp>
      <p:sp>
        <p:nvSpPr>
          <p:cNvPr id="6" name="Content Placeholder 5"/>
          <p:cNvSpPr>
            <a:spLocks noGrp="1"/>
          </p:cNvSpPr>
          <p:nvPr>
            <p:ph sz="quarter" idx="4"/>
          </p:nvPr>
        </p:nvSpPr>
        <p:spPr>
          <a:xfrm>
            <a:off x="21942908" y="10274271"/>
            <a:ext cx="19093176" cy="18666178"/>
          </a:xfrm>
        </p:spPr>
        <p:txBody>
          <a:bodyPr/>
          <a:lstStyle>
            <a:lvl1pPr>
              <a:defRPr sz="8475"/>
            </a:lvl1pPr>
            <a:lvl2pPr>
              <a:defRPr sz="7050"/>
            </a:lvl2pPr>
            <a:lvl3pPr>
              <a:defRPr sz="6375"/>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2A7B0C-6924-430C-95F9-402E4A9E8E2E}"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2A7B0C-6924-430C-95F9-402E4A9E8E2E}"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A7B0C-6924-430C-95F9-402E4A9E8E2E}"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9796" y="1289909"/>
            <a:ext cx="14211145" cy="5489610"/>
          </a:xfrm>
        </p:spPr>
        <p:txBody>
          <a:bodyPr anchor="b"/>
          <a:lstStyle>
            <a:lvl1pPr algn="l">
              <a:defRPr sz="7050" b="1"/>
            </a:lvl1pPr>
          </a:lstStyle>
          <a:p>
            <a:r>
              <a:rPr lang="en-US" smtClean="0"/>
              <a:t>Click to edit Master title style</a:t>
            </a:r>
            <a:endParaRPr lang="en-US"/>
          </a:p>
        </p:txBody>
      </p:sp>
      <p:sp>
        <p:nvSpPr>
          <p:cNvPr id="3" name="Content Placeholder 2"/>
          <p:cNvSpPr>
            <a:spLocks noGrp="1"/>
          </p:cNvSpPr>
          <p:nvPr>
            <p:ph idx="1"/>
          </p:nvPr>
        </p:nvSpPr>
        <p:spPr>
          <a:xfrm>
            <a:off x="16888387" y="1289911"/>
            <a:ext cx="24147694" cy="27650540"/>
          </a:xfrm>
        </p:spPr>
        <p:txBody>
          <a:bodyPr/>
          <a:lstStyle>
            <a:lvl1pPr>
              <a:defRPr sz="11325"/>
            </a:lvl1pPr>
            <a:lvl2pPr>
              <a:defRPr sz="9900"/>
            </a:lvl2pPr>
            <a:lvl3pPr>
              <a:defRPr sz="8475"/>
            </a:lvl3pPr>
            <a:lvl4pPr>
              <a:defRPr sz="7050"/>
            </a:lvl4pPr>
            <a:lvl5pPr>
              <a:defRPr sz="7050"/>
            </a:lvl5pPr>
            <a:lvl6pPr>
              <a:defRPr sz="7050"/>
            </a:lvl6pPr>
            <a:lvl7pPr>
              <a:defRPr sz="7050"/>
            </a:lvl7pPr>
            <a:lvl8pPr>
              <a:defRPr sz="7050"/>
            </a:lvl8pPr>
            <a:lvl9pPr>
              <a:defRPr sz="7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59796" y="6779522"/>
            <a:ext cx="14211145" cy="22160929"/>
          </a:xfrm>
        </p:spPr>
        <p:txBody>
          <a:bodyPr/>
          <a:lstStyle>
            <a:lvl1pPr marL="0" indent="0">
              <a:buNone/>
              <a:defRPr sz="4950"/>
            </a:lvl1pPr>
            <a:lvl2pPr marL="1619819" indent="0">
              <a:buNone/>
              <a:defRPr sz="4275"/>
            </a:lvl2pPr>
            <a:lvl3pPr marL="3239639" indent="0">
              <a:buNone/>
              <a:defRPr sz="3525"/>
            </a:lvl3pPr>
            <a:lvl4pPr marL="4859457" indent="0">
              <a:buNone/>
              <a:defRPr sz="3225"/>
            </a:lvl4pPr>
            <a:lvl5pPr marL="6479276" indent="0">
              <a:buNone/>
              <a:defRPr sz="3225"/>
            </a:lvl5pPr>
            <a:lvl6pPr marL="8099096" indent="0">
              <a:buNone/>
              <a:defRPr sz="3225"/>
            </a:lvl6pPr>
            <a:lvl7pPr marL="9718915" indent="0">
              <a:buNone/>
              <a:defRPr sz="3225"/>
            </a:lvl7pPr>
            <a:lvl8pPr marL="11338734" indent="0">
              <a:buNone/>
              <a:defRPr sz="3225"/>
            </a:lvl8pPr>
            <a:lvl9pPr marL="12958553" indent="0">
              <a:buNone/>
              <a:defRPr sz="32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66694" y="22678390"/>
            <a:ext cx="25917525" cy="2677312"/>
          </a:xfrm>
        </p:spPr>
        <p:txBody>
          <a:bodyPr anchor="b"/>
          <a:lstStyle>
            <a:lvl1pPr algn="l">
              <a:defRPr sz="7050" b="1"/>
            </a:lvl1pPr>
          </a:lstStyle>
          <a:p>
            <a:r>
              <a:rPr lang="en-US" smtClean="0"/>
              <a:t>Click to edit Master title style</a:t>
            </a:r>
            <a:endParaRPr lang="en-US"/>
          </a:p>
        </p:txBody>
      </p:sp>
      <p:sp>
        <p:nvSpPr>
          <p:cNvPr id="3" name="Picture Placeholder 2"/>
          <p:cNvSpPr>
            <a:spLocks noGrp="1"/>
          </p:cNvSpPr>
          <p:nvPr>
            <p:ph type="pic" idx="1"/>
          </p:nvPr>
        </p:nvSpPr>
        <p:spPr>
          <a:xfrm>
            <a:off x="8466694" y="2894795"/>
            <a:ext cx="25917525" cy="19438620"/>
          </a:xfrm>
        </p:spPr>
        <p:txBody>
          <a:bodyPr/>
          <a:lstStyle>
            <a:lvl1pPr marL="0" indent="0">
              <a:buNone/>
              <a:defRPr sz="11325"/>
            </a:lvl1pPr>
            <a:lvl2pPr marL="1619819" indent="0">
              <a:buNone/>
              <a:defRPr sz="9900"/>
            </a:lvl2pPr>
            <a:lvl3pPr marL="3239639" indent="0">
              <a:buNone/>
              <a:defRPr sz="8475"/>
            </a:lvl3pPr>
            <a:lvl4pPr marL="4859457" indent="0">
              <a:buNone/>
              <a:defRPr sz="7050"/>
            </a:lvl4pPr>
            <a:lvl5pPr marL="6479276" indent="0">
              <a:buNone/>
              <a:defRPr sz="7050"/>
            </a:lvl5pPr>
            <a:lvl6pPr marL="8099096" indent="0">
              <a:buNone/>
              <a:defRPr sz="7050"/>
            </a:lvl6pPr>
            <a:lvl7pPr marL="9718915" indent="0">
              <a:buNone/>
              <a:defRPr sz="7050"/>
            </a:lvl7pPr>
            <a:lvl8pPr marL="11338734" indent="0">
              <a:buNone/>
              <a:defRPr sz="7050"/>
            </a:lvl8pPr>
            <a:lvl9pPr marL="12958553" indent="0">
              <a:buNone/>
              <a:defRPr sz="7050"/>
            </a:lvl9pPr>
          </a:lstStyle>
          <a:p>
            <a:endParaRPr lang="en-US"/>
          </a:p>
        </p:txBody>
      </p:sp>
      <p:sp>
        <p:nvSpPr>
          <p:cNvPr id="4" name="Text Placeholder 3"/>
          <p:cNvSpPr>
            <a:spLocks noGrp="1"/>
          </p:cNvSpPr>
          <p:nvPr>
            <p:ph type="body" sz="half" idx="2"/>
          </p:nvPr>
        </p:nvSpPr>
        <p:spPr>
          <a:xfrm>
            <a:off x="8466694" y="25355704"/>
            <a:ext cx="25917525" cy="3802228"/>
          </a:xfrm>
        </p:spPr>
        <p:txBody>
          <a:bodyPr/>
          <a:lstStyle>
            <a:lvl1pPr marL="0" indent="0">
              <a:buNone/>
              <a:defRPr sz="4950"/>
            </a:lvl1pPr>
            <a:lvl2pPr marL="1619819" indent="0">
              <a:buNone/>
              <a:defRPr sz="4275"/>
            </a:lvl2pPr>
            <a:lvl3pPr marL="3239639" indent="0">
              <a:buNone/>
              <a:defRPr sz="3525"/>
            </a:lvl3pPr>
            <a:lvl4pPr marL="4859457" indent="0">
              <a:buNone/>
              <a:defRPr sz="3225"/>
            </a:lvl4pPr>
            <a:lvl5pPr marL="6479276" indent="0">
              <a:buNone/>
              <a:defRPr sz="3225"/>
            </a:lvl5pPr>
            <a:lvl6pPr marL="8099096" indent="0">
              <a:buNone/>
              <a:defRPr sz="3225"/>
            </a:lvl6pPr>
            <a:lvl7pPr marL="9718915" indent="0">
              <a:buNone/>
              <a:defRPr sz="3225"/>
            </a:lvl7pPr>
            <a:lvl8pPr marL="11338734" indent="0">
              <a:buNone/>
              <a:defRPr sz="3225"/>
            </a:lvl8pPr>
            <a:lvl9pPr marL="12958553" indent="0">
              <a:buNone/>
              <a:defRPr sz="32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A7B0C-6924-430C-95F9-402E4A9E8E2E}"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CAE7C-D7A4-4EEB-ABB3-CD01BFCDBA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59794" y="1297412"/>
            <a:ext cx="38876288" cy="5399617"/>
          </a:xfrm>
          <a:prstGeom prst="rect">
            <a:avLst/>
          </a:prstGeom>
        </p:spPr>
        <p:txBody>
          <a:bodyPr vert="horz" lIns="431963" tIns="215981" rIns="431963" bIns="21598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59794" y="7559466"/>
            <a:ext cx="38876288" cy="21380985"/>
          </a:xfrm>
          <a:prstGeom prst="rect">
            <a:avLst/>
          </a:prstGeom>
        </p:spPr>
        <p:txBody>
          <a:bodyPr vert="horz" lIns="431963" tIns="215981" rIns="431963" bIns="21598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59796" y="30027872"/>
            <a:ext cx="10079037" cy="1724877"/>
          </a:xfrm>
          <a:prstGeom prst="rect">
            <a:avLst/>
          </a:prstGeom>
        </p:spPr>
        <p:txBody>
          <a:bodyPr vert="horz" lIns="431963" tIns="215981" rIns="431963" bIns="215981" rtlCol="0" anchor="ctr"/>
          <a:lstStyle>
            <a:lvl1pPr algn="l">
              <a:defRPr sz="4275">
                <a:solidFill>
                  <a:schemeClr val="tx1">
                    <a:tint val="75000"/>
                  </a:schemeClr>
                </a:solidFill>
              </a:defRPr>
            </a:lvl1pPr>
          </a:lstStyle>
          <a:p>
            <a:fld id="{412A7B0C-6924-430C-95F9-402E4A9E8E2E}" type="datetimeFigureOut">
              <a:rPr lang="en-US" smtClean="0"/>
              <a:t>3/27/2023</a:t>
            </a:fld>
            <a:endParaRPr lang="en-US"/>
          </a:p>
        </p:txBody>
      </p:sp>
      <p:sp>
        <p:nvSpPr>
          <p:cNvPr id="5" name="Footer Placeholder 4"/>
          <p:cNvSpPr>
            <a:spLocks noGrp="1"/>
          </p:cNvSpPr>
          <p:nvPr>
            <p:ph type="ftr" sz="quarter" idx="3"/>
          </p:nvPr>
        </p:nvSpPr>
        <p:spPr>
          <a:xfrm>
            <a:off x="14758591" y="30027872"/>
            <a:ext cx="13678694" cy="1724877"/>
          </a:xfrm>
          <a:prstGeom prst="rect">
            <a:avLst/>
          </a:prstGeom>
        </p:spPr>
        <p:txBody>
          <a:bodyPr vert="horz" lIns="431963" tIns="215981" rIns="431963" bIns="215981" rtlCol="0" anchor="ctr"/>
          <a:lstStyle>
            <a:lvl1pPr algn="ctr">
              <a:defRPr sz="42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57046" y="30027872"/>
            <a:ext cx="10079037" cy="1724877"/>
          </a:xfrm>
          <a:prstGeom prst="rect">
            <a:avLst/>
          </a:prstGeom>
        </p:spPr>
        <p:txBody>
          <a:bodyPr vert="horz" lIns="431963" tIns="215981" rIns="431963" bIns="215981" rtlCol="0" anchor="ctr"/>
          <a:lstStyle>
            <a:lvl1pPr algn="r">
              <a:defRPr sz="4275">
                <a:solidFill>
                  <a:schemeClr val="tx1">
                    <a:tint val="75000"/>
                  </a:schemeClr>
                </a:solidFill>
              </a:defRPr>
            </a:lvl1pPr>
          </a:lstStyle>
          <a:p>
            <a:fld id="{05ECAE7C-D7A4-4EEB-ABB3-CD01BFCDBA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39639" rtl="0" eaLnBrk="1" latinLnBrk="0" hangingPunct="1">
        <a:spcBef>
          <a:spcPct val="0"/>
        </a:spcBef>
        <a:buNone/>
        <a:defRPr sz="15600" kern="1200">
          <a:solidFill>
            <a:schemeClr val="tx1"/>
          </a:solidFill>
          <a:latin typeface="+mj-lt"/>
          <a:ea typeface="+mj-ea"/>
          <a:cs typeface="+mj-cs"/>
        </a:defRPr>
      </a:lvl1pPr>
    </p:titleStyle>
    <p:bodyStyle>
      <a:lvl1pPr marL="1214864" indent="-1214864" algn="l" defTabSz="3239639" rtl="0" eaLnBrk="1" latinLnBrk="0" hangingPunct="1">
        <a:spcBef>
          <a:spcPct val="20000"/>
        </a:spcBef>
        <a:buFont typeface="Arial" pitchFamily="34" charset="0"/>
        <a:buChar char="•"/>
        <a:defRPr sz="11325" kern="1200">
          <a:solidFill>
            <a:schemeClr val="tx1"/>
          </a:solidFill>
          <a:latin typeface="+mn-lt"/>
          <a:ea typeface="+mn-ea"/>
          <a:cs typeface="+mn-cs"/>
        </a:defRPr>
      </a:lvl1pPr>
      <a:lvl2pPr marL="2632207" indent="-1012387" algn="l" defTabSz="3239639" rtl="0" eaLnBrk="1" latinLnBrk="0" hangingPunct="1">
        <a:spcBef>
          <a:spcPct val="20000"/>
        </a:spcBef>
        <a:buFont typeface="Arial" pitchFamily="34" charset="0"/>
        <a:buChar char="–"/>
        <a:defRPr sz="9900" kern="1200">
          <a:solidFill>
            <a:schemeClr val="tx1"/>
          </a:solidFill>
          <a:latin typeface="+mn-lt"/>
          <a:ea typeface="+mn-ea"/>
          <a:cs typeface="+mn-cs"/>
        </a:defRPr>
      </a:lvl2pPr>
      <a:lvl3pPr marL="4049548" indent="-809909" algn="l" defTabSz="3239639" rtl="0" eaLnBrk="1" latinLnBrk="0" hangingPunct="1">
        <a:spcBef>
          <a:spcPct val="20000"/>
        </a:spcBef>
        <a:buFont typeface="Arial" pitchFamily="34" charset="0"/>
        <a:buChar char="•"/>
        <a:defRPr sz="8475" kern="1200">
          <a:solidFill>
            <a:schemeClr val="tx1"/>
          </a:solidFill>
          <a:latin typeface="+mn-lt"/>
          <a:ea typeface="+mn-ea"/>
          <a:cs typeface="+mn-cs"/>
        </a:defRPr>
      </a:lvl3pPr>
      <a:lvl4pPr marL="5669367"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4pPr>
      <a:lvl5pPr marL="7289186"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5pPr>
      <a:lvl6pPr marL="8909005"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6pPr>
      <a:lvl7pPr marL="10528824"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7pPr>
      <a:lvl8pPr marL="12148643"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8pPr>
      <a:lvl9pPr marL="13768463" indent="-809909" algn="l" defTabSz="3239639" rtl="0" eaLnBrk="1" latinLnBrk="0" hangingPunct="1">
        <a:spcBef>
          <a:spcPct val="20000"/>
        </a:spcBef>
        <a:buFont typeface="Arial" pitchFamily="34" charset="0"/>
        <a:buChar char="•"/>
        <a:defRPr sz="7050" kern="1200">
          <a:solidFill>
            <a:schemeClr val="tx1"/>
          </a:solidFill>
          <a:latin typeface="+mn-lt"/>
          <a:ea typeface="+mn-ea"/>
          <a:cs typeface="+mn-cs"/>
        </a:defRPr>
      </a:lvl9pPr>
    </p:bodyStyle>
    <p:otherStyle>
      <a:defPPr>
        <a:defRPr lang="en-US"/>
      </a:defPPr>
      <a:lvl1pPr marL="0" algn="l" defTabSz="3239639" rtl="0" eaLnBrk="1" latinLnBrk="0" hangingPunct="1">
        <a:defRPr sz="6375" kern="1200">
          <a:solidFill>
            <a:schemeClr val="tx1"/>
          </a:solidFill>
          <a:latin typeface="+mn-lt"/>
          <a:ea typeface="+mn-ea"/>
          <a:cs typeface="+mn-cs"/>
        </a:defRPr>
      </a:lvl1pPr>
      <a:lvl2pPr marL="1619819" algn="l" defTabSz="3239639" rtl="0" eaLnBrk="1" latinLnBrk="0" hangingPunct="1">
        <a:defRPr sz="6375" kern="1200">
          <a:solidFill>
            <a:schemeClr val="tx1"/>
          </a:solidFill>
          <a:latin typeface="+mn-lt"/>
          <a:ea typeface="+mn-ea"/>
          <a:cs typeface="+mn-cs"/>
        </a:defRPr>
      </a:lvl2pPr>
      <a:lvl3pPr marL="3239639" algn="l" defTabSz="3239639" rtl="0" eaLnBrk="1" latinLnBrk="0" hangingPunct="1">
        <a:defRPr sz="6375" kern="1200">
          <a:solidFill>
            <a:schemeClr val="tx1"/>
          </a:solidFill>
          <a:latin typeface="+mn-lt"/>
          <a:ea typeface="+mn-ea"/>
          <a:cs typeface="+mn-cs"/>
        </a:defRPr>
      </a:lvl3pPr>
      <a:lvl4pPr marL="4859457" algn="l" defTabSz="3239639" rtl="0" eaLnBrk="1" latinLnBrk="0" hangingPunct="1">
        <a:defRPr sz="6375" kern="1200">
          <a:solidFill>
            <a:schemeClr val="tx1"/>
          </a:solidFill>
          <a:latin typeface="+mn-lt"/>
          <a:ea typeface="+mn-ea"/>
          <a:cs typeface="+mn-cs"/>
        </a:defRPr>
      </a:lvl4pPr>
      <a:lvl5pPr marL="6479276" algn="l" defTabSz="3239639" rtl="0" eaLnBrk="1" latinLnBrk="0" hangingPunct="1">
        <a:defRPr sz="6375" kern="1200">
          <a:solidFill>
            <a:schemeClr val="tx1"/>
          </a:solidFill>
          <a:latin typeface="+mn-lt"/>
          <a:ea typeface="+mn-ea"/>
          <a:cs typeface="+mn-cs"/>
        </a:defRPr>
      </a:lvl5pPr>
      <a:lvl6pPr marL="8099096" algn="l" defTabSz="3239639" rtl="0" eaLnBrk="1" latinLnBrk="0" hangingPunct="1">
        <a:defRPr sz="6375" kern="1200">
          <a:solidFill>
            <a:schemeClr val="tx1"/>
          </a:solidFill>
          <a:latin typeface="+mn-lt"/>
          <a:ea typeface="+mn-ea"/>
          <a:cs typeface="+mn-cs"/>
        </a:defRPr>
      </a:lvl6pPr>
      <a:lvl7pPr marL="9718915" algn="l" defTabSz="3239639" rtl="0" eaLnBrk="1" latinLnBrk="0" hangingPunct="1">
        <a:defRPr sz="6375" kern="1200">
          <a:solidFill>
            <a:schemeClr val="tx1"/>
          </a:solidFill>
          <a:latin typeface="+mn-lt"/>
          <a:ea typeface="+mn-ea"/>
          <a:cs typeface="+mn-cs"/>
        </a:defRPr>
      </a:lvl7pPr>
      <a:lvl8pPr marL="11338734" algn="l" defTabSz="3239639" rtl="0" eaLnBrk="1" latinLnBrk="0" hangingPunct="1">
        <a:defRPr sz="6375" kern="1200">
          <a:solidFill>
            <a:schemeClr val="tx1"/>
          </a:solidFill>
          <a:latin typeface="+mn-lt"/>
          <a:ea typeface="+mn-ea"/>
          <a:cs typeface="+mn-cs"/>
        </a:defRPr>
      </a:lvl8pPr>
      <a:lvl9pPr marL="12958553" algn="l" defTabSz="3239639" rtl="0" eaLnBrk="1" latinLnBrk="0" hangingPunct="1">
        <a:defRPr sz="63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 name="Rectangle 1674"/>
          <p:cNvSpPr/>
          <p:nvPr/>
        </p:nvSpPr>
        <p:spPr>
          <a:xfrm>
            <a:off x="566737" y="501650"/>
            <a:ext cx="36957000" cy="26418732"/>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3" name="Rounded Rectangle 1672"/>
          <p:cNvSpPr/>
          <p:nvPr/>
        </p:nvSpPr>
        <p:spPr>
          <a:xfrm>
            <a:off x="2527118" y="1470886"/>
            <a:ext cx="5284986" cy="7714689"/>
          </a:xfrm>
          <a:prstGeom prst="roundRect">
            <a:avLst>
              <a:gd name="adj" fmla="val 0"/>
            </a:avLst>
          </a:prstGeom>
          <a:solidFill>
            <a:schemeClr val="accent1">
              <a:lumMod val="20000"/>
              <a:lumOff val="80000"/>
              <a:alpha val="27000"/>
            </a:schemeClr>
          </a:solidFill>
          <a:ln w="1524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3" name="Rounded Rectangle 1802"/>
          <p:cNvSpPr/>
          <p:nvPr/>
        </p:nvSpPr>
        <p:spPr>
          <a:xfrm>
            <a:off x="9426610" y="1452629"/>
            <a:ext cx="5284986" cy="7714689"/>
          </a:xfrm>
          <a:prstGeom prst="roundRect">
            <a:avLst>
              <a:gd name="adj" fmla="val 0"/>
            </a:avLst>
          </a:prstGeom>
          <a:solidFill>
            <a:schemeClr val="accent1">
              <a:lumMod val="20000"/>
              <a:lumOff val="80000"/>
              <a:alpha val="27000"/>
            </a:schemeClr>
          </a:solidFill>
          <a:ln w="1524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4" name="Rounded Rectangle 1803"/>
          <p:cNvSpPr/>
          <p:nvPr/>
        </p:nvSpPr>
        <p:spPr>
          <a:xfrm>
            <a:off x="16354883" y="1455966"/>
            <a:ext cx="5284986" cy="7714689"/>
          </a:xfrm>
          <a:prstGeom prst="roundRect">
            <a:avLst>
              <a:gd name="adj" fmla="val 0"/>
            </a:avLst>
          </a:prstGeom>
          <a:solidFill>
            <a:schemeClr val="accent1">
              <a:lumMod val="20000"/>
              <a:lumOff val="80000"/>
              <a:alpha val="27000"/>
            </a:schemeClr>
          </a:solidFill>
          <a:ln w="1524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6" name="Rounded Rectangle 1805"/>
          <p:cNvSpPr/>
          <p:nvPr/>
        </p:nvSpPr>
        <p:spPr>
          <a:xfrm>
            <a:off x="23243099" y="1421136"/>
            <a:ext cx="5284986" cy="7714689"/>
          </a:xfrm>
          <a:prstGeom prst="roundRect">
            <a:avLst>
              <a:gd name="adj" fmla="val 0"/>
            </a:avLst>
          </a:prstGeom>
          <a:solidFill>
            <a:schemeClr val="accent1">
              <a:lumMod val="20000"/>
              <a:lumOff val="80000"/>
              <a:alpha val="27000"/>
            </a:schemeClr>
          </a:solidFill>
          <a:ln w="1524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7" name="Rounded Rectangle 1806"/>
          <p:cNvSpPr/>
          <p:nvPr/>
        </p:nvSpPr>
        <p:spPr>
          <a:xfrm>
            <a:off x="30166435" y="1451071"/>
            <a:ext cx="5284986" cy="7714689"/>
          </a:xfrm>
          <a:prstGeom prst="roundRect">
            <a:avLst>
              <a:gd name="adj" fmla="val 0"/>
            </a:avLst>
          </a:prstGeom>
          <a:solidFill>
            <a:schemeClr val="accent1">
              <a:lumMod val="20000"/>
              <a:lumOff val="80000"/>
              <a:alpha val="27000"/>
            </a:schemeClr>
          </a:solidFill>
          <a:ln w="1524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66737" y="26844182"/>
            <a:ext cx="36957000" cy="5172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642"/>
          <p:cNvSpPr/>
          <p:nvPr/>
        </p:nvSpPr>
        <p:spPr>
          <a:xfrm>
            <a:off x="2928936" y="17819444"/>
            <a:ext cx="32231368" cy="3366793"/>
          </a:xfrm>
          <a:custGeom>
            <a:avLst/>
            <a:gdLst>
              <a:gd name="connsiteX0" fmla="*/ 0 w 34113895"/>
              <a:gd name="connsiteY0" fmla="*/ 0 h 13487400"/>
              <a:gd name="connsiteX1" fmla="*/ 34113895 w 34113895"/>
              <a:gd name="connsiteY1" fmla="*/ 0 h 13487400"/>
              <a:gd name="connsiteX2" fmla="*/ 34113895 w 34113895"/>
              <a:gd name="connsiteY2" fmla="*/ 13487400 h 13487400"/>
              <a:gd name="connsiteX3" fmla="*/ 0 w 34113895"/>
              <a:gd name="connsiteY3" fmla="*/ 13487400 h 13487400"/>
              <a:gd name="connsiteX4" fmla="*/ 0 w 34113895"/>
              <a:gd name="connsiteY4" fmla="*/ 0 h 13487400"/>
              <a:gd name="connsiteX0" fmla="*/ 0 w 34113895"/>
              <a:gd name="connsiteY0" fmla="*/ 0 h 13487400"/>
              <a:gd name="connsiteX1" fmla="*/ 34113895 w 34113895"/>
              <a:gd name="connsiteY1" fmla="*/ 0 h 13487400"/>
              <a:gd name="connsiteX2" fmla="*/ 13054121 w 34113895"/>
              <a:gd name="connsiteY2" fmla="*/ 10029825 h 13487400"/>
              <a:gd name="connsiteX3" fmla="*/ 0 w 34113895"/>
              <a:gd name="connsiteY3" fmla="*/ 13487400 h 13487400"/>
              <a:gd name="connsiteX4" fmla="*/ 0 w 34113895"/>
              <a:gd name="connsiteY4" fmla="*/ 0 h 13487400"/>
              <a:gd name="connsiteX0" fmla="*/ 0 w 34113895"/>
              <a:gd name="connsiteY0" fmla="*/ 0 h 10029825"/>
              <a:gd name="connsiteX1" fmla="*/ 34113895 w 34113895"/>
              <a:gd name="connsiteY1" fmla="*/ 0 h 10029825"/>
              <a:gd name="connsiteX2" fmla="*/ 13054121 w 34113895"/>
              <a:gd name="connsiteY2" fmla="*/ 10029825 h 10029825"/>
              <a:gd name="connsiteX3" fmla="*/ 1571625 w 34113895"/>
              <a:gd name="connsiteY3" fmla="*/ 9972675 h 10029825"/>
              <a:gd name="connsiteX4" fmla="*/ 0 w 34113895"/>
              <a:gd name="connsiteY4" fmla="*/ 0 h 10029825"/>
              <a:gd name="connsiteX0" fmla="*/ 0 w 34113895"/>
              <a:gd name="connsiteY0" fmla="*/ 0 h 10029825"/>
              <a:gd name="connsiteX1" fmla="*/ 34113895 w 34113895"/>
              <a:gd name="connsiteY1" fmla="*/ 0 h 10029825"/>
              <a:gd name="connsiteX2" fmla="*/ 26643786 w 34113895"/>
              <a:gd name="connsiteY2" fmla="*/ 3496777 h 10029825"/>
              <a:gd name="connsiteX3" fmla="*/ 13054121 w 34113895"/>
              <a:gd name="connsiteY3" fmla="*/ 10029825 h 10029825"/>
              <a:gd name="connsiteX4" fmla="*/ 1571625 w 34113895"/>
              <a:gd name="connsiteY4" fmla="*/ 9972675 h 10029825"/>
              <a:gd name="connsiteX5" fmla="*/ 0 w 34113895"/>
              <a:gd name="connsiteY5" fmla="*/ 0 h 10029825"/>
              <a:gd name="connsiteX0" fmla="*/ 0 w 34113895"/>
              <a:gd name="connsiteY0" fmla="*/ 0 h 10105528"/>
              <a:gd name="connsiteX1" fmla="*/ 34113895 w 34113895"/>
              <a:gd name="connsiteY1" fmla="*/ 0 h 10105528"/>
              <a:gd name="connsiteX2" fmla="*/ 26643786 w 34113895"/>
              <a:gd name="connsiteY2" fmla="*/ 3496777 h 10105528"/>
              <a:gd name="connsiteX3" fmla="*/ 13054121 w 34113895"/>
              <a:gd name="connsiteY3" fmla="*/ 10029825 h 10105528"/>
              <a:gd name="connsiteX4" fmla="*/ 1712409 w 34113895"/>
              <a:gd name="connsiteY4" fmla="*/ 10105528 h 10105528"/>
              <a:gd name="connsiteX5" fmla="*/ 0 w 34113895"/>
              <a:gd name="connsiteY5" fmla="*/ 0 h 10105528"/>
              <a:gd name="connsiteX0" fmla="*/ 0 w 34113895"/>
              <a:gd name="connsiteY0" fmla="*/ 0 h 10105528"/>
              <a:gd name="connsiteX1" fmla="*/ 34113895 w 34113895"/>
              <a:gd name="connsiteY1" fmla="*/ 0 h 10105528"/>
              <a:gd name="connsiteX2" fmla="*/ 26643786 w 34113895"/>
              <a:gd name="connsiteY2" fmla="*/ 3496777 h 10105528"/>
              <a:gd name="connsiteX3" fmla="*/ 13110434 w 34113895"/>
              <a:gd name="connsiteY3" fmla="*/ 10096251 h 10105528"/>
              <a:gd name="connsiteX4" fmla="*/ 1712409 w 34113895"/>
              <a:gd name="connsiteY4" fmla="*/ 10105528 h 10105528"/>
              <a:gd name="connsiteX5" fmla="*/ 0 w 34113895"/>
              <a:gd name="connsiteY5" fmla="*/ 0 h 10105528"/>
              <a:gd name="connsiteX0" fmla="*/ 0 w 34113895"/>
              <a:gd name="connsiteY0" fmla="*/ 0 h 10285030"/>
              <a:gd name="connsiteX1" fmla="*/ 34113895 w 34113895"/>
              <a:gd name="connsiteY1" fmla="*/ 0 h 10285030"/>
              <a:gd name="connsiteX2" fmla="*/ 26643786 w 34113895"/>
              <a:gd name="connsiteY2" fmla="*/ 3496777 h 10285030"/>
              <a:gd name="connsiteX3" fmla="*/ 13896777 w 34113895"/>
              <a:gd name="connsiteY3" fmla="*/ 10285030 h 10285030"/>
              <a:gd name="connsiteX4" fmla="*/ 1712409 w 34113895"/>
              <a:gd name="connsiteY4" fmla="*/ 10105528 h 10285030"/>
              <a:gd name="connsiteX5" fmla="*/ 0 w 34113895"/>
              <a:gd name="connsiteY5" fmla="*/ 0 h 10285030"/>
              <a:gd name="connsiteX0" fmla="*/ 0 w 34113895"/>
              <a:gd name="connsiteY0" fmla="*/ 0 h 10374246"/>
              <a:gd name="connsiteX1" fmla="*/ 34113895 w 34113895"/>
              <a:gd name="connsiteY1" fmla="*/ 0 h 10374246"/>
              <a:gd name="connsiteX2" fmla="*/ 26643786 w 34113895"/>
              <a:gd name="connsiteY2" fmla="*/ 3496777 h 10374246"/>
              <a:gd name="connsiteX3" fmla="*/ 13896777 w 34113895"/>
              <a:gd name="connsiteY3" fmla="*/ 10285030 h 10374246"/>
              <a:gd name="connsiteX4" fmla="*/ 1772897 w 34113895"/>
              <a:gd name="connsiteY4" fmla="*/ 10374246 h 10374246"/>
              <a:gd name="connsiteX5" fmla="*/ 0 w 34113895"/>
              <a:gd name="connsiteY5" fmla="*/ 0 h 10374246"/>
              <a:gd name="connsiteX0" fmla="*/ 0 w 34113895"/>
              <a:gd name="connsiteY0" fmla="*/ 0 h 10553749"/>
              <a:gd name="connsiteX1" fmla="*/ 34113895 w 34113895"/>
              <a:gd name="connsiteY1" fmla="*/ 0 h 10553749"/>
              <a:gd name="connsiteX2" fmla="*/ 26643786 w 34113895"/>
              <a:gd name="connsiteY2" fmla="*/ 3496777 h 10553749"/>
              <a:gd name="connsiteX3" fmla="*/ 13866533 w 34113895"/>
              <a:gd name="connsiteY3" fmla="*/ 10553749 h 10553749"/>
              <a:gd name="connsiteX4" fmla="*/ 1772897 w 34113895"/>
              <a:gd name="connsiteY4" fmla="*/ 10374246 h 10553749"/>
              <a:gd name="connsiteX5" fmla="*/ 0 w 34113895"/>
              <a:gd name="connsiteY5" fmla="*/ 0 h 1055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13895" h="10553749">
                <a:moveTo>
                  <a:pt x="0" y="0"/>
                </a:moveTo>
                <a:lnTo>
                  <a:pt x="34113895" y="0"/>
                </a:lnTo>
                <a:lnTo>
                  <a:pt x="26643786" y="3496777"/>
                </a:lnTo>
                <a:lnTo>
                  <a:pt x="13866533" y="10553749"/>
                </a:lnTo>
                <a:lnTo>
                  <a:pt x="1772897" y="10374246"/>
                </a:lnTo>
                <a:lnTo>
                  <a:pt x="0" y="0"/>
                </a:lnTo>
                <a:close/>
              </a:path>
            </a:pathLst>
          </a:custGeom>
          <a:gradFill>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958454" y="1452691"/>
            <a:ext cx="4471201" cy="7786747"/>
          </a:xfrm>
          <a:prstGeom prst="rect">
            <a:avLst/>
          </a:prstGeom>
        </p:spPr>
        <p:txBody>
          <a:bodyPr wrap="square">
            <a:spAutoFit/>
          </a:bodyPr>
          <a:lstStyle/>
          <a:p>
            <a:pPr algn="just"/>
            <a:r>
              <a:rPr lang="fr-FR" sz="10000" smtClean="0">
                <a:solidFill>
                  <a:schemeClr val="tx1">
                    <a:lumMod val="50000"/>
                    <a:lumOff val="50000"/>
                  </a:schemeClr>
                </a:solidFill>
                <a:latin typeface="Consolas" panose="020B0609020204030204" pitchFamily="49" charset="0"/>
                <a:ea typeface="Cambria" panose="02040503050406030204" pitchFamily="18" charset="0"/>
              </a:rPr>
              <a:t>00</a:t>
            </a:r>
            <a:r>
              <a:rPr lang="fr-FR" sz="10000">
                <a:solidFill>
                  <a:schemeClr val="tx2">
                    <a:lumMod val="40000"/>
                    <a:lumOff val="60000"/>
                  </a:schemeClr>
                </a:solidFill>
                <a:latin typeface="Consolas" panose="020B0609020204030204" pitchFamily="49" charset="0"/>
                <a:ea typeface="Cambria" panose="02040503050406030204" pitchFamily="18" charset="0"/>
              </a:rPr>
              <a:t>1</a:t>
            </a:r>
            <a:r>
              <a:rPr lang="fr-FR" sz="10000" smtClean="0">
                <a:solidFill>
                  <a:schemeClr val="tx2">
                    <a:lumMod val="40000"/>
                    <a:lumOff val="60000"/>
                  </a:schemeClr>
                </a:solidFill>
                <a:latin typeface="Consolas" panose="020B0609020204030204" pitchFamily="49" charset="0"/>
                <a:ea typeface="Cambria" panose="02040503050406030204" pitchFamily="18" charset="0"/>
              </a:rPr>
              <a:t>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00 00</a:t>
            </a:r>
            <a:r>
              <a:rPr lang="fr-FR" sz="1000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00 00</a:t>
            </a:r>
            <a:r>
              <a:rPr lang="fr-FR" sz="10000">
                <a:solidFill>
                  <a:schemeClr val="tx2">
                    <a:lumMod val="40000"/>
                    <a:lumOff val="60000"/>
                  </a:schemeClr>
                </a:solidFill>
                <a:latin typeface="Consolas" panose="020B0609020204030204" pitchFamily="49" charset="0"/>
                <a:ea typeface="Cambria" panose="02040503050406030204" pitchFamily="18" charset="0"/>
              </a:rPr>
              <a:t>1</a:t>
            </a:r>
            <a:r>
              <a:rPr lang="fr-FR" sz="10000" smtClean="0">
                <a:solidFill>
                  <a:schemeClr val="tx2">
                    <a:lumMod val="40000"/>
                    <a:lumOff val="60000"/>
                  </a:schemeClr>
                </a:solidFill>
                <a:latin typeface="Consolas" panose="020B0609020204030204" pitchFamily="49" charset="0"/>
                <a:ea typeface="Cambria" panose="02040503050406030204" pitchFamily="18" charset="0"/>
              </a:rPr>
              <a:t>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 </a:t>
            </a:r>
            <a:r>
              <a:rPr lang="fr-FR" sz="10000" smtClean="0">
                <a:solidFill>
                  <a:schemeClr val="tx2">
                    <a:lumMod val="40000"/>
                    <a:lumOff val="60000"/>
                  </a:schemeClr>
                </a:solidFill>
                <a:latin typeface="Consolas" panose="020B0609020204030204" pitchFamily="49" charset="0"/>
                <a:ea typeface="Cambria" panose="02040503050406030204" pitchFamily="18" charset="0"/>
              </a:rPr>
              <a:t>111111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000000</a:t>
            </a:r>
            <a:endParaRPr lang="en-US" sz="10000">
              <a:solidFill>
                <a:schemeClr val="tx1">
                  <a:lumMod val="50000"/>
                  <a:lumOff val="50000"/>
                </a:schemeClr>
              </a:solidFill>
              <a:latin typeface="Consolas" panose="020B0609020204030204" pitchFamily="49" charset="0"/>
              <a:ea typeface="Cambria" panose="02040503050406030204" pitchFamily="18" charset="0"/>
            </a:endParaRPr>
          </a:p>
        </p:txBody>
      </p:sp>
      <p:sp>
        <p:nvSpPr>
          <p:cNvPr id="54" name="Rectangle 53"/>
          <p:cNvSpPr/>
          <p:nvPr/>
        </p:nvSpPr>
        <p:spPr>
          <a:xfrm>
            <a:off x="23685538" y="1452383"/>
            <a:ext cx="4435564" cy="7786747"/>
          </a:xfrm>
          <a:prstGeom prst="rect">
            <a:avLst/>
          </a:prstGeom>
        </p:spPr>
        <p:txBody>
          <a:bodyPr wrap="square">
            <a:spAutoFit/>
          </a:bodyPr>
          <a:lstStyle/>
          <a:p>
            <a:pPr algn="just"/>
            <a:r>
              <a:rPr lang="fr-FR" sz="10000">
                <a:solidFill>
                  <a:schemeClr val="tx1">
                    <a:lumMod val="50000"/>
                    <a:lumOff val="50000"/>
                  </a:schemeClr>
                </a:solidFill>
                <a:latin typeface="Consolas" panose="020B0609020204030204" pitchFamily="49" charset="0"/>
                <a:ea typeface="Cambria" panose="02040503050406030204" pitchFamily="18" charset="0"/>
              </a:rPr>
              <a:t>000000 000000 </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a:t>
            </a:r>
            <a:r>
              <a:rPr lang="fr-FR" sz="1000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a:t>
            </a:r>
            <a:r>
              <a:rPr lang="fr-FR" sz="10000">
                <a:solidFill>
                  <a:schemeClr val="tx2">
                    <a:lumMod val="40000"/>
                    <a:lumOff val="60000"/>
                  </a:schemeClr>
                </a:solidFill>
                <a:latin typeface="Consolas" panose="020B0609020204030204" pitchFamily="49" charset="0"/>
                <a:ea typeface="Cambria" panose="02040503050406030204" pitchFamily="18" charset="0"/>
              </a:rPr>
              <a:t>111111</a:t>
            </a:r>
            <a:endParaRPr lang="en-US" sz="10000">
              <a:solidFill>
                <a:schemeClr val="tx2">
                  <a:lumMod val="40000"/>
                  <a:lumOff val="60000"/>
                </a:schemeClr>
              </a:solidFill>
              <a:latin typeface="Consolas" panose="020B0609020204030204" pitchFamily="49" charset="0"/>
              <a:ea typeface="Cambria" panose="02040503050406030204" pitchFamily="18" charset="0"/>
            </a:endParaRPr>
          </a:p>
        </p:txBody>
      </p:sp>
      <p:sp>
        <p:nvSpPr>
          <p:cNvPr id="55" name="Rectangle 54"/>
          <p:cNvSpPr/>
          <p:nvPr/>
        </p:nvSpPr>
        <p:spPr>
          <a:xfrm>
            <a:off x="9866790" y="1452691"/>
            <a:ext cx="5925206" cy="7786747"/>
          </a:xfrm>
          <a:prstGeom prst="rect">
            <a:avLst/>
          </a:prstGeom>
        </p:spPr>
        <p:txBody>
          <a:bodyPr wrap="square">
            <a:spAutoFit/>
          </a:bodyPr>
          <a:lstStyle/>
          <a:p>
            <a:pPr algn="just"/>
            <a:r>
              <a:rPr lang="fr-FR" sz="10000" smtClean="0">
                <a:solidFill>
                  <a:schemeClr val="tx1">
                    <a:lumMod val="50000"/>
                    <a:lumOff val="50000"/>
                  </a:schemeClr>
                </a:solidFill>
                <a:latin typeface="Consolas" panose="020B0609020204030204" pitchFamily="49" charset="0"/>
                <a:ea typeface="Cambria" panose="02040503050406030204" pitchFamily="18" charset="0"/>
              </a:rPr>
              <a:t>000000 00</a:t>
            </a:r>
            <a:r>
              <a:rPr lang="fr-FR" sz="10000">
                <a:solidFill>
                  <a:schemeClr val="tx2">
                    <a:lumMod val="40000"/>
                    <a:lumOff val="60000"/>
                  </a:schemeClr>
                </a:solidFill>
                <a:latin typeface="Consolas" panose="020B0609020204030204" pitchFamily="49" charset="0"/>
                <a:ea typeface="Cambria" panose="02040503050406030204" pitchFamily="18" charset="0"/>
              </a:rPr>
              <a:t>1</a:t>
            </a:r>
            <a:r>
              <a:rPr lang="fr-FR" sz="10000" smtClean="0">
                <a:solidFill>
                  <a:schemeClr val="tx2">
                    <a:lumMod val="40000"/>
                    <a:lumOff val="60000"/>
                  </a:schemeClr>
                </a:solidFill>
                <a:latin typeface="Consolas" panose="020B0609020204030204" pitchFamily="49" charset="0"/>
                <a:ea typeface="Cambria" panose="02040503050406030204" pitchFamily="18" charset="0"/>
              </a:rPr>
              <a:t>1</a:t>
            </a:r>
            <a:r>
              <a:rPr lang="fr-FR" sz="10000">
                <a:solidFill>
                  <a:schemeClr val="tx1">
                    <a:lumMod val="50000"/>
                    <a:lumOff val="50000"/>
                  </a:schemeClr>
                </a:solidFill>
                <a:latin typeface="Consolas" panose="020B0609020204030204" pitchFamily="49" charset="0"/>
                <a:ea typeface="Cambria" panose="02040503050406030204" pitchFamily="18" charset="0"/>
              </a:rPr>
              <a:t>0</a:t>
            </a:r>
            <a:r>
              <a:rPr lang="fr-FR" sz="10000" smtClean="0">
                <a:solidFill>
                  <a:schemeClr val="tx1">
                    <a:lumMod val="50000"/>
                    <a:lumOff val="50000"/>
                  </a:schemeClr>
                </a:solidFill>
                <a:latin typeface="Consolas" panose="020B0609020204030204" pitchFamily="49" charset="0"/>
                <a:ea typeface="Cambria" panose="02040503050406030204" pitchFamily="18" charset="0"/>
              </a:rPr>
              <a:t>0 0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1111</a:t>
            </a:r>
            <a:r>
              <a:rPr lang="fr-FR" sz="10000">
                <a:solidFill>
                  <a:schemeClr val="tx1">
                    <a:lumMod val="50000"/>
                    <a:lumOff val="50000"/>
                  </a:schemeClr>
                </a:solidFill>
                <a:latin typeface="Consolas" panose="020B0609020204030204" pitchFamily="49" charset="0"/>
                <a:ea typeface="Cambria" panose="02040503050406030204" pitchFamily="18" charset="0"/>
              </a:rPr>
              <a:t>0</a:t>
            </a:r>
            <a:r>
              <a:rPr lang="fr-FR" sz="10000" smtClean="0">
                <a:solidFill>
                  <a:schemeClr val="tx1">
                    <a:lumMod val="50000"/>
                    <a:lumOff val="50000"/>
                  </a:schemeClr>
                </a:solidFill>
                <a:latin typeface="Consolas" panose="020B0609020204030204" pitchFamily="49" charset="0"/>
                <a:ea typeface="Cambria" panose="02040503050406030204" pitchFamily="18" charset="0"/>
              </a:rPr>
              <a:t> 00</a:t>
            </a:r>
            <a:r>
              <a:rPr lang="fr-FR" sz="10000">
                <a:solidFill>
                  <a:schemeClr val="tx2">
                    <a:lumMod val="40000"/>
                    <a:lumOff val="60000"/>
                  </a:schemeClr>
                </a:solidFill>
                <a:latin typeface="Consolas" panose="020B0609020204030204" pitchFamily="49" charset="0"/>
                <a:ea typeface="Cambria" panose="02040503050406030204" pitchFamily="18" charset="0"/>
              </a:rPr>
              <a:t>11</a:t>
            </a:r>
            <a:r>
              <a:rPr lang="fr-FR" sz="10000">
                <a:solidFill>
                  <a:schemeClr val="tx1">
                    <a:lumMod val="50000"/>
                    <a:lumOff val="50000"/>
                  </a:schemeClr>
                </a:solidFill>
                <a:latin typeface="Consolas" panose="020B0609020204030204" pitchFamily="49" charset="0"/>
                <a:ea typeface="Cambria" panose="02040503050406030204" pitchFamily="18" charset="0"/>
              </a:rPr>
              <a:t>0</a:t>
            </a:r>
            <a:r>
              <a:rPr lang="fr-FR" sz="10000" smtClean="0">
                <a:solidFill>
                  <a:schemeClr val="tx1">
                    <a:lumMod val="50000"/>
                    <a:lumOff val="50000"/>
                  </a:schemeClr>
                </a:solidFill>
                <a:latin typeface="Consolas" panose="020B0609020204030204" pitchFamily="49" charset="0"/>
                <a:ea typeface="Cambria" panose="02040503050406030204" pitchFamily="18" charset="0"/>
              </a:rPr>
              <a:t>0 00</a:t>
            </a:r>
            <a:r>
              <a:rPr lang="fr-FR" sz="10000">
                <a:solidFill>
                  <a:schemeClr val="tx2">
                    <a:lumMod val="40000"/>
                    <a:lumOff val="60000"/>
                  </a:schemeClr>
                </a:solidFill>
                <a:latin typeface="Consolas" panose="020B0609020204030204" pitchFamily="49" charset="0"/>
                <a:ea typeface="Cambria" panose="02040503050406030204" pitchFamily="18" charset="0"/>
              </a:rPr>
              <a:t>1</a:t>
            </a:r>
            <a:r>
              <a:rPr lang="fr-FR" sz="10000" smtClean="0">
                <a:solidFill>
                  <a:schemeClr val="tx2">
                    <a:lumMod val="40000"/>
                    <a:lumOff val="60000"/>
                  </a:schemeClr>
                </a:solidFill>
                <a:latin typeface="Consolas" panose="020B0609020204030204" pitchFamily="49" charset="0"/>
                <a:ea typeface="Cambria" panose="02040503050406030204" pitchFamily="18" charset="0"/>
              </a:rPr>
              <a:t>1</a:t>
            </a:r>
            <a:r>
              <a:rPr lang="fr-FR" sz="10000">
                <a:solidFill>
                  <a:schemeClr val="tx1">
                    <a:lumMod val="50000"/>
                    <a:lumOff val="50000"/>
                  </a:schemeClr>
                </a:solidFill>
                <a:latin typeface="Consolas" panose="020B0609020204030204" pitchFamily="49" charset="0"/>
                <a:ea typeface="Cambria" panose="02040503050406030204" pitchFamily="18" charset="0"/>
              </a:rPr>
              <a:t>0</a:t>
            </a:r>
            <a:r>
              <a:rPr lang="fr-FR" sz="10000" smtClean="0">
                <a:solidFill>
                  <a:schemeClr val="tx1">
                    <a:lumMod val="50000"/>
                    <a:lumOff val="50000"/>
                  </a:schemeClr>
                </a:solidFill>
                <a:latin typeface="Consolas" panose="020B0609020204030204" pitchFamily="49" charset="0"/>
                <a:ea typeface="Cambria" panose="02040503050406030204" pitchFamily="18" charset="0"/>
              </a:rPr>
              <a:t>0</a:t>
            </a:r>
            <a:endParaRPr lang="en-US" sz="10000">
              <a:solidFill>
                <a:schemeClr val="tx1">
                  <a:lumMod val="50000"/>
                  <a:lumOff val="50000"/>
                </a:schemeClr>
              </a:solidFill>
              <a:latin typeface="Consolas" panose="020B0609020204030204" pitchFamily="49" charset="0"/>
              <a:ea typeface="Cambria" panose="02040503050406030204" pitchFamily="18" charset="0"/>
            </a:endParaRPr>
          </a:p>
        </p:txBody>
      </p:sp>
      <p:sp>
        <p:nvSpPr>
          <p:cNvPr id="56" name="Rectangle 55"/>
          <p:cNvSpPr/>
          <p:nvPr/>
        </p:nvSpPr>
        <p:spPr>
          <a:xfrm>
            <a:off x="16777202" y="1452383"/>
            <a:ext cx="5925206" cy="7786747"/>
          </a:xfrm>
          <a:prstGeom prst="rect">
            <a:avLst/>
          </a:prstGeom>
        </p:spPr>
        <p:txBody>
          <a:bodyPr wrap="square">
            <a:spAutoFit/>
          </a:bodyPr>
          <a:lstStyle/>
          <a:p>
            <a:pPr algn="just"/>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a:t>
            </a:r>
            <a:r>
              <a:rPr lang="fr-FR" sz="1000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a:t>
            </a:r>
            <a:r>
              <a:rPr lang="fr-FR" sz="1000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a:t>
            </a:r>
            <a:r>
              <a:rPr lang="fr-FR" sz="10000" smtClean="0">
                <a:solidFill>
                  <a:schemeClr val="tx2">
                    <a:lumMod val="40000"/>
                    <a:lumOff val="60000"/>
                  </a:schemeClr>
                </a:solidFill>
                <a:latin typeface="Consolas" panose="020B0609020204030204" pitchFamily="49" charset="0"/>
                <a:ea typeface="Cambria" panose="02040503050406030204" pitchFamily="18" charset="0"/>
              </a:rPr>
              <a:t>111111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000000 000000</a:t>
            </a:r>
            <a:endParaRPr lang="en-US" sz="10000">
              <a:solidFill>
                <a:schemeClr val="tx1">
                  <a:lumMod val="50000"/>
                  <a:lumOff val="50000"/>
                </a:schemeClr>
              </a:solidFill>
              <a:latin typeface="Consolas" panose="020B0609020204030204" pitchFamily="49" charset="0"/>
              <a:ea typeface="Cambria" panose="02040503050406030204" pitchFamily="18" charset="0"/>
            </a:endParaRPr>
          </a:p>
        </p:txBody>
      </p:sp>
      <p:sp>
        <p:nvSpPr>
          <p:cNvPr id="57" name="Rectangle 56"/>
          <p:cNvSpPr/>
          <p:nvPr/>
        </p:nvSpPr>
        <p:spPr>
          <a:xfrm>
            <a:off x="30593874" y="1452382"/>
            <a:ext cx="4602184" cy="7786747"/>
          </a:xfrm>
          <a:prstGeom prst="rect">
            <a:avLst/>
          </a:prstGeom>
        </p:spPr>
        <p:txBody>
          <a:bodyPr wrap="square">
            <a:spAutoFit/>
          </a:bodyPr>
          <a:lstStyle/>
          <a:p>
            <a:pPr algn="just"/>
            <a:r>
              <a:rPr lang="fr-FR" sz="10000" smtClean="0">
                <a:solidFill>
                  <a:schemeClr val="tx2">
                    <a:lumMod val="40000"/>
                    <a:lumOff val="60000"/>
                  </a:schemeClr>
                </a:solidFill>
                <a:latin typeface="Consolas" panose="020B0609020204030204" pitchFamily="49" charset="0"/>
                <a:ea typeface="Cambria" panose="02040503050406030204" pitchFamily="18" charset="0"/>
              </a:rPr>
              <a:t>111111 11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 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00 00</a:t>
            </a:r>
            <a:r>
              <a:rPr lang="fr-FR" sz="10000" smtClean="0">
                <a:solidFill>
                  <a:schemeClr val="tx2">
                    <a:lumMod val="40000"/>
                    <a:lumOff val="60000"/>
                  </a:schemeClr>
                </a:solidFill>
                <a:latin typeface="Consolas" panose="020B0609020204030204" pitchFamily="49" charset="0"/>
                <a:ea typeface="Cambria" panose="02040503050406030204" pitchFamily="18" charset="0"/>
              </a:rPr>
              <a:t>11</a:t>
            </a:r>
            <a:r>
              <a:rPr lang="fr-FR" sz="10000" smtClean="0">
                <a:solidFill>
                  <a:schemeClr val="tx1">
                    <a:lumMod val="50000"/>
                    <a:lumOff val="50000"/>
                  </a:schemeClr>
                </a:solidFill>
                <a:latin typeface="Consolas" panose="020B0609020204030204" pitchFamily="49" charset="0"/>
                <a:ea typeface="Cambria" panose="02040503050406030204" pitchFamily="18" charset="0"/>
              </a:rPr>
              <a:t>00 000000</a:t>
            </a:r>
            <a:endParaRPr lang="en-US" sz="10000">
              <a:solidFill>
                <a:schemeClr val="tx1">
                  <a:lumMod val="50000"/>
                  <a:lumOff val="50000"/>
                </a:schemeClr>
              </a:solidFill>
              <a:latin typeface="Consolas" panose="020B0609020204030204" pitchFamily="49" charset="0"/>
              <a:ea typeface="Cambria" panose="02040503050406030204" pitchFamily="18" charset="0"/>
            </a:endParaRPr>
          </a:p>
        </p:txBody>
      </p:sp>
      <p:sp>
        <p:nvSpPr>
          <p:cNvPr id="14" name="Left Brace 13"/>
          <p:cNvSpPr/>
          <p:nvPr/>
        </p:nvSpPr>
        <p:spPr>
          <a:xfrm rot="16200000">
            <a:off x="4255686" y="6343895"/>
            <a:ext cx="1791798" cy="6477000"/>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16200000">
            <a:off x="11217234" y="6343895"/>
            <a:ext cx="1791798" cy="6477000"/>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18140896" y="6359770"/>
            <a:ext cx="1791798" cy="6477000"/>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25049232" y="6343895"/>
            <a:ext cx="1791798" cy="6477000"/>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31957568" y="6359770"/>
            <a:ext cx="1791798" cy="6477000"/>
          </a:xfrm>
          <a:prstGeom prst="leftBrace">
            <a:avLst>
              <a:gd name="adj1" fmla="val 32384"/>
              <a:gd name="adj2" fmla="val 50000"/>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ectangle 20"/>
          <p:cNvSpPr/>
          <p:nvPr/>
        </p:nvSpPr>
        <p:spPr>
          <a:xfrm>
            <a:off x="2881692" y="10700417"/>
            <a:ext cx="4519186" cy="2400657"/>
          </a:xfrm>
          <a:prstGeom prst="rect">
            <a:avLst/>
          </a:prstGeom>
        </p:spPr>
        <p:txBody>
          <a:bodyPr wrap="none">
            <a:spAutoFit/>
          </a:bodyPr>
          <a:lstStyle/>
          <a:p>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15000" smtClean="0">
                <a:solidFill>
                  <a:schemeClr val="tx1">
                    <a:lumMod val="50000"/>
                    <a:lumOff val="50000"/>
                  </a:schemeClr>
                </a:solidFill>
                <a:latin typeface="Consolas" panose="020B0609020204030204" pitchFamily="49" charset="0"/>
                <a:ea typeface="Cambria" panose="02040503050406030204" pitchFamily="18" charset="0"/>
                <a:cs typeface="Segoe UI Symbol" panose="020B0502040204020203" pitchFamily="34" charset="0"/>
              </a:rPr>
              <a:t>000</a:t>
            </a:r>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15000">
              <a:solidFill>
                <a:schemeClr val="accent1">
                  <a:lumMod val="60000"/>
                  <a:lumOff val="40000"/>
                </a:schemeClr>
              </a:solidFill>
            </a:endParaRPr>
          </a:p>
        </p:txBody>
      </p:sp>
      <p:sp>
        <p:nvSpPr>
          <p:cNvPr id="22" name="Rectangle 21"/>
          <p:cNvSpPr/>
          <p:nvPr/>
        </p:nvSpPr>
        <p:spPr>
          <a:xfrm>
            <a:off x="9866790" y="10700417"/>
            <a:ext cx="4519186" cy="2400657"/>
          </a:xfrm>
          <a:prstGeom prst="rect">
            <a:avLst/>
          </a:prstGeom>
        </p:spPr>
        <p:txBody>
          <a:bodyPr wrap="none">
            <a:spAutoFit/>
          </a:bodyPr>
          <a:lstStyle/>
          <a:p>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15000" smtClean="0">
                <a:solidFill>
                  <a:schemeClr val="tx1">
                    <a:lumMod val="50000"/>
                    <a:lumOff val="50000"/>
                  </a:schemeClr>
                </a:solidFill>
                <a:latin typeface="Consolas" panose="020B0609020204030204" pitchFamily="49" charset="0"/>
                <a:ea typeface="Cambria" panose="02040503050406030204" pitchFamily="18" charset="0"/>
                <a:cs typeface="Segoe UI Symbol" panose="020B0502040204020203" pitchFamily="34" charset="0"/>
              </a:rPr>
              <a:t>100</a:t>
            </a:r>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15000">
              <a:solidFill>
                <a:schemeClr val="accent1">
                  <a:lumMod val="60000"/>
                  <a:lumOff val="40000"/>
                </a:schemeClr>
              </a:solidFill>
            </a:endParaRPr>
          </a:p>
        </p:txBody>
      </p:sp>
      <p:sp>
        <p:nvSpPr>
          <p:cNvPr id="23" name="Rectangle 22"/>
          <p:cNvSpPr/>
          <p:nvPr/>
        </p:nvSpPr>
        <p:spPr>
          <a:xfrm>
            <a:off x="16777202" y="10736516"/>
            <a:ext cx="4519186" cy="2400657"/>
          </a:xfrm>
          <a:prstGeom prst="rect">
            <a:avLst/>
          </a:prstGeom>
        </p:spPr>
        <p:txBody>
          <a:bodyPr wrap="none">
            <a:spAutoFit/>
          </a:bodyPr>
          <a:lstStyle/>
          <a:p>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15000" smtClean="0">
                <a:solidFill>
                  <a:schemeClr val="tx1">
                    <a:lumMod val="50000"/>
                    <a:lumOff val="50000"/>
                  </a:schemeClr>
                </a:solidFill>
                <a:latin typeface="Consolas" panose="020B0609020204030204" pitchFamily="49" charset="0"/>
                <a:ea typeface="Cambria" panose="02040503050406030204" pitchFamily="18" charset="0"/>
                <a:cs typeface="Segoe UI Symbol" panose="020B0502040204020203" pitchFamily="34" charset="0"/>
              </a:rPr>
              <a:t>001</a:t>
            </a:r>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15000">
              <a:solidFill>
                <a:schemeClr val="accent1">
                  <a:lumMod val="60000"/>
                  <a:lumOff val="40000"/>
                </a:schemeClr>
              </a:solidFill>
            </a:endParaRPr>
          </a:p>
        </p:txBody>
      </p:sp>
      <p:sp>
        <p:nvSpPr>
          <p:cNvPr id="24" name="Rectangle 23"/>
          <p:cNvSpPr/>
          <p:nvPr/>
        </p:nvSpPr>
        <p:spPr>
          <a:xfrm>
            <a:off x="23685538" y="10721390"/>
            <a:ext cx="4519186" cy="2400657"/>
          </a:xfrm>
          <a:prstGeom prst="rect">
            <a:avLst/>
          </a:prstGeom>
        </p:spPr>
        <p:txBody>
          <a:bodyPr wrap="none">
            <a:spAutoFit/>
          </a:bodyPr>
          <a:lstStyle/>
          <a:p>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15000" smtClean="0">
                <a:solidFill>
                  <a:schemeClr val="tx1">
                    <a:lumMod val="50000"/>
                    <a:lumOff val="50000"/>
                  </a:schemeClr>
                </a:solidFill>
                <a:latin typeface="Consolas" panose="020B0609020204030204" pitchFamily="49" charset="0"/>
                <a:ea typeface="Cambria" panose="02040503050406030204" pitchFamily="18" charset="0"/>
                <a:cs typeface="Segoe UI Symbol" panose="020B0502040204020203" pitchFamily="34" charset="0"/>
              </a:rPr>
              <a:t>110</a:t>
            </a:r>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15000">
              <a:solidFill>
                <a:schemeClr val="accent1">
                  <a:lumMod val="60000"/>
                  <a:lumOff val="40000"/>
                </a:schemeClr>
              </a:solidFill>
            </a:endParaRPr>
          </a:p>
        </p:txBody>
      </p:sp>
      <p:sp>
        <p:nvSpPr>
          <p:cNvPr id="25" name="Rectangle 24"/>
          <p:cNvSpPr/>
          <p:nvPr/>
        </p:nvSpPr>
        <p:spPr>
          <a:xfrm>
            <a:off x="30593874" y="10721390"/>
            <a:ext cx="4519186" cy="2400657"/>
          </a:xfrm>
          <a:prstGeom prst="rect">
            <a:avLst/>
          </a:prstGeom>
        </p:spPr>
        <p:txBody>
          <a:bodyPr wrap="none">
            <a:spAutoFit/>
          </a:bodyPr>
          <a:lstStyle/>
          <a:p>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r>
              <a:rPr lang="fr-FR" sz="15000" smtClean="0">
                <a:solidFill>
                  <a:schemeClr val="tx1">
                    <a:lumMod val="50000"/>
                    <a:lumOff val="50000"/>
                  </a:schemeClr>
                </a:solidFill>
                <a:latin typeface="Consolas" panose="020B0609020204030204" pitchFamily="49" charset="0"/>
                <a:ea typeface="Cambria" panose="02040503050406030204" pitchFamily="18" charset="0"/>
                <a:cs typeface="Segoe UI Symbol" panose="020B0502040204020203" pitchFamily="34" charset="0"/>
              </a:rPr>
              <a:t>011</a:t>
            </a:r>
            <a:r>
              <a:rPr lang="fr-FR" sz="15000" smtClean="0">
                <a:solidFill>
                  <a:schemeClr val="accent1">
                    <a:lumMod val="60000"/>
                    <a:lumOff val="40000"/>
                  </a:schemeClr>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15000">
              <a:solidFill>
                <a:schemeClr val="accent1">
                  <a:lumMod val="60000"/>
                  <a:lumOff val="40000"/>
                </a:schemeClr>
              </a:solidFill>
            </a:endParaRPr>
          </a:p>
        </p:txBody>
      </p:sp>
      <p:grpSp>
        <p:nvGrpSpPr>
          <p:cNvPr id="5" name="Group 4"/>
          <p:cNvGrpSpPr/>
          <p:nvPr/>
        </p:nvGrpSpPr>
        <p:grpSpPr>
          <a:xfrm>
            <a:off x="3853656" y="13909363"/>
            <a:ext cx="2457036" cy="3534077"/>
            <a:chOff x="3494728" y="13667202"/>
            <a:chExt cx="2457036" cy="3534077"/>
          </a:xfrm>
        </p:grpSpPr>
        <p:sp>
          <p:nvSpPr>
            <p:cNvPr id="836" name="Rectangle 835"/>
            <p:cNvSpPr/>
            <p:nvPr/>
          </p:nvSpPr>
          <p:spPr>
            <a:xfrm>
              <a:off x="5132752" y="1649472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Rectangle 836"/>
            <p:cNvSpPr/>
            <p:nvPr/>
          </p:nvSpPr>
          <p:spPr>
            <a:xfrm>
              <a:off x="5132752" y="15786862"/>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Rectangle 837"/>
            <p:cNvSpPr/>
            <p:nvPr/>
          </p:nvSpPr>
          <p:spPr>
            <a:xfrm>
              <a:off x="5132752" y="15081619"/>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Rectangle 838"/>
            <p:cNvSpPr/>
            <p:nvPr/>
          </p:nvSpPr>
          <p:spPr>
            <a:xfrm>
              <a:off x="5132752" y="14375065"/>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Rectangle 839"/>
            <p:cNvSpPr/>
            <p:nvPr/>
          </p:nvSpPr>
          <p:spPr>
            <a:xfrm>
              <a:off x="5132752" y="13668512"/>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p:cNvSpPr/>
            <p:nvPr/>
          </p:nvSpPr>
          <p:spPr>
            <a:xfrm>
              <a:off x="5542258" y="1649341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p:cNvSpPr/>
            <p:nvPr/>
          </p:nvSpPr>
          <p:spPr>
            <a:xfrm>
              <a:off x="5542258" y="15786862"/>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p:cNvSpPr/>
            <p:nvPr/>
          </p:nvSpPr>
          <p:spPr>
            <a:xfrm>
              <a:off x="5542258" y="15080309"/>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p:cNvSpPr/>
            <p:nvPr/>
          </p:nvSpPr>
          <p:spPr>
            <a:xfrm>
              <a:off x="5542258" y="14373755"/>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Rectangle 844"/>
            <p:cNvSpPr/>
            <p:nvPr/>
          </p:nvSpPr>
          <p:spPr>
            <a:xfrm>
              <a:off x="5542258" y="13667202"/>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Rectangle 855"/>
            <p:cNvSpPr/>
            <p:nvPr/>
          </p:nvSpPr>
          <p:spPr>
            <a:xfrm>
              <a:off x="3494728" y="1649341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Rectangle 856"/>
            <p:cNvSpPr/>
            <p:nvPr/>
          </p:nvSpPr>
          <p:spPr>
            <a:xfrm>
              <a:off x="3494728" y="15786862"/>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Rectangle 857"/>
            <p:cNvSpPr/>
            <p:nvPr/>
          </p:nvSpPr>
          <p:spPr>
            <a:xfrm>
              <a:off x="3494728" y="15080309"/>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Rectangle 858"/>
            <p:cNvSpPr/>
            <p:nvPr/>
          </p:nvSpPr>
          <p:spPr>
            <a:xfrm>
              <a:off x="3494728" y="14373755"/>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Rectangle 859"/>
            <p:cNvSpPr/>
            <p:nvPr/>
          </p:nvSpPr>
          <p:spPr>
            <a:xfrm>
              <a:off x="3494728" y="13667202"/>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Rectangle 860"/>
            <p:cNvSpPr/>
            <p:nvPr/>
          </p:nvSpPr>
          <p:spPr>
            <a:xfrm>
              <a:off x="3904234" y="1649341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Rectangle 861"/>
            <p:cNvSpPr/>
            <p:nvPr/>
          </p:nvSpPr>
          <p:spPr>
            <a:xfrm>
              <a:off x="3904234" y="15786862"/>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Rectangle 862"/>
            <p:cNvSpPr/>
            <p:nvPr/>
          </p:nvSpPr>
          <p:spPr>
            <a:xfrm>
              <a:off x="3904234" y="15080309"/>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Rectangle 863"/>
            <p:cNvSpPr/>
            <p:nvPr/>
          </p:nvSpPr>
          <p:spPr>
            <a:xfrm>
              <a:off x="3904234" y="14373755"/>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Rectangle 864"/>
            <p:cNvSpPr/>
            <p:nvPr/>
          </p:nvSpPr>
          <p:spPr>
            <a:xfrm>
              <a:off x="3904234" y="13667202"/>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Rectangle 865"/>
            <p:cNvSpPr/>
            <p:nvPr/>
          </p:nvSpPr>
          <p:spPr>
            <a:xfrm>
              <a:off x="4313740" y="1649341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7" name="Rectangle 866"/>
            <p:cNvSpPr/>
            <p:nvPr/>
          </p:nvSpPr>
          <p:spPr>
            <a:xfrm>
              <a:off x="4313740" y="15786862"/>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8" name="Rectangle 867"/>
            <p:cNvSpPr/>
            <p:nvPr/>
          </p:nvSpPr>
          <p:spPr>
            <a:xfrm>
              <a:off x="4313740" y="15080309"/>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9" name="Rectangle 868"/>
            <p:cNvSpPr/>
            <p:nvPr/>
          </p:nvSpPr>
          <p:spPr>
            <a:xfrm>
              <a:off x="4313740" y="14373755"/>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 name="Rectangle 869"/>
            <p:cNvSpPr/>
            <p:nvPr/>
          </p:nvSpPr>
          <p:spPr>
            <a:xfrm>
              <a:off x="4313740" y="13667202"/>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1" name="Rectangle 870"/>
            <p:cNvSpPr/>
            <p:nvPr/>
          </p:nvSpPr>
          <p:spPr>
            <a:xfrm>
              <a:off x="4723246" y="1649341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2" name="Rectangle 871"/>
            <p:cNvSpPr/>
            <p:nvPr/>
          </p:nvSpPr>
          <p:spPr>
            <a:xfrm>
              <a:off x="4723246" y="15786862"/>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3" name="Rectangle 872"/>
            <p:cNvSpPr/>
            <p:nvPr/>
          </p:nvSpPr>
          <p:spPr>
            <a:xfrm>
              <a:off x="4723246" y="15080309"/>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Rectangle 873"/>
            <p:cNvSpPr/>
            <p:nvPr/>
          </p:nvSpPr>
          <p:spPr>
            <a:xfrm>
              <a:off x="4723246" y="14373755"/>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Rectangle 874"/>
            <p:cNvSpPr/>
            <p:nvPr/>
          </p:nvSpPr>
          <p:spPr>
            <a:xfrm>
              <a:off x="4723246" y="13667202"/>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1" name="Cube 1040"/>
          <p:cNvSpPr/>
          <p:nvPr/>
        </p:nvSpPr>
        <p:spPr>
          <a:xfrm>
            <a:off x="3080633" y="21106789"/>
            <a:ext cx="3874334" cy="288430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000</a:t>
            </a:r>
            <a:endParaRPr lang="en-US" sz="7200">
              <a:solidFill>
                <a:schemeClr val="tx1">
                  <a:lumMod val="50000"/>
                  <a:lumOff val="50000"/>
                </a:schemeClr>
              </a:solidFill>
            </a:endParaRPr>
          </a:p>
        </p:txBody>
      </p:sp>
      <p:sp>
        <p:nvSpPr>
          <p:cNvPr id="1042" name="Rectangle 1041"/>
          <p:cNvSpPr/>
          <p:nvPr/>
        </p:nvSpPr>
        <p:spPr>
          <a:xfrm rot="21064479">
            <a:off x="4296620" y="20218271"/>
            <a:ext cx="1999887" cy="3170099"/>
          </a:xfrm>
          <a:prstGeom prst="rect">
            <a:avLst/>
          </a:prstGeom>
          <a:scene3d>
            <a:camera prst="isometricOffAxis2Top"/>
            <a:lightRig rig="threePt" dir="t"/>
          </a:scene3d>
        </p:spPr>
        <p:txBody>
          <a:bodyPr wrap="square">
            <a:spAutoFit/>
          </a:bodyPr>
          <a:lstStyle/>
          <a:p>
            <a:r>
              <a:rPr lang="en-US" sz="20000" b="1">
                <a:solidFill>
                  <a:schemeClr val="accent1">
                    <a:lumMod val="60000"/>
                    <a:lumOff val="40000"/>
                  </a:schemeClr>
                </a:solidFill>
              </a:rPr>
              <a:t>1</a:t>
            </a:r>
          </a:p>
        </p:txBody>
      </p:sp>
      <p:sp>
        <p:nvSpPr>
          <p:cNvPr id="634" name="Cube 633"/>
          <p:cNvSpPr/>
          <p:nvPr/>
        </p:nvSpPr>
        <p:spPr>
          <a:xfrm>
            <a:off x="5389567" y="21106789"/>
            <a:ext cx="3874334" cy="288430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100</a:t>
            </a:r>
            <a:endParaRPr lang="en-US" sz="7200">
              <a:solidFill>
                <a:schemeClr val="tx1">
                  <a:lumMod val="50000"/>
                  <a:lumOff val="50000"/>
                </a:schemeClr>
              </a:solidFill>
            </a:endParaRPr>
          </a:p>
        </p:txBody>
      </p:sp>
      <p:sp>
        <p:nvSpPr>
          <p:cNvPr id="635" name="Rectangle 634"/>
          <p:cNvSpPr/>
          <p:nvPr/>
        </p:nvSpPr>
        <p:spPr>
          <a:xfrm rot="21064479">
            <a:off x="6647545" y="20224801"/>
            <a:ext cx="1999887"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2</a:t>
            </a:r>
            <a:endParaRPr lang="en-US" sz="20000" b="1">
              <a:solidFill>
                <a:schemeClr val="accent1">
                  <a:lumMod val="60000"/>
                  <a:lumOff val="40000"/>
                </a:schemeClr>
              </a:solidFill>
            </a:endParaRPr>
          </a:p>
        </p:txBody>
      </p:sp>
      <p:sp>
        <p:nvSpPr>
          <p:cNvPr id="636" name="Cube 635"/>
          <p:cNvSpPr/>
          <p:nvPr/>
        </p:nvSpPr>
        <p:spPr>
          <a:xfrm>
            <a:off x="7673143" y="21106789"/>
            <a:ext cx="3874334" cy="288430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001</a:t>
            </a:r>
            <a:endParaRPr lang="en-US" sz="7200">
              <a:solidFill>
                <a:schemeClr val="tx1">
                  <a:lumMod val="50000"/>
                  <a:lumOff val="50000"/>
                </a:schemeClr>
              </a:solidFill>
            </a:endParaRPr>
          </a:p>
        </p:txBody>
      </p:sp>
      <p:sp>
        <p:nvSpPr>
          <p:cNvPr id="637" name="Rectangle 636"/>
          <p:cNvSpPr/>
          <p:nvPr/>
        </p:nvSpPr>
        <p:spPr>
          <a:xfrm rot="21064479">
            <a:off x="8889130" y="20224801"/>
            <a:ext cx="1999887"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3</a:t>
            </a:r>
            <a:endParaRPr lang="en-US" sz="20000" b="1">
              <a:solidFill>
                <a:schemeClr val="accent1">
                  <a:lumMod val="60000"/>
                  <a:lumOff val="40000"/>
                </a:schemeClr>
              </a:solidFill>
            </a:endParaRPr>
          </a:p>
        </p:txBody>
      </p:sp>
      <p:sp>
        <p:nvSpPr>
          <p:cNvPr id="638" name="Cube 637"/>
          <p:cNvSpPr/>
          <p:nvPr/>
        </p:nvSpPr>
        <p:spPr>
          <a:xfrm>
            <a:off x="9982077" y="21106789"/>
            <a:ext cx="3874334" cy="2884307"/>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110</a:t>
            </a:r>
            <a:endParaRPr lang="en-US" sz="7200">
              <a:solidFill>
                <a:schemeClr val="tx1">
                  <a:lumMod val="50000"/>
                  <a:lumOff val="50000"/>
                </a:schemeClr>
              </a:solidFill>
            </a:endParaRPr>
          </a:p>
        </p:txBody>
      </p:sp>
      <p:sp>
        <p:nvSpPr>
          <p:cNvPr id="639" name="Rectangle 638"/>
          <p:cNvSpPr/>
          <p:nvPr/>
        </p:nvSpPr>
        <p:spPr>
          <a:xfrm rot="21064479">
            <a:off x="11240055" y="20231331"/>
            <a:ext cx="1999887"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4</a:t>
            </a:r>
            <a:endParaRPr lang="en-US" sz="20000" b="1">
              <a:solidFill>
                <a:schemeClr val="accent1">
                  <a:lumMod val="60000"/>
                  <a:lumOff val="40000"/>
                </a:schemeClr>
              </a:solidFill>
            </a:endParaRPr>
          </a:p>
        </p:txBody>
      </p:sp>
      <p:sp>
        <p:nvSpPr>
          <p:cNvPr id="640" name="Cube 639"/>
          <p:cNvSpPr/>
          <p:nvPr/>
        </p:nvSpPr>
        <p:spPr>
          <a:xfrm>
            <a:off x="12247102" y="21106789"/>
            <a:ext cx="3874334" cy="2884306"/>
          </a:xfrm>
          <a:prstGeom prst="cube">
            <a:avLst>
              <a:gd name="adj" fmla="val 53995"/>
            </a:avLst>
          </a:prstGeom>
          <a:solidFill>
            <a:schemeClr val="accent6">
              <a:lumMod val="20000"/>
              <a:lumOff val="80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smtClean="0">
                <a:solidFill>
                  <a:schemeClr val="tx1">
                    <a:lumMod val="50000"/>
                    <a:lumOff val="50000"/>
                  </a:schemeClr>
                </a:solidFill>
              </a:rPr>
              <a:t>011</a:t>
            </a:r>
            <a:endParaRPr lang="en-US" sz="7200">
              <a:solidFill>
                <a:schemeClr val="tx1">
                  <a:lumMod val="50000"/>
                  <a:lumOff val="50000"/>
                </a:schemeClr>
              </a:solidFill>
            </a:endParaRPr>
          </a:p>
        </p:txBody>
      </p:sp>
      <p:sp>
        <p:nvSpPr>
          <p:cNvPr id="641" name="Rectangle 640"/>
          <p:cNvSpPr/>
          <p:nvPr/>
        </p:nvSpPr>
        <p:spPr>
          <a:xfrm rot="21064479">
            <a:off x="13519878" y="20257322"/>
            <a:ext cx="1999887" cy="3170099"/>
          </a:xfrm>
          <a:prstGeom prst="rect">
            <a:avLst/>
          </a:prstGeom>
          <a:scene3d>
            <a:camera prst="isometricOffAxis2Top"/>
            <a:lightRig rig="threePt" dir="t"/>
          </a:scene3d>
        </p:spPr>
        <p:txBody>
          <a:bodyPr wrap="square">
            <a:spAutoFit/>
          </a:bodyPr>
          <a:lstStyle/>
          <a:p>
            <a:r>
              <a:rPr lang="en-US" sz="20000" b="1" smtClean="0">
                <a:solidFill>
                  <a:schemeClr val="accent1">
                    <a:lumMod val="60000"/>
                    <a:lumOff val="40000"/>
                  </a:schemeClr>
                </a:solidFill>
              </a:rPr>
              <a:t>5</a:t>
            </a:r>
            <a:endParaRPr lang="en-US" sz="20000" b="1">
              <a:solidFill>
                <a:schemeClr val="accent1">
                  <a:lumMod val="60000"/>
                  <a:lumOff val="40000"/>
                </a:schemeClr>
              </a:solidFill>
            </a:endParaRPr>
          </a:p>
        </p:txBody>
      </p:sp>
      <p:sp>
        <p:nvSpPr>
          <p:cNvPr id="644" name="Rectangle 643"/>
          <p:cNvSpPr/>
          <p:nvPr/>
        </p:nvSpPr>
        <p:spPr>
          <a:xfrm>
            <a:off x="31897024" y="28315912"/>
            <a:ext cx="4221220" cy="2554545"/>
          </a:xfrm>
          <a:prstGeom prst="rect">
            <a:avLst/>
          </a:prstGeom>
        </p:spPr>
        <p:txBody>
          <a:bodyPr wrap="none">
            <a:spAutoFit/>
          </a:bodyPr>
          <a:lstStyle/>
          <a:p>
            <a:r>
              <a:rPr lang="en-US" sz="8000" smtClean="0">
                <a:solidFill>
                  <a:schemeClr val="tx1">
                    <a:lumMod val="50000"/>
                    <a:lumOff val="50000"/>
                  </a:schemeClr>
                </a:solidFill>
              </a:rPr>
              <a:t>600 bits</a:t>
            </a:r>
          </a:p>
          <a:p>
            <a:r>
              <a:rPr lang="en-US" sz="8000" smtClean="0">
                <a:solidFill>
                  <a:schemeClr val="tx1">
                    <a:lumMod val="50000"/>
                    <a:lumOff val="50000"/>
                  </a:schemeClr>
                </a:solidFill>
              </a:rPr>
              <a:t>200 bytes</a:t>
            </a:r>
            <a:endParaRPr lang="en-US" sz="8000">
              <a:solidFill>
                <a:schemeClr val="tx1">
                  <a:lumMod val="50000"/>
                  <a:lumOff val="50000"/>
                </a:schemeClr>
              </a:solidFill>
            </a:endParaRPr>
          </a:p>
        </p:txBody>
      </p:sp>
      <p:sp>
        <p:nvSpPr>
          <p:cNvPr id="4" name="Double Brace 3"/>
          <p:cNvSpPr/>
          <p:nvPr/>
        </p:nvSpPr>
        <p:spPr>
          <a:xfrm>
            <a:off x="1267458" y="28326334"/>
            <a:ext cx="29459810" cy="2916030"/>
          </a:xfrm>
          <a:prstGeom prst="bracePair">
            <a:avLst/>
          </a:prstGeom>
          <a:ln w="152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4" name="Rectangle 1673"/>
          <p:cNvSpPr/>
          <p:nvPr/>
        </p:nvSpPr>
        <p:spPr>
          <a:xfrm>
            <a:off x="25141344" y="21741277"/>
            <a:ext cx="10572341" cy="3000821"/>
          </a:xfrm>
          <a:prstGeom prst="rect">
            <a:avLst/>
          </a:prstGeom>
        </p:spPr>
        <p:txBody>
          <a:bodyPr wrap="square">
            <a:spAutoFit/>
          </a:bodyPr>
          <a:lstStyle/>
          <a:p>
            <a:r>
              <a:rPr lang="en-US" sz="6300" smtClean="0">
                <a:solidFill>
                  <a:schemeClr val="tx1">
                    <a:lumMod val="50000"/>
                    <a:lumOff val="50000"/>
                  </a:schemeClr>
                </a:solidFill>
              </a:rPr>
              <a:t>000011100001100110000011000011100000011110100001100001100110</a:t>
            </a:r>
            <a:endParaRPr lang="en-US" sz="6300">
              <a:solidFill>
                <a:schemeClr val="tx1">
                  <a:lumMod val="50000"/>
                  <a:lumOff val="50000"/>
                </a:schemeClr>
              </a:solidFill>
            </a:endParaRPr>
          </a:p>
        </p:txBody>
      </p:sp>
      <p:sp>
        <p:nvSpPr>
          <p:cNvPr id="1677" name="Double Brace 1676"/>
          <p:cNvSpPr/>
          <p:nvPr/>
        </p:nvSpPr>
        <p:spPr>
          <a:xfrm>
            <a:off x="24095274" y="21545197"/>
            <a:ext cx="12249564" cy="3509949"/>
          </a:xfrm>
          <a:prstGeom prst="bracePair">
            <a:avLst/>
          </a:prstGeom>
          <a:ln w="152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8" name="Rectangle 1677"/>
          <p:cNvSpPr/>
          <p:nvPr/>
        </p:nvSpPr>
        <p:spPr>
          <a:xfrm>
            <a:off x="2206638" y="27910076"/>
            <a:ext cx="28044857" cy="861774"/>
          </a:xfrm>
          <a:prstGeom prst="rect">
            <a:avLst/>
          </a:prstGeom>
        </p:spPr>
        <p:txBody>
          <a:bodyPr wrap="none">
            <a:spAutoFit/>
          </a:bodyPr>
          <a:lstStyle/>
          <a:p>
            <a:r>
              <a:rPr lang="en-US" sz="5000" smtClean="0">
                <a:solidFill>
                  <a:schemeClr val="accent2">
                    <a:lumMod val="60000"/>
                    <a:lumOff val="40000"/>
                  </a:schemeClr>
                </a:solidFill>
                <a:latin typeface="Consolas" panose="020B0609020204030204" pitchFamily="49" charset="0"/>
              </a:rPr>
              <a:t>000 011 100 001 100 110 000 011 000 011 100 000 011 110 100 001 100 001 100 110</a:t>
            </a:r>
            <a:endParaRPr lang="en-US" sz="5000">
              <a:solidFill>
                <a:schemeClr val="accent2">
                  <a:lumMod val="60000"/>
                  <a:lumOff val="40000"/>
                </a:schemeClr>
              </a:solidFill>
              <a:latin typeface="Consolas" panose="020B0609020204030204" pitchFamily="49" charset="0"/>
            </a:endParaRPr>
          </a:p>
        </p:txBody>
      </p:sp>
      <p:sp>
        <p:nvSpPr>
          <p:cNvPr id="7" name="Teardrop 6"/>
          <p:cNvSpPr/>
          <p:nvPr/>
        </p:nvSpPr>
        <p:spPr>
          <a:xfrm rot="8149900">
            <a:off x="18434242" y="20914225"/>
            <a:ext cx="5030984" cy="5054378"/>
          </a:xfrm>
          <a:prstGeom prst="teardrop">
            <a:avLst>
              <a:gd name="adj" fmla="val 9527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0" name="Rectangle 1679"/>
          <p:cNvSpPr/>
          <p:nvPr/>
        </p:nvSpPr>
        <p:spPr>
          <a:xfrm>
            <a:off x="19115290" y="22026305"/>
            <a:ext cx="3701847" cy="2554545"/>
          </a:xfrm>
          <a:prstGeom prst="rect">
            <a:avLst/>
          </a:prstGeom>
        </p:spPr>
        <p:txBody>
          <a:bodyPr wrap="none">
            <a:spAutoFit/>
          </a:bodyPr>
          <a:lstStyle/>
          <a:p>
            <a:pPr algn="ctr"/>
            <a:r>
              <a:rPr lang="en-US" sz="8000" smtClean="0">
                <a:solidFill>
                  <a:schemeClr val="bg1"/>
                </a:solidFill>
              </a:rPr>
              <a:t>60 bits</a:t>
            </a:r>
          </a:p>
          <a:p>
            <a:pPr algn="ctr"/>
            <a:r>
              <a:rPr lang="en-US" sz="8000" smtClean="0">
                <a:solidFill>
                  <a:schemeClr val="bg1"/>
                </a:solidFill>
              </a:rPr>
              <a:t>20 bytes</a:t>
            </a:r>
            <a:endParaRPr lang="en-US" sz="8000">
              <a:solidFill>
                <a:schemeClr val="bg1"/>
              </a:solidFill>
            </a:endParaRPr>
          </a:p>
        </p:txBody>
      </p:sp>
      <p:sp>
        <p:nvSpPr>
          <p:cNvPr id="1672" name="Left Brace 1671"/>
          <p:cNvSpPr/>
          <p:nvPr/>
        </p:nvSpPr>
        <p:spPr>
          <a:xfrm rot="16200000" flipH="1">
            <a:off x="15584012" y="13285832"/>
            <a:ext cx="1195626" cy="28139344"/>
          </a:xfrm>
          <a:prstGeom prst="leftBrace">
            <a:avLst>
              <a:gd name="adj1" fmla="val 32384"/>
              <a:gd name="adj2" fmla="val 66843"/>
            </a:avLst>
          </a:prstGeom>
          <a:ln w="1778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6" name="Rounded Rectangle 1675"/>
          <p:cNvSpPr/>
          <p:nvPr/>
        </p:nvSpPr>
        <p:spPr>
          <a:xfrm>
            <a:off x="566737" y="501650"/>
            <a:ext cx="36957000" cy="31515134"/>
          </a:xfrm>
          <a:prstGeom prst="roundRect">
            <a:avLst>
              <a:gd name="adj" fmla="val 0"/>
            </a:avLst>
          </a:prstGeom>
          <a:no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4671273" y="13887687"/>
            <a:ext cx="2457036" cy="3534077"/>
            <a:chOff x="-5180584" y="20194543"/>
            <a:chExt cx="2457036" cy="3534077"/>
          </a:xfrm>
        </p:grpSpPr>
        <p:sp>
          <p:nvSpPr>
            <p:cNvPr id="1679" name="Rectangle 1678"/>
            <p:cNvSpPr/>
            <p:nvPr/>
          </p:nvSpPr>
          <p:spPr>
            <a:xfrm>
              <a:off x="-3542560" y="2302206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1" name="Rectangle 1680"/>
            <p:cNvSpPr/>
            <p:nvPr/>
          </p:nvSpPr>
          <p:spPr>
            <a:xfrm>
              <a:off x="-3542560"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2" name="Rectangle 1681"/>
            <p:cNvSpPr/>
            <p:nvPr/>
          </p:nvSpPr>
          <p:spPr>
            <a:xfrm>
              <a:off x="-3542560" y="2160896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3" name="Rectangle 1682"/>
            <p:cNvSpPr/>
            <p:nvPr/>
          </p:nvSpPr>
          <p:spPr>
            <a:xfrm>
              <a:off x="-3542560" y="2090240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4" name="Rectangle 1683"/>
            <p:cNvSpPr/>
            <p:nvPr/>
          </p:nvSpPr>
          <p:spPr>
            <a:xfrm>
              <a:off x="-3542560" y="2019585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5" name="Rectangle 1684"/>
            <p:cNvSpPr/>
            <p:nvPr/>
          </p:nvSpPr>
          <p:spPr>
            <a:xfrm>
              <a:off x="-3133054"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6" name="Rectangle 1685"/>
            <p:cNvSpPr/>
            <p:nvPr/>
          </p:nvSpPr>
          <p:spPr>
            <a:xfrm>
              <a:off x="-313305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7" name="Rectangle 1686"/>
            <p:cNvSpPr/>
            <p:nvPr/>
          </p:nvSpPr>
          <p:spPr>
            <a:xfrm>
              <a:off x="-313305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8" name="Rectangle 1687"/>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9" name="Rectangle 1688"/>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0" name="Rectangle 1689"/>
            <p:cNvSpPr/>
            <p:nvPr/>
          </p:nvSpPr>
          <p:spPr>
            <a:xfrm>
              <a:off x="-5180584"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1" name="Rectangle 1690"/>
            <p:cNvSpPr/>
            <p:nvPr/>
          </p:nvSpPr>
          <p:spPr>
            <a:xfrm>
              <a:off x="-518058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2" name="Rectangle 1691"/>
            <p:cNvSpPr/>
            <p:nvPr/>
          </p:nvSpPr>
          <p:spPr>
            <a:xfrm>
              <a:off x="-518058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3" name="Rectangle 1692"/>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4" name="Rectangle 1693"/>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5" name="Rectangle 1694"/>
            <p:cNvSpPr/>
            <p:nvPr/>
          </p:nvSpPr>
          <p:spPr>
            <a:xfrm>
              <a:off x="-4771078"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6" name="Rectangle 1695"/>
            <p:cNvSpPr/>
            <p:nvPr/>
          </p:nvSpPr>
          <p:spPr>
            <a:xfrm>
              <a:off x="-4771078"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7" name="Rectangle 1696"/>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8" name="Rectangle 1697"/>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9" name="Rectangle 1698"/>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0" name="Rectangle 1699"/>
            <p:cNvSpPr/>
            <p:nvPr/>
          </p:nvSpPr>
          <p:spPr>
            <a:xfrm>
              <a:off x="-4361572"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1" name="Rectangle 1700"/>
            <p:cNvSpPr/>
            <p:nvPr/>
          </p:nvSpPr>
          <p:spPr>
            <a:xfrm>
              <a:off x="-4361572"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2" name="Rectangle 1701"/>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3" name="Rectangle 1702"/>
            <p:cNvSpPr/>
            <p:nvPr/>
          </p:nvSpPr>
          <p:spPr>
            <a:xfrm>
              <a:off x="-4361572"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4" name="Rectangle 1703"/>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5" name="Rectangle 1704"/>
            <p:cNvSpPr/>
            <p:nvPr/>
          </p:nvSpPr>
          <p:spPr>
            <a:xfrm>
              <a:off x="-3952066"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6" name="Rectangle 1705"/>
            <p:cNvSpPr/>
            <p:nvPr/>
          </p:nvSpPr>
          <p:spPr>
            <a:xfrm>
              <a:off x="-3952066"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7" name="Rectangle 1706"/>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8" name="Rectangle 1707"/>
            <p:cNvSpPr/>
            <p:nvPr/>
          </p:nvSpPr>
          <p:spPr>
            <a:xfrm>
              <a:off x="-3952066"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9" name="Rectangle 1708"/>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0" name="Group 1709"/>
          <p:cNvGrpSpPr/>
          <p:nvPr/>
        </p:nvGrpSpPr>
        <p:grpSpPr>
          <a:xfrm>
            <a:off x="10866443" y="13903305"/>
            <a:ext cx="2457036" cy="3534077"/>
            <a:chOff x="-5180584" y="20194543"/>
            <a:chExt cx="2457036" cy="3534077"/>
          </a:xfrm>
        </p:grpSpPr>
        <p:sp>
          <p:nvSpPr>
            <p:cNvPr id="1711" name="Rectangle 1710"/>
            <p:cNvSpPr/>
            <p:nvPr/>
          </p:nvSpPr>
          <p:spPr>
            <a:xfrm>
              <a:off x="-3542560" y="2302206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2" name="Rectangle 1711"/>
            <p:cNvSpPr/>
            <p:nvPr/>
          </p:nvSpPr>
          <p:spPr>
            <a:xfrm>
              <a:off x="-3542560"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3" name="Rectangle 1712"/>
            <p:cNvSpPr/>
            <p:nvPr/>
          </p:nvSpPr>
          <p:spPr>
            <a:xfrm>
              <a:off x="-3542560" y="2160896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4" name="Rectangle 1713"/>
            <p:cNvSpPr/>
            <p:nvPr/>
          </p:nvSpPr>
          <p:spPr>
            <a:xfrm>
              <a:off x="-3542560" y="2090240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5" name="Rectangle 1714"/>
            <p:cNvSpPr/>
            <p:nvPr/>
          </p:nvSpPr>
          <p:spPr>
            <a:xfrm>
              <a:off x="-3542560" y="2019585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6" name="Rectangle 1715"/>
            <p:cNvSpPr/>
            <p:nvPr/>
          </p:nvSpPr>
          <p:spPr>
            <a:xfrm>
              <a:off x="-313305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7" name="Rectangle 1716"/>
            <p:cNvSpPr/>
            <p:nvPr/>
          </p:nvSpPr>
          <p:spPr>
            <a:xfrm>
              <a:off x="-313305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8" name="Rectangle 1717"/>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9" name="Rectangle 1718"/>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0" name="Rectangle 1719"/>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1" name="Rectangle 1720"/>
            <p:cNvSpPr/>
            <p:nvPr/>
          </p:nvSpPr>
          <p:spPr>
            <a:xfrm>
              <a:off x="-518058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2" name="Rectangle 1721"/>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3" name="Rectangle 1722"/>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4" name="Rectangle 1723"/>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5" name="Rectangle 1724"/>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6" name="Rectangle 1725"/>
            <p:cNvSpPr/>
            <p:nvPr/>
          </p:nvSpPr>
          <p:spPr>
            <a:xfrm>
              <a:off x="-4771078"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7" name="Rectangle 1726"/>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8" name="Rectangle 1727"/>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9" name="Rectangle 1728"/>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0" name="Rectangle 1729"/>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1" name="Rectangle 1730"/>
            <p:cNvSpPr/>
            <p:nvPr/>
          </p:nvSpPr>
          <p:spPr>
            <a:xfrm>
              <a:off x="-4361572"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2" name="Rectangle 1731"/>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3" name="Rectangle 1732"/>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4" name="Rectangle 1733"/>
            <p:cNvSpPr/>
            <p:nvPr/>
          </p:nvSpPr>
          <p:spPr>
            <a:xfrm>
              <a:off x="-4361572"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5" name="Rectangle 1734"/>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6" name="Rectangle 1735"/>
            <p:cNvSpPr/>
            <p:nvPr/>
          </p:nvSpPr>
          <p:spPr>
            <a:xfrm>
              <a:off x="-3952066"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7" name="Rectangle 1736"/>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8" name="Rectangle 1737"/>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9" name="Rectangle 1738"/>
            <p:cNvSpPr/>
            <p:nvPr/>
          </p:nvSpPr>
          <p:spPr>
            <a:xfrm>
              <a:off x="-3952066"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0" name="Rectangle 1739"/>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1" name="Group 1740"/>
          <p:cNvGrpSpPr/>
          <p:nvPr/>
        </p:nvGrpSpPr>
        <p:grpSpPr>
          <a:xfrm>
            <a:off x="17768858" y="13902649"/>
            <a:ext cx="2457036" cy="3534077"/>
            <a:chOff x="-5180584" y="20194543"/>
            <a:chExt cx="2457036" cy="3534077"/>
          </a:xfrm>
        </p:grpSpPr>
        <p:sp>
          <p:nvSpPr>
            <p:cNvPr id="1742" name="Rectangle 1741"/>
            <p:cNvSpPr/>
            <p:nvPr/>
          </p:nvSpPr>
          <p:spPr>
            <a:xfrm>
              <a:off x="-3542560" y="2302206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 name="Rectangle 1742"/>
            <p:cNvSpPr/>
            <p:nvPr/>
          </p:nvSpPr>
          <p:spPr>
            <a:xfrm>
              <a:off x="-3542560"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4" name="Rectangle 1743"/>
            <p:cNvSpPr/>
            <p:nvPr/>
          </p:nvSpPr>
          <p:spPr>
            <a:xfrm>
              <a:off x="-3542560" y="2160896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 name="Rectangle 1744"/>
            <p:cNvSpPr/>
            <p:nvPr/>
          </p:nvSpPr>
          <p:spPr>
            <a:xfrm>
              <a:off x="-3542560" y="2090240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 name="Rectangle 1745"/>
            <p:cNvSpPr/>
            <p:nvPr/>
          </p:nvSpPr>
          <p:spPr>
            <a:xfrm>
              <a:off x="-3542560" y="2019585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7" name="Rectangle 1746"/>
            <p:cNvSpPr/>
            <p:nvPr/>
          </p:nvSpPr>
          <p:spPr>
            <a:xfrm>
              <a:off x="-313305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8" name="Rectangle 1747"/>
            <p:cNvSpPr/>
            <p:nvPr/>
          </p:nvSpPr>
          <p:spPr>
            <a:xfrm>
              <a:off x="-313305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9" name="Rectangle 1748"/>
            <p:cNvSpPr/>
            <p:nvPr/>
          </p:nvSpPr>
          <p:spPr>
            <a:xfrm>
              <a:off x="-313305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0" name="Rectangle 1749"/>
            <p:cNvSpPr/>
            <p:nvPr/>
          </p:nvSpPr>
          <p:spPr>
            <a:xfrm>
              <a:off x="-313305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1" name="Rectangle 1750"/>
            <p:cNvSpPr/>
            <p:nvPr/>
          </p:nvSpPr>
          <p:spPr>
            <a:xfrm>
              <a:off x="-313305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2" name="Rectangle 1751"/>
            <p:cNvSpPr/>
            <p:nvPr/>
          </p:nvSpPr>
          <p:spPr>
            <a:xfrm>
              <a:off x="-518058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3" name="Rectangle 1752"/>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4" name="Rectangle 1753"/>
            <p:cNvSpPr/>
            <p:nvPr/>
          </p:nvSpPr>
          <p:spPr>
            <a:xfrm>
              <a:off x="-518058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5" name="Rectangle 1754"/>
            <p:cNvSpPr/>
            <p:nvPr/>
          </p:nvSpPr>
          <p:spPr>
            <a:xfrm>
              <a:off x="-518058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6" name="Rectangle 1755"/>
            <p:cNvSpPr/>
            <p:nvPr/>
          </p:nvSpPr>
          <p:spPr>
            <a:xfrm>
              <a:off x="-518058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7" name="Rectangle 1756"/>
            <p:cNvSpPr/>
            <p:nvPr/>
          </p:nvSpPr>
          <p:spPr>
            <a:xfrm>
              <a:off x="-4771078"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8" name="Rectangle 1757"/>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9" name="Rectangle 1758"/>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0" name="Rectangle 1759"/>
            <p:cNvSpPr/>
            <p:nvPr/>
          </p:nvSpPr>
          <p:spPr>
            <a:xfrm>
              <a:off x="-4771078"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1" name="Rectangle 1760"/>
            <p:cNvSpPr/>
            <p:nvPr/>
          </p:nvSpPr>
          <p:spPr>
            <a:xfrm>
              <a:off x="-4771078"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2" name="Rectangle 1761"/>
            <p:cNvSpPr/>
            <p:nvPr/>
          </p:nvSpPr>
          <p:spPr>
            <a:xfrm>
              <a:off x="-4361572"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3" name="Rectangle 1762"/>
            <p:cNvSpPr/>
            <p:nvPr/>
          </p:nvSpPr>
          <p:spPr>
            <a:xfrm>
              <a:off x="-4361572"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4" name="Rectangle 1763"/>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5" name="Rectangle 1764"/>
            <p:cNvSpPr/>
            <p:nvPr/>
          </p:nvSpPr>
          <p:spPr>
            <a:xfrm>
              <a:off x="-4361572"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6" name="Rectangle 1765"/>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7" name="Rectangle 1766"/>
            <p:cNvSpPr/>
            <p:nvPr/>
          </p:nvSpPr>
          <p:spPr>
            <a:xfrm>
              <a:off x="-3952066"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8" name="Rectangle 1767"/>
            <p:cNvSpPr/>
            <p:nvPr/>
          </p:nvSpPr>
          <p:spPr>
            <a:xfrm>
              <a:off x="-3952066"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9" name="Rectangle 1768"/>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0" name="Rectangle 1769"/>
            <p:cNvSpPr/>
            <p:nvPr/>
          </p:nvSpPr>
          <p:spPr>
            <a:xfrm>
              <a:off x="-3952066"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1" name="Rectangle 1770"/>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2" name="Group 1771"/>
          <p:cNvGrpSpPr/>
          <p:nvPr/>
        </p:nvGrpSpPr>
        <p:grpSpPr>
          <a:xfrm>
            <a:off x="31666448" y="13835310"/>
            <a:ext cx="2457036" cy="3534077"/>
            <a:chOff x="-5180584" y="20194543"/>
            <a:chExt cx="2457036" cy="3534077"/>
          </a:xfrm>
        </p:grpSpPr>
        <p:sp>
          <p:nvSpPr>
            <p:cNvPr id="1773" name="Rectangle 1772"/>
            <p:cNvSpPr/>
            <p:nvPr/>
          </p:nvSpPr>
          <p:spPr>
            <a:xfrm>
              <a:off x="-3542560" y="2302206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4" name="Rectangle 1773"/>
            <p:cNvSpPr/>
            <p:nvPr/>
          </p:nvSpPr>
          <p:spPr>
            <a:xfrm>
              <a:off x="-3542560"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Rectangle 1774"/>
            <p:cNvSpPr/>
            <p:nvPr/>
          </p:nvSpPr>
          <p:spPr>
            <a:xfrm>
              <a:off x="-3542560" y="2160896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6" name="Rectangle 1775"/>
            <p:cNvSpPr/>
            <p:nvPr/>
          </p:nvSpPr>
          <p:spPr>
            <a:xfrm>
              <a:off x="-3542560" y="2090240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Rectangle 1776"/>
            <p:cNvSpPr/>
            <p:nvPr/>
          </p:nvSpPr>
          <p:spPr>
            <a:xfrm>
              <a:off x="-3542560" y="2019585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8" name="Rectangle 1777"/>
            <p:cNvSpPr/>
            <p:nvPr/>
          </p:nvSpPr>
          <p:spPr>
            <a:xfrm>
              <a:off x="-313305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9" name="Rectangle 1778"/>
            <p:cNvSpPr/>
            <p:nvPr/>
          </p:nvSpPr>
          <p:spPr>
            <a:xfrm>
              <a:off x="-313305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0" name="Rectangle 1779"/>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 name="Rectangle 1780"/>
            <p:cNvSpPr/>
            <p:nvPr/>
          </p:nvSpPr>
          <p:spPr>
            <a:xfrm>
              <a:off x="-313305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2" name="Rectangle 1781"/>
            <p:cNvSpPr/>
            <p:nvPr/>
          </p:nvSpPr>
          <p:spPr>
            <a:xfrm>
              <a:off x="-313305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3" name="Rectangle 1782"/>
            <p:cNvSpPr/>
            <p:nvPr/>
          </p:nvSpPr>
          <p:spPr>
            <a:xfrm>
              <a:off x="-518058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4" name="Rectangle 1783"/>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5" name="Rectangle 1784"/>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6" name="Rectangle 1785"/>
            <p:cNvSpPr/>
            <p:nvPr/>
          </p:nvSpPr>
          <p:spPr>
            <a:xfrm>
              <a:off x="-518058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7" name="Rectangle 1786"/>
            <p:cNvSpPr/>
            <p:nvPr/>
          </p:nvSpPr>
          <p:spPr>
            <a:xfrm>
              <a:off x="-518058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8" name="Rectangle 1787"/>
            <p:cNvSpPr/>
            <p:nvPr/>
          </p:nvSpPr>
          <p:spPr>
            <a:xfrm>
              <a:off x="-4771078"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9" name="Rectangle 1788"/>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0" name="Rectangle 1789"/>
            <p:cNvSpPr/>
            <p:nvPr/>
          </p:nvSpPr>
          <p:spPr>
            <a:xfrm>
              <a:off x="-4771078"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1" name="Rectangle 1790"/>
            <p:cNvSpPr/>
            <p:nvPr/>
          </p:nvSpPr>
          <p:spPr>
            <a:xfrm>
              <a:off x="-4771078"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2" name="Rectangle 1791"/>
            <p:cNvSpPr/>
            <p:nvPr/>
          </p:nvSpPr>
          <p:spPr>
            <a:xfrm>
              <a:off x="-4771078"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3" name="Rectangle 1792"/>
            <p:cNvSpPr/>
            <p:nvPr/>
          </p:nvSpPr>
          <p:spPr>
            <a:xfrm>
              <a:off x="-4361572"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4" name="Rectangle 1793"/>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5" name="Rectangle 1794"/>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6" name="Rectangle 1795"/>
            <p:cNvSpPr/>
            <p:nvPr/>
          </p:nvSpPr>
          <p:spPr>
            <a:xfrm>
              <a:off x="-4361572"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7" name="Rectangle 1796"/>
            <p:cNvSpPr/>
            <p:nvPr/>
          </p:nvSpPr>
          <p:spPr>
            <a:xfrm>
              <a:off x="-4361572"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8" name="Rectangle 1797"/>
            <p:cNvSpPr/>
            <p:nvPr/>
          </p:nvSpPr>
          <p:spPr>
            <a:xfrm>
              <a:off x="-3952066"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9" name="Rectangle 1798"/>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0" name="Rectangle 1799"/>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1" name="Rectangle 1800"/>
            <p:cNvSpPr/>
            <p:nvPr/>
          </p:nvSpPr>
          <p:spPr>
            <a:xfrm>
              <a:off x="-3952066"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2" name="Rectangle 1801"/>
            <p:cNvSpPr/>
            <p:nvPr/>
          </p:nvSpPr>
          <p:spPr>
            <a:xfrm>
              <a:off x="-3952066"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0" name="Group 1019"/>
          <p:cNvGrpSpPr/>
          <p:nvPr/>
        </p:nvGrpSpPr>
        <p:grpSpPr>
          <a:xfrm>
            <a:off x="2124590" y="28860432"/>
            <a:ext cx="27867784" cy="1917182"/>
            <a:chOff x="2215632" y="2606694"/>
            <a:chExt cx="49114727" cy="3540331"/>
          </a:xfrm>
        </p:grpSpPr>
        <p:grpSp>
          <p:nvGrpSpPr>
            <p:cNvPr id="1021" name="Group 1020"/>
            <p:cNvGrpSpPr/>
            <p:nvPr/>
          </p:nvGrpSpPr>
          <p:grpSpPr>
            <a:xfrm>
              <a:off x="7126039" y="2608489"/>
              <a:ext cx="2457036" cy="3530409"/>
              <a:chOff x="-5180584" y="20193233"/>
              <a:chExt cx="2457036" cy="3532743"/>
            </a:xfrm>
          </p:grpSpPr>
          <p:sp>
            <p:nvSpPr>
              <p:cNvPr id="2378" name="Rectangle 2377"/>
              <p:cNvSpPr/>
              <p:nvPr/>
            </p:nvSpPr>
            <p:spPr>
              <a:xfrm>
                <a:off x="-3542560" y="23014529"/>
                <a:ext cx="409506" cy="71144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9" name="Rectangle 2378"/>
              <p:cNvSpPr/>
              <p:nvPr/>
            </p:nvSpPr>
            <p:spPr>
              <a:xfrm>
                <a:off x="-3542560" y="22314203"/>
                <a:ext cx="409506" cy="70702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0" name="Rectangle 2379"/>
              <p:cNvSpPr/>
              <p:nvPr/>
            </p:nvSpPr>
            <p:spPr>
              <a:xfrm>
                <a:off x="-3542560" y="21605029"/>
                <a:ext cx="409506" cy="70746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1" name="Rectangle 2380"/>
              <p:cNvSpPr/>
              <p:nvPr/>
            </p:nvSpPr>
            <p:spPr>
              <a:xfrm>
                <a:off x="-3542560" y="20899786"/>
                <a:ext cx="409506" cy="70745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2" name="Rectangle 2381"/>
              <p:cNvSpPr/>
              <p:nvPr/>
            </p:nvSpPr>
            <p:spPr>
              <a:xfrm>
                <a:off x="-3542560" y="20193233"/>
                <a:ext cx="409506" cy="706552"/>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3" name="Rectangle 2382"/>
              <p:cNvSpPr/>
              <p:nvPr/>
            </p:nvSpPr>
            <p:spPr>
              <a:xfrm>
                <a:off x="-3133054" y="23016422"/>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4" name="Rectangle 2383"/>
              <p:cNvSpPr/>
              <p:nvPr/>
            </p:nvSpPr>
            <p:spPr>
              <a:xfrm>
                <a:off x="-3133054" y="22314203"/>
                <a:ext cx="409506" cy="70221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5" name="Rectangle 238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6" name="Rectangle 2385"/>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7" name="Rectangle 2386"/>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8" name="Rectangle 2387"/>
              <p:cNvSpPr/>
              <p:nvPr/>
            </p:nvSpPr>
            <p:spPr>
              <a:xfrm>
                <a:off x="-518058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9" name="Rectangle 2388"/>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0" name="Rectangle 238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1" name="Rectangle 2390"/>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2" name="Rectangle 2391"/>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3" name="Rectangle 2392"/>
              <p:cNvSpPr/>
              <p:nvPr/>
            </p:nvSpPr>
            <p:spPr>
              <a:xfrm>
                <a:off x="-4771078"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4" name="Rectangle 2393"/>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5" name="Rectangle 2394"/>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6" name="Rectangle 2395"/>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7" name="Rectangle 2396"/>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8" name="Rectangle 2397"/>
              <p:cNvSpPr/>
              <p:nvPr/>
            </p:nvSpPr>
            <p:spPr>
              <a:xfrm>
                <a:off x="-4361572" y="23020758"/>
                <a:ext cx="409506" cy="70221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9" name="Rectangle 239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0" name="Rectangle 239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1" name="Rectangle 2400"/>
              <p:cNvSpPr/>
              <p:nvPr/>
            </p:nvSpPr>
            <p:spPr>
              <a:xfrm>
                <a:off x="-4361572"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2" name="Rectangle 2401"/>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3" name="Rectangle 2402"/>
              <p:cNvSpPr/>
              <p:nvPr/>
            </p:nvSpPr>
            <p:spPr>
              <a:xfrm>
                <a:off x="-3952066" y="23020757"/>
                <a:ext cx="409506" cy="703577"/>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4" name="Rectangle 240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5" name="Rectangle 240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6" name="Rectangle 2405"/>
              <p:cNvSpPr/>
              <p:nvPr/>
            </p:nvSpPr>
            <p:spPr>
              <a:xfrm>
                <a:off x="-3952066"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7" name="Rectangle 2406"/>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2" name="Group 1021"/>
            <p:cNvGrpSpPr/>
            <p:nvPr/>
          </p:nvGrpSpPr>
          <p:grpSpPr>
            <a:xfrm>
              <a:off x="2215632" y="2609348"/>
              <a:ext cx="2457036" cy="3531231"/>
              <a:chOff x="-5180584" y="20193233"/>
              <a:chExt cx="2457036" cy="3531231"/>
            </a:xfrm>
          </p:grpSpPr>
          <p:sp>
            <p:nvSpPr>
              <p:cNvPr id="2348" name="Rectangle 2347"/>
              <p:cNvSpPr/>
              <p:nvPr/>
            </p:nvSpPr>
            <p:spPr>
              <a:xfrm>
                <a:off x="-3542560" y="23025566"/>
                <a:ext cx="409506" cy="69889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9" name="Rectangle 2348"/>
              <p:cNvSpPr/>
              <p:nvPr/>
            </p:nvSpPr>
            <p:spPr>
              <a:xfrm>
                <a:off x="-3542560" y="22314203"/>
                <a:ext cx="409506" cy="7096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0" name="Rectangle 2349"/>
              <p:cNvSpPr/>
              <p:nvPr/>
            </p:nvSpPr>
            <p:spPr>
              <a:xfrm>
                <a:off x="-3542560" y="21605029"/>
                <a:ext cx="409506" cy="70746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1" name="Rectangle 2350"/>
              <p:cNvSpPr/>
              <p:nvPr/>
            </p:nvSpPr>
            <p:spPr>
              <a:xfrm>
                <a:off x="-3542560" y="20899786"/>
                <a:ext cx="409506" cy="70745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2" name="Rectangle 2351"/>
              <p:cNvSpPr/>
              <p:nvPr/>
            </p:nvSpPr>
            <p:spPr>
              <a:xfrm>
                <a:off x="-3542560" y="20193233"/>
                <a:ext cx="409506" cy="706552"/>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3" name="Rectangle 2352"/>
              <p:cNvSpPr/>
              <p:nvPr/>
            </p:nvSpPr>
            <p:spPr>
              <a:xfrm>
                <a:off x="-313305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4" name="Rectangle 2353"/>
              <p:cNvSpPr/>
              <p:nvPr/>
            </p:nvSpPr>
            <p:spPr>
              <a:xfrm>
                <a:off x="-313305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 name="Rectangle 235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6" name="Rectangle 2355"/>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7" name="Rectangle 2356"/>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8" name="Rectangle 2357"/>
              <p:cNvSpPr/>
              <p:nvPr/>
            </p:nvSpPr>
            <p:spPr>
              <a:xfrm>
                <a:off x="-518058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9" name="Rectangle 2358"/>
              <p:cNvSpPr/>
              <p:nvPr/>
            </p:nvSpPr>
            <p:spPr>
              <a:xfrm>
                <a:off x="-518058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0" name="Rectangle 235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1" name="Rectangle 2360"/>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2" name="Rectangle 2361"/>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3" name="Rectangle 2362"/>
              <p:cNvSpPr/>
              <p:nvPr/>
            </p:nvSpPr>
            <p:spPr>
              <a:xfrm>
                <a:off x="-4771078"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4" name="Rectangle 2363"/>
              <p:cNvSpPr/>
              <p:nvPr/>
            </p:nvSpPr>
            <p:spPr>
              <a:xfrm>
                <a:off x="-4771078"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5" name="Rectangle 2364"/>
              <p:cNvSpPr/>
              <p:nvPr/>
            </p:nvSpPr>
            <p:spPr>
              <a:xfrm>
                <a:off x="-4771078"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6" name="Rectangle 2365"/>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7" name="Rectangle 2366"/>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8" name="Rectangle 2367"/>
              <p:cNvSpPr/>
              <p:nvPr/>
            </p:nvSpPr>
            <p:spPr>
              <a:xfrm>
                <a:off x="-4361572" y="23020757"/>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9" name="Rectangle 236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0" name="Rectangle 236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1" name="Rectangle 2370"/>
              <p:cNvSpPr/>
              <p:nvPr/>
            </p:nvSpPr>
            <p:spPr>
              <a:xfrm>
                <a:off x="-4361572"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2" name="Rectangle 2371"/>
              <p:cNvSpPr/>
              <p:nvPr/>
            </p:nvSpPr>
            <p:spPr>
              <a:xfrm>
                <a:off x="-4361572"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3" name="Rectangle 2372"/>
              <p:cNvSpPr/>
              <p:nvPr/>
            </p:nvSpPr>
            <p:spPr>
              <a:xfrm>
                <a:off x="-3952066"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4" name="Rectangle 237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5" name="Rectangle 237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6" name="Rectangle 2375"/>
              <p:cNvSpPr/>
              <p:nvPr/>
            </p:nvSpPr>
            <p:spPr>
              <a:xfrm>
                <a:off x="-3952066"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7" name="Rectangle 2376"/>
              <p:cNvSpPr/>
              <p:nvPr/>
            </p:nvSpPr>
            <p:spPr>
              <a:xfrm>
                <a:off x="-3952066"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3" name="Group 1022"/>
            <p:cNvGrpSpPr/>
            <p:nvPr/>
          </p:nvGrpSpPr>
          <p:grpSpPr>
            <a:xfrm>
              <a:off x="4667635" y="2608489"/>
              <a:ext cx="2457036" cy="3531961"/>
              <a:chOff x="-5180584" y="20193233"/>
              <a:chExt cx="2457036" cy="3534077"/>
            </a:xfrm>
          </p:grpSpPr>
          <p:sp>
            <p:nvSpPr>
              <p:cNvPr id="2318" name="Rectangle 2317"/>
              <p:cNvSpPr/>
              <p:nvPr/>
            </p:nvSpPr>
            <p:spPr>
              <a:xfrm>
                <a:off x="-3542560" y="23025565"/>
                <a:ext cx="409506" cy="700411"/>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9" name="Rectangle 2318"/>
              <p:cNvSpPr/>
              <p:nvPr/>
            </p:nvSpPr>
            <p:spPr>
              <a:xfrm>
                <a:off x="-3542560" y="22314203"/>
                <a:ext cx="409506" cy="7096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0" name="Rectangle 2319"/>
              <p:cNvSpPr/>
              <p:nvPr/>
            </p:nvSpPr>
            <p:spPr>
              <a:xfrm>
                <a:off x="-3542560" y="21605029"/>
                <a:ext cx="409506" cy="70746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1" name="Rectangle 2320"/>
              <p:cNvSpPr/>
              <p:nvPr/>
            </p:nvSpPr>
            <p:spPr>
              <a:xfrm>
                <a:off x="-3542560" y="20899786"/>
                <a:ext cx="409506" cy="707459"/>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2" name="Rectangle 2321"/>
              <p:cNvSpPr/>
              <p:nvPr/>
            </p:nvSpPr>
            <p:spPr>
              <a:xfrm>
                <a:off x="-3542560" y="20193233"/>
                <a:ext cx="409506" cy="706552"/>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3" name="Rectangle 2322"/>
              <p:cNvSpPr/>
              <p:nvPr/>
            </p:nvSpPr>
            <p:spPr>
              <a:xfrm>
                <a:off x="-313305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4" name="Rectangle 2323"/>
              <p:cNvSpPr/>
              <p:nvPr/>
            </p:nvSpPr>
            <p:spPr>
              <a:xfrm>
                <a:off x="-313305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5" name="Rectangle 232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6" name="Rectangle 2325"/>
              <p:cNvSpPr/>
              <p:nvPr/>
            </p:nvSpPr>
            <p:spPr>
              <a:xfrm>
                <a:off x="-313305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7" name="Rectangle 2326"/>
              <p:cNvSpPr/>
              <p:nvPr/>
            </p:nvSpPr>
            <p:spPr>
              <a:xfrm>
                <a:off x="-313305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8" name="Rectangle 2327"/>
              <p:cNvSpPr/>
              <p:nvPr/>
            </p:nvSpPr>
            <p:spPr>
              <a:xfrm>
                <a:off x="-518058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9" name="Rectangle 2328"/>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0" name="Rectangle 232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1" name="Rectangle 2330"/>
              <p:cNvSpPr/>
              <p:nvPr/>
            </p:nvSpPr>
            <p:spPr>
              <a:xfrm>
                <a:off x="-518058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2" name="Rectangle 2331"/>
              <p:cNvSpPr/>
              <p:nvPr/>
            </p:nvSpPr>
            <p:spPr>
              <a:xfrm>
                <a:off x="-518058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3" name="Rectangle 2332"/>
              <p:cNvSpPr/>
              <p:nvPr/>
            </p:nvSpPr>
            <p:spPr>
              <a:xfrm>
                <a:off x="-4771078"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4" name="Rectangle 2333"/>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5" name="Rectangle 2334"/>
              <p:cNvSpPr/>
              <p:nvPr/>
            </p:nvSpPr>
            <p:spPr>
              <a:xfrm>
                <a:off x="-4771078"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6" name="Rectangle 2335"/>
              <p:cNvSpPr/>
              <p:nvPr/>
            </p:nvSpPr>
            <p:spPr>
              <a:xfrm>
                <a:off x="-4771078"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7" name="Rectangle 2336"/>
              <p:cNvSpPr/>
              <p:nvPr/>
            </p:nvSpPr>
            <p:spPr>
              <a:xfrm>
                <a:off x="-4771078"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8" name="Rectangle 2337"/>
              <p:cNvSpPr/>
              <p:nvPr/>
            </p:nvSpPr>
            <p:spPr>
              <a:xfrm>
                <a:off x="-4361572"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9" name="Rectangle 233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0" name="Rectangle 233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1" name="Rectangle 2340"/>
              <p:cNvSpPr/>
              <p:nvPr/>
            </p:nvSpPr>
            <p:spPr>
              <a:xfrm>
                <a:off x="-4361572"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2" name="Rectangle 2341"/>
              <p:cNvSpPr/>
              <p:nvPr/>
            </p:nvSpPr>
            <p:spPr>
              <a:xfrm>
                <a:off x="-4361572"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3" name="Rectangle 2342"/>
              <p:cNvSpPr/>
              <p:nvPr/>
            </p:nvSpPr>
            <p:spPr>
              <a:xfrm>
                <a:off x="-3952066"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4" name="Rectangle 234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5" name="Rectangle 234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6" name="Rectangle 2345"/>
              <p:cNvSpPr/>
              <p:nvPr/>
            </p:nvSpPr>
            <p:spPr>
              <a:xfrm>
                <a:off x="-3952066"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7" name="Rectangle 2346"/>
              <p:cNvSpPr/>
              <p:nvPr/>
            </p:nvSpPr>
            <p:spPr>
              <a:xfrm>
                <a:off x="-3952066"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4" name="Group 1023"/>
            <p:cNvGrpSpPr/>
            <p:nvPr/>
          </p:nvGrpSpPr>
          <p:grpSpPr>
            <a:xfrm>
              <a:off x="9584882" y="2608489"/>
              <a:ext cx="2457036" cy="3531961"/>
              <a:chOff x="-5180584" y="20193233"/>
              <a:chExt cx="2457036" cy="3534077"/>
            </a:xfrm>
          </p:grpSpPr>
          <p:sp>
            <p:nvSpPr>
              <p:cNvPr id="2288" name="Rectangle 2287"/>
              <p:cNvSpPr/>
              <p:nvPr/>
            </p:nvSpPr>
            <p:spPr>
              <a:xfrm>
                <a:off x="-3542560" y="23025565"/>
                <a:ext cx="409506" cy="701744"/>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9" name="Rectangle 2288"/>
              <p:cNvSpPr/>
              <p:nvPr/>
            </p:nvSpPr>
            <p:spPr>
              <a:xfrm>
                <a:off x="-3542560" y="22314203"/>
                <a:ext cx="409506" cy="7096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0" name="Rectangle 2289"/>
              <p:cNvSpPr/>
              <p:nvPr/>
            </p:nvSpPr>
            <p:spPr>
              <a:xfrm>
                <a:off x="-3542560" y="21605029"/>
                <a:ext cx="409506" cy="70746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1" name="Rectangle 2290"/>
              <p:cNvSpPr/>
              <p:nvPr/>
            </p:nvSpPr>
            <p:spPr>
              <a:xfrm>
                <a:off x="-3542560" y="20899786"/>
                <a:ext cx="409506" cy="707459"/>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2" name="Rectangle 2291"/>
              <p:cNvSpPr/>
              <p:nvPr/>
            </p:nvSpPr>
            <p:spPr>
              <a:xfrm>
                <a:off x="-3542560" y="20193233"/>
                <a:ext cx="409506" cy="706552"/>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3" name="Rectangle 2292"/>
              <p:cNvSpPr/>
              <p:nvPr/>
            </p:nvSpPr>
            <p:spPr>
              <a:xfrm>
                <a:off x="-313305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4" name="Rectangle 2293"/>
              <p:cNvSpPr/>
              <p:nvPr/>
            </p:nvSpPr>
            <p:spPr>
              <a:xfrm>
                <a:off x="-313305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5" name="Rectangle 2294"/>
              <p:cNvSpPr/>
              <p:nvPr/>
            </p:nvSpPr>
            <p:spPr>
              <a:xfrm>
                <a:off x="-313305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6" name="Rectangle 2295"/>
              <p:cNvSpPr/>
              <p:nvPr/>
            </p:nvSpPr>
            <p:spPr>
              <a:xfrm>
                <a:off x="-313305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7" name="Rectangle 2296"/>
              <p:cNvSpPr/>
              <p:nvPr/>
            </p:nvSpPr>
            <p:spPr>
              <a:xfrm>
                <a:off x="-313305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8" name="Rectangle 2297"/>
              <p:cNvSpPr/>
              <p:nvPr/>
            </p:nvSpPr>
            <p:spPr>
              <a:xfrm>
                <a:off x="-518058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9" name="Rectangle 2298"/>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0" name="Rectangle 2299"/>
              <p:cNvSpPr/>
              <p:nvPr/>
            </p:nvSpPr>
            <p:spPr>
              <a:xfrm>
                <a:off x="-518058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1" name="Rectangle 2300"/>
              <p:cNvSpPr/>
              <p:nvPr/>
            </p:nvSpPr>
            <p:spPr>
              <a:xfrm>
                <a:off x="-518058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2" name="Rectangle 2301"/>
              <p:cNvSpPr/>
              <p:nvPr/>
            </p:nvSpPr>
            <p:spPr>
              <a:xfrm>
                <a:off x="-518058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3" name="Rectangle 2302"/>
              <p:cNvSpPr/>
              <p:nvPr/>
            </p:nvSpPr>
            <p:spPr>
              <a:xfrm>
                <a:off x="-4771078"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4" name="Rectangle 2303"/>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5" name="Rectangle 2304"/>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6" name="Rectangle 2305"/>
              <p:cNvSpPr/>
              <p:nvPr/>
            </p:nvSpPr>
            <p:spPr>
              <a:xfrm>
                <a:off x="-4771078"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7" name="Rectangle 2306"/>
              <p:cNvSpPr/>
              <p:nvPr/>
            </p:nvSpPr>
            <p:spPr>
              <a:xfrm>
                <a:off x="-4771078"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8" name="Rectangle 2307"/>
              <p:cNvSpPr/>
              <p:nvPr/>
            </p:nvSpPr>
            <p:spPr>
              <a:xfrm>
                <a:off x="-4361572"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9" name="Rectangle 2308"/>
              <p:cNvSpPr/>
              <p:nvPr/>
            </p:nvSpPr>
            <p:spPr>
              <a:xfrm>
                <a:off x="-4361572"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0" name="Rectangle 230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1" name="Rectangle 2310"/>
              <p:cNvSpPr/>
              <p:nvPr/>
            </p:nvSpPr>
            <p:spPr>
              <a:xfrm>
                <a:off x="-4361572"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2" name="Rectangle 2311"/>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3" name="Rectangle 2312"/>
              <p:cNvSpPr/>
              <p:nvPr/>
            </p:nvSpPr>
            <p:spPr>
              <a:xfrm>
                <a:off x="-3952066"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4" name="Rectangle 2313"/>
              <p:cNvSpPr/>
              <p:nvPr/>
            </p:nvSpPr>
            <p:spPr>
              <a:xfrm>
                <a:off x="-3952066"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5" name="Rectangle 231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6" name="Rectangle 2315"/>
              <p:cNvSpPr/>
              <p:nvPr/>
            </p:nvSpPr>
            <p:spPr>
              <a:xfrm>
                <a:off x="-3952066"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7" name="Rectangle 2316"/>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5" name="Group 1024"/>
            <p:cNvGrpSpPr/>
            <p:nvPr/>
          </p:nvGrpSpPr>
          <p:grpSpPr>
            <a:xfrm>
              <a:off x="12041479" y="2609156"/>
              <a:ext cx="2457036" cy="3532743"/>
              <a:chOff x="-5180584" y="20193233"/>
              <a:chExt cx="2457036" cy="3532743"/>
            </a:xfrm>
          </p:grpSpPr>
          <p:sp>
            <p:nvSpPr>
              <p:cNvPr id="2258" name="Rectangle 2257"/>
              <p:cNvSpPr/>
              <p:nvPr/>
            </p:nvSpPr>
            <p:spPr>
              <a:xfrm>
                <a:off x="-3542560" y="23014529"/>
                <a:ext cx="409506" cy="71144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9" name="Rectangle 2258"/>
              <p:cNvSpPr/>
              <p:nvPr/>
            </p:nvSpPr>
            <p:spPr>
              <a:xfrm>
                <a:off x="-3542560" y="22314203"/>
                <a:ext cx="409506" cy="70702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0" name="Rectangle 2259"/>
              <p:cNvSpPr/>
              <p:nvPr/>
            </p:nvSpPr>
            <p:spPr>
              <a:xfrm>
                <a:off x="-3542560" y="21605029"/>
                <a:ext cx="409506" cy="70746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1" name="Rectangle 2260"/>
              <p:cNvSpPr/>
              <p:nvPr/>
            </p:nvSpPr>
            <p:spPr>
              <a:xfrm>
                <a:off x="-3542560" y="20899786"/>
                <a:ext cx="409506" cy="70745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2" name="Rectangle 2261"/>
              <p:cNvSpPr/>
              <p:nvPr/>
            </p:nvSpPr>
            <p:spPr>
              <a:xfrm>
                <a:off x="-3542560" y="20193233"/>
                <a:ext cx="409506" cy="706552"/>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3" name="Rectangle 2262"/>
              <p:cNvSpPr/>
              <p:nvPr/>
            </p:nvSpPr>
            <p:spPr>
              <a:xfrm>
                <a:off x="-3133054" y="23016422"/>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4" name="Rectangle 2263"/>
              <p:cNvSpPr/>
              <p:nvPr/>
            </p:nvSpPr>
            <p:spPr>
              <a:xfrm>
                <a:off x="-3133054" y="22314203"/>
                <a:ext cx="409506" cy="70221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5" name="Rectangle 226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6" name="Rectangle 2265"/>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7" name="Rectangle 2266"/>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8" name="Rectangle 2267"/>
              <p:cNvSpPr/>
              <p:nvPr/>
            </p:nvSpPr>
            <p:spPr>
              <a:xfrm>
                <a:off x="-518058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9" name="Rectangle 2268"/>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0" name="Rectangle 226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1" name="Rectangle 2270"/>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2" name="Rectangle 2271"/>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3" name="Rectangle 2272"/>
              <p:cNvSpPr/>
              <p:nvPr/>
            </p:nvSpPr>
            <p:spPr>
              <a:xfrm>
                <a:off x="-4771078"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4" name="Rectangle 2273"/>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5" name="Rectangle 2274"/>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6" name="Rectangle 2275"/>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7" name="Rectangle 2276"/>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8" name="Rectangle 2277"/>
              <p:cNvSpPr/>
              <p:nvPr/>
            </p:nvSpPr>
            <p:spPr>
              <a:xfrm>
                <a:off x="-4361572" y="23020758"/>
                <a:ext cx="409506" cy="70221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9" name="Rectangle 227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0" name="Rectangle 227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1" name="Rectangle 2280"/>
              <p:cNvSpPr/>
              <p:nvPr/>
            </p:nvSpPr>
            <p:spPr>
              <a:xfrm>
                <a:off x="-4361572"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2" name="Rectangle 2281"/>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3" name="Rectangle 2282"/>
              <p:cNvSpPr/>
              <p:nvPr/>
            </p:nvSpPr>
            <p:spPr>
              <a:xfrm>
                <a:off x="-3952066" y="23020757"/>
                <a:ext cx="409506" cy="703577"/>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4" name="Rectangle 228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5" name="Rectangle 228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6" name="Rectangle 2285"/>
              <p:cNvSpPr/>
              <p:nvPr/>
            </p:nvSpPr>
            <p:spPr>
              <a:xfrm>
                <a:off x="-3952066"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7" name="Rectangle 2286"/>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6" name="Group 1025"/>
            <p:cNvGrpSpPr/>
            <p:nvPr/>
          </p:nvGrpSpPr>
          <p:grpSpPr>
            <a:xfrm>
              <a:off x="14496218" y="2608489"/>
              <a:ext cx="2457036" cy="3531961"/>
              <a:chOff x="-5180584" y="20193233"/>
              <a:chExt cx="2457036" cy="3534077"/>
            </a:xfrm>
          </p:grpSpPr>
          <p:sp>
            <p:nvSpPr>
              <p:cNvPr id="2228" name="Rectangle 2227"/>
              <p:cNvSpPr/>
              <p:nvPr/>
            </p:nvSpPr>
            <p:spPr>
              <a:xfrm>
                <a:off x="-3542560" y="23026270"/>
                <a:ext cx="409506" cy="70082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9" name="Rectangle 2228"/>
              <p:cNvSpPr/>
              <p:nvPr/>
            </p:nvSpPr>
            <p:spPr>
              <a:xfrm>
                <a:off x="-3542560" y="22314203"/>
                <a:ext cx="409506" cy="7096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0" name="Rectangle 2229"/>
              <p:cNvSpPr/>
              <p:nvPr/>
            </p:nvSpPr>
            <p:spPr>
              <a:xfrm>
                <a:off x="-3542560" y="21605029"/>
                <a:ext cx="409506" cy="70746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1" name="Rectangle 2230"/>
              <p:cNvSpPr/>
              <p:nvPr/>
            </p:nvSpPr>
            <p:spPr>
              <a:xfrm>
                <a:off x="-3542560" y="20899786"/>
                <a:ext cx="409506" cy="70745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2" name="Rectangle 2231"/>
              <p:cNvSpPr/>
              <p:nvPr/>
            </p:nvSpPr>
            <p:spPr>
              <a:xfrm>
                <a:off x="-3542560" y="20193233"/>
                <a:ext cx="409506" cy="706552"/>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3" name="Rectangle 2232"/>
              <p:cNvSpPr/>
              <p:nvPr/>
            </p:nvSpPr>
            <p:spPr>
              <a:xfrm>
                <a:off x="-3133054"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4" name="Rectangle 2233"/>
              <p:cNvSpPr/>
              <p:nvPr/>
            </p:nvSpPr>
            <p:spPr>
              <a:xfrm>
                <a:off x="-313305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5" name="Rectangle 2234"/>
              <p:cNvSpPr/>
              <p:nvPr/>
            </p:nvSpPr>
            <p:spPr>
              <a:xfrm>
                <a:off x="-313305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6" name="Rectangle 2235"/>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7" name="Rectangle 2236"/>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8" name="Rectangle 2237"/>
              <p:cNvSpPr/>
              <p:nvPr/>
            </p:nvSpPr>
            <p:spPr>
              <a:xfrm>
                <a:off x="-5180584"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9" name="Rectangle 2238"/>
              <p:cNvSpPr/>
              <p:nvPr/>
            </p:nvSpPr>
            <p:spPr>
              <a:xfrm>
                <a:off x="-518058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0" name="Rectangle 2239"/>
              <p:cNvSpPr/>
              <p:nvPr/>
            </p:nvSpPr>
            <p:spPr>
              <a:xfrm>
                <a:off x="-518058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1" name="Rectangle 2240"/>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2" name="Rectangle 2241"/>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3" name="Rectangle 2242"/>
              <p:cNvSpPr/>
              <p:nvPr/>
            </p:nvSpPr>
            <p:spPr>
              <a:xfrm>
                <a:off x="-4771078"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4" name="Rectangle 2243"/>
              <p:cNvSpPr/>
              <p:nvPr/>
            </p:nvSpPr>
            <p:spPr>
              <a:xfrm>
                <a:off x="-4771078"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5" name="Rectangle 2244"/>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6" name="Rectangle 2245"/>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7" name="Rectangle 2246"/>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8" name="Rectangle 2247"/>
              <p:cNvSpPr/>
              <p:nvPr/>
            </p:nvSpPr>
            <p:spPr>
              <a:xfrm>
                <a:off x="-4361572"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9" name="Rectangle 2248"/>
              <p:cNvSpPr/>
              <p:nvPr/>
            </p:nvSpPr>
            <p:spPr>
              <a:xfrm>
                <a:off x="-4361572"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0" name="Rectangle 224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1" name="Rectangle 2250"/>
              <p:cNvSpPr/>
              <p:nvPr/>
            </p:nvSpPr>
            <p:spPr>
              <a:xfrm>
                <a:off x="-4361572"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2" name="Rectangle 2251"/>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 name="Rectangle 2252"/>
              <p:cNvSpPr/>
              <p:nvPr/>
            </p:nvSpPr>
            <p:spPr>
              <a:xfrm>
                <a:off x="-3952066"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4" name="Rectangle 2253"/>
              <p:cNvSpPr/>
              <p:nvPr/>
            </p:nvSpPr>
            <p:spPr>
              <a:xfrm>
                <a:off x="-3952066"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5" name="Rectangle 225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6" name="Rectangle 2255"/>
              <p:cNvSpPr/>
              <p:nvPr/>
            </p:nvSpPr>
            <p:spPr>
              <a:xfrm>
                <a:off x="-3952066"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7" name="Rectangle 2256"/>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7" name="Group 1026"/>
            <p:cNvGrpSpPr/>
            <p:nvPr/>
          </p:nvGrpSpPr>
          <p:grpSpPr>
            <a:xfrm>
              <a:off x="16950518" y="2609912"/>
              <a:ext cx="2457036" cy="3531231"/>
              <a:chOff x="-5180584" y="20193233"/>
              <a:chExt cx="2457036" cy="3531231"/>
            </a:xfrm>
          </p:grpSpPr>
          <p:sp>
            <p:nvSpPr>
              <p:cNvPr id="2198" name="Rectangle 2197"/>
              <p:cNvSpPr/>
              <p:nvPr/>
            </p:nvSpPr>
            <p:spPr>
              <a:xfrm>
                <a:off x="-3542560" y="23025566"/>
                <a:ext cx="409506" cy="69889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9" name="Rectangle 2198"/>
              <p:cNvSpPr/>
              <p:nvPr/>
            </p:nvSpPr>
            <p:spPr>
              <a:xfrm>
                <a:off x="-3542560" y="22314203"/>
                <a:ext cx="409506" cy="7096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0" name="Rectangle 2199"/>
              <p:cNvSpPr/>
              <p:nvPr/>
            </p:nvSpPr>
            <p:spPr>
              <a:xfrm>
                <a:off x="-3542560" y="21605029"/>
                <a:ext cx="409506" cy="70746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1" name="Rectangle 2200"/>
              <p:cNvSpPr/>
              <p:nvPr/>
            </p:nvSpPr>
            <p:spPr>
              <a:xfrm>
                <a:off x="-3542560" y="20899786"/>
                <a:ext cx="409506" cy="70745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2" name="Rectangle 2201"/>
              <p:cNvSpPr/>
              <p:nvPr/>
            </p:nvSpPr>
            <p:spPr>
              <a:xfrm>
                <a:off x="-3542560" y="20193233"/>
                <a:ext cx="409506" cy="706552"/>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3" name="Rectangle 2202"/>
              <p:cNvSpPr/>
              <p:nvPr/>
            </p:nvSpPr>
            <p:spPr>
              <a:xfrm>
                <a:off x="-313305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4" name="Rectangle 2203"/>
              <p:cNvSpPr/>
              <p:nvPr/>
            </p:nvSpPr>
            <p:spPr>
              <a:xfrm>
                <a:off x="-313305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5" name="Rectangle 220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6" name="Rectangle 2205"/>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7" name="Rectangle 2206"/>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8" name="Rectangle 2207"/>
              <p:cNvSpPr/>
              <p:nvPr/>
            </p:nvSpPr>
            <p:spPr>
              <a:xfrm>
                <a:off x="-518058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9" name="Rectangle 2208"/>
              <p:cNvSpPr/>
              <p:nvPr/>
            </p:nvSpPr>
            <p:spPr>
              <a:xfrm>
                <a:off x="-518058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0" name="Rectangle 220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1" name="Rectangle 2210"/>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2" name="Rectangle 2211"/>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3" name="Rectangle 2212"/>
              <p:cNvSpPr/>
              <p:nvPr/>
            </p:nvSpPr>
            <p:spPr>
              <a:xfrm>
                <a:off x="-4771078"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4" name="Rectangle 2213"/>
              <p:cNvSpPr/>
              <p:nvPr/>
            </p:nvSpPr>
            <p:spPr>
              <a:xfrm>
                <a:off x="-4771078"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5" name="Rectangle 2214"/>
              <p:cNvSpPr/>
              <p:nvPr/>
            </p:nvSpPr>
            <p:spPr>
              <a:xfrm>
                <a:off x="-4771078"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6" name="Rectangle 2215"/>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7" name="Rectangle 2216"/>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8" name="Rectangle 2217"/>
              <p:cNvSpPr/>
              <p:nvPr/>
            </p:nvSpPr>
            <p:spPr>
              <a:xfrm>
                <a:off x="-4361572" y="23020757"/>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9" name="Rectangle 221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0" name="Rectangle 221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1" name="Rectangle 2220"/>
              <p:cNvSpPr/>
              <p:nvPr/>
            </p:nvSpPr>
            <p:spPr>
              <a:xfrm>
                <a:off x="-4361572"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2" name="Rectangle 2221"/>
              <p:cNvSpPr/>
              <p:nvPr/>
            </p:nvSpPr>
            <p:spPr>
              <a:xfrm>
                <a:off x="-4361572"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3" name="Rectangle 2222"/>
              <p:cNvSpPr/>
              <p:nvPr/>
            </p:nvSpPr>
            <p:spPr>
              <a:xfrm>
                <a:off x="-3952066"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4" name="Rectangle 222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5" name="Rectangle 222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6" name="Rectangle 2225"/>
              <p:cNvSpPr/>
              <p:nvPr/>
            </p:nvSpPr>
            <p:spPr>
              <a:xfrm>
                <a:off x="-3952066"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7" name="Rectangle 2226"/>
              <p:cNvSpPr/>
              <p:nvPr/>
            </p:nvSpPr>
            <p:spPr>
              <a:xfrm>
                <a:off x="-3952066"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8" name="Group 1027"/>
            <p:cNvGrpSpPr/>
            <p:nvPr/>
          </p:nvGrpSpPr>
          <p:grpSpPr>
            <a:xfrm>
              <a:off x="19398687" y="2609026"/>
              <a:ext cx="2457036" cy="3533270"/>
              <a:chOff x="-5180584" y="20193233"/>
              <a:chExt cx="2457036" cy="3535387"/>
            </a:xfrm>
          </p:grpSpPr>
          <p:sp>
            <p:nvSpPr>
              <p:cNvPr id="2168" name="Rectangle 2167"/>
              <p:cNvSpPr/>
              <p:nvPr/>
            </p:nvSpPr>
            <p:spPr>
              <a:xfrm>
                <a:off x="-3542560" y="23020217"/>
                <a:ext cx="409506" cy="70840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9" name="Rectangle 2168"/>
              <p:cNvSpPr/>
              <p:nvPr/>
            </p:nvSpPr>
            <p:spPr>
              <a:xfrm>
                <a:off x="-3542560" y="22314204"/>
                <a:ext cx="409506" cy="706015"/>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0" name="Rectangle 2169"/>
              <p:cNvSpPr/>
              <p:nvPr/>
            </p:nvSpPr>
            <p:spPr>
              <a:xfrm>
                <a:off x="-3542560" y="21605029"/>
                <a:ext cx="409506" cy="70746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1" name="Rectangle 2170"/>
              <p:cNvSpPr/>
              <p:nvPr/>
            </p:nvSpPr>
            <p:spPr>
              <a:xfrm>
                <a:off x="-3542560" y="20899786"/>
                <a:ext cx="409506" cy="707459"/>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2" name="Rectangle 2171"/>
              <p:cNvSpPr/>
              <p:nvPr/>
            </p:nvSpPr>
            <p:spPr>
              <a:xfrm>
                <a:off x="-3542560" y="20193233"/>
                <a:ext cx="409506" cy="706552"/>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3" name="Rectangle 2172"/>
              <p:cNvSpPr/>
              <p:nvPr/>
            </p:nvSpPr>
            <p:spPr>
              <a:xfrm>
                <a:off x="-313305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4" name="Rectangle 2173"/>
              <p:cNvSpPr/>
              <p:nvPr/>
            </p:nvSpPr>
            <p:spPr>
              <a:xfrm>
                <a:off x="-313305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5" name="Rectangle 217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6" name="Rectangle 2175"/>
              <p:cNvSpPr/>
              <p:nvPr/>
            </p:nvSpPr>
            <p:spPr>
              <a:xfrm>
                <a:off x="-313305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7" name="Rectangle 2176"/>
              <p:cNvSpPr/>
              <p:nvPr/>
            </p:nvSpPr>
            <p:spPr>
              <a:xfrm>
                <a:off x="-313305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8" name="Rectangle 2177"/>
              <p:cNvSpPr/>
              <p:nvPr/>
            </p:nvSpPr>
            <p:spPr>
              <a:xfrm>
                <a:off x="-518058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9" name="Rectangle 2178"/>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0" name="Rectangle 217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1" name="Rectangle 2180"/>
              <p:cNvSpPr/>
              <p:nvPr/>
            </p:nvSpPr>
            <p:spPr>
              <a:xfrm>
                <a:off x="-518058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2" name="Rectangle 2181"/>
              <p:cNvSpPr/>
              <p:nvPr/>
            </p:nvSpPr>
            <p:spPr>
              <a:xfrm>
                <a:off x="-518058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3" name="Rectangle 2182"/>
              <p:cNvSpPr/>
              <p:nvPr/>
            </p:nvSpPr>
            <p:spPr>
              <a:xfrm>
                <a:off x="-4771078"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4" name="Rectangle 2183"/>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5" name="Rectangle 2184"/>
              <p:cNvSpPr/>
              <p:nvPr/>
            </p:nvSpPr>
            <p:spPr>
              <a:xfrm>
                <a:off x="-4771078"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6" name="Rectangle 2185"/>
              <p:cNvSpPr/>
              <p:nvPr/>
            </p:nvSpPr>
            <p:spPr>
              <a:xfrm>
                <a:off x="-4771078"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7" name="Rectangle 2186"/>
              <p:cNvSpPr/>
              <p:nvPr/>
            </p:nvSpPr>
            <p:spPr>
              <a:xfrm>
                <a:off x="-4771078"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8" name="Rectangle 2187"/>
              <p:cNvSpPr/>
              <p:nvPr/>
            </p:nvSpPr>
            <p:spPr>
              <a:xfrm>
                <a:off x="-4361572"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9" name="Rectangle 218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0" name="Rectangle 218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1" name="Rectangle 2190"/>
              <p:cNvSpPr/>
              <p:nvPr/>
            </p:nvSpPr>
            <p:spPr>
              <a:xfrm>
                <a:off x="-4361572"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2" name="Rectangle 2191"/>
              <p:cNvSpPr/>
              <p:nvPr/>
            </p:nvSpPr>
            <p:spPr>
              <a:xfrm>
                <a:off x="-4361572"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3" name="Rectangle 2192"/>
              <p:cNvSpPr/>
              <p:nvPr/>
            </p:nvSpPr>
            <p:spPr>
              <a:xfrm>
                <a:off x="-3952066"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4" name="Rectangle 219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5" name="Rectangle 219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6" name="Rectangle 2195"/>
              <p:cNvSpPr/>
              <p:nvPr/>
            </p:nvSpPr>
            <p:spPr>
              <a:xfrm>
                <a:off x="-3952066"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7" name="Rectangle 2196"/>
              <p:cNvSpPr/>
              <p:nvPr/>
            </p:nvSpPr>
            <p:spPr>
              <a:xfrm>
                <a:off x="-3952066"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9" name="Group 1028"/>
            <p:cNvGrpSpPr/>
            <p:nvPr/>
          </p:nvGrpSpPr>
          <p:grpSpPr>
            <a:xfrm>
              <a:off x="26766130" y="2610207"/>
              <a:ext cx="2457036" cy="3530409"/>
              <a:chOff x="-5180584" y="20193233"/>
              <a:chExt cx="2457036" cy="3532743"/>
            </a:xfrm>
          </p:grpSpPr>
          <p:sp>
            <p:nvSpPr>
              <p:cNvPr id="2138" name="Rectangle 2137"/>
              <p:cNvSpPr/>
              <p:nvPr/>
            </p:nvSpPr>
            <p:spPr>
              <a:xfrm>
                <a:off x="-3542560" y="23014529"/>
                <a:ext cx="409506" cy="71144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9" name="Rectangle 2138"/>
              <p:cNvSpPr/>
              <p:nvPr/>
            </p:nvSpPr>
            <p:spPr>
              <a:xfrm>
                <a:off x="-3542560" y="22314203"/>
                <a:ext cx="409506" cy="70702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0" name="Rectangle 2139"/>
              <p:cNvSpPr/>
              <p:nvPr/>
            </p:nvSpPr>
            <p:spPr>
              <a:xfrm>
                <a:off x="-3542560" y="21605029"/>
                <a:ext cx="409506" cy="70746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1" name="Rectangle 2140"/>
              <p:cNvSpPr/>
              <p:nvPr/>
            </p:nvSpPr>
            <p:spPr>
              <a:xfrm>
                <a:off x="-3542560" y="20899786"/>
                <a:ext cx="409506" cy="70745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2" name="Rectangle 2141"/>
              <p:cNvSpPr/>
              <p:nvPr/>
            </p:nvSpPr>
            <p:spPr>
              <a:xfrm>
                <a:off x="-3542560" y="20193233"/>
                <a:ext cx="409506" cy="706552"/>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3" name="Rectangle 2142"/>
              <p:cNvSpPr/>
              <p:nvPr/>
            </p:nvSpPr>
            <p:spPr>
              <a:xfrm>
                <a:off x="-3133054" y="23016422"/>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4" name="Rectangle 2143"/>
              <p:cNvSpPr/>
              <p:nvPr/>
            </p:nvSpPr>
            <p:spPr>
              <a:xfrm>
                <a:off x="-3133054" y="22314203"/>
                <a:ext cx="409506" cy="70221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5" name="Rectangle 214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6" name="Rectangle 2145"/>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7" name="Rectangle 2146"/>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8" name="Rectangle 2147"/>
              <p:cNvSpPr/>
              <p:nvPr/>
            </p:nvSpPr>
            <p:spPr>
              <a:xfrm>
                <a:off x="-518058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9" name="Rectangle 2148"/>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 name="Rectangle 214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1" name="Rectangle 2150"/>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2" name="Rectangle 2151"/>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3" name="Rectangle 2152"/>
              <p:cNvSpPr/>
              <p:nvPr/>
            </p:nvSpPr>
            <p:spPr>
              <a:xfrm>
                <a:off x="-4771078"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4" name="Rectangle 2153"/>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5" name="Rectangle 2154"/>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6" name="Rectangle 2155"/>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7" name="Rectangle 2156"/>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8" name="Rectangle 2157"/>
              <p:cNvSpPr/>
              <p:nvPr/>
            </p:nvSpPr>
            <p:spPr>
              <a:xfrm>
                <a:off x="-4361572" y="23020758"/>
                <a:ext cx="409506" cy="70221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9" name="Rectangle 215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0" name="Rectangle 215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1" name="Rectangle 2160"/>
              <p:cNvSpPr/>
              <p:nvPr/>
            </p:nvSpPr>
            <p:spPr>
              <a:xfrm>
                <a:off x="-4361572"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2" name="Rectangle 2161"/>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3" name="Rectangle 2162"/>
              <p:cNvSpPr/>
              <p:nvPr/>
            </p:nvSpPr>
            <p:spPr>
              <a:xfrm>
                <a:off x="-3952066" y="23020757"/>
                <a:ext cx="409506" cy="703577"/>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4" name="Rectangle 216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5" name="Rectangle 216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6" name="Rectangle 2165"/>
              <p:cNvSpPr/>
              <p:nvPr/>
            </p:nvSpPr>
            <p:spPr>
              <a:xfrm>
                <a:off x="-3952066"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7" name="Rectangle 2166"/>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0" name="Group 1029"/>
            <p:cNvGrpSpPr/>
            <p:nvPr/>
          </p:nvGrpSpPr>
          <p:grpSpPr>
            <a:xfrm>
              <a:off x="21855723" y="2606694"/>
              <a:ext cx="2457036" cy="3535605"/>
              <a:chOff x="-5180584" y="20193057"/>
              <a:chExt cx="2457036" cy="3531407"/>
            </a:xfrm>
          </p:grpSpPr>
          <p:sp>
            <p:nvSpPr>
              <p:cNvPr id="2108" name="Rectangle 2107"/>
              <p:cNvSpPr/>
              <p:nvPr/>
            </p:nvSpPr>
            <p:spPr>
              <a:xfrm>
                <a:off x="-3542560" y="23025566"/>
                <a:ext cx="409506" cy="69889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9" name="Rectangle 2108"/>
              <p:cNvSpPr/>
              <p:nvPr/>
            </p:nvSpPr>
            <p:spPr>
              <a:xfrm>
                <a:off x="-3542560" y="22314203"/>
                <a:ext cx="409506" cy="7096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0" name="Rectangle 2109"/>
              <p:cNvSpPr/>
              <p:nvPr/>
            </p:nvSpPr>
            <p:spPr>
              <a:xfrm>
                <a:off x="-3542560" y="21605029"/>
                <a:ext cx="409506" cy="70746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1" name="Rectangle 2110"/>
              <p:cNvSpPr/>
              <p:nvPr/>
            </p:nvSpPr>
            <p:spPr>
              <a:xfrm>
                <a:off x="-3542560" y="20899786"/>
                <a:ext cx="409506" cy="70745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2" name="Rectangle 2111"/>
              <p:cNvSpPr/>
              <p:nvPr/>
            </p:nvSpPr>
            <p:spPr>
              <a:xfrm>
                <a:off x="-3542560" y="20197093"/>
                <a:ext cx="409506" cy="702691"/>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3" name="Rectangle 2112"/>
              <p:cNvSpPr/>
              <p:nvPr/>
            </p:nvSpPr>
            <p:spPr>
              <a:xfrm>
                <a:off x="-313305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4" name="Rectangle 2113"/>
              <p:cNvSpPr/>
              <p:nvPr/>
            </p:nvSpPr>
            <p:spPr>
              <a:xfrm>
                <a:off x="-313305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5" name="Rectangle 211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6" name="Rectangle 2115"/>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7" name="Rectangle 2116"/>
              <p:cNvSpPr/>
              <p:nvPr/>
            </p:nvSpPr>
            <p:spPr>
              <a:xfrm>
                <a:off x="-3133054" y="20196989"/>
                <a:ext cx="409506" cy="70410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8" name="Rectangle 2117"/>
              <p:cNvSpPr/>
              <p:nvPr/>
            </p:nvSpPr>
            <p:spPr>
              <a:xfrm>
                <a:off x="-518058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9" name="Rectangle 2118"/>
              <p:cNvSpPr/>
              <p:nvPr/>
            </p:nvSpPr>
            <p:spPr>
              <a:xfrm>
                <a:off x="-518058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0" name="Rectangle 211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1" name="Rectangle 2120"/>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2" name="Rectangle 2121"/>
              <p:cNvSpPr/>
              <p:nvPr/>
            </p:nvSpPr>
            <p:spPr>
              <a:xfrm>
                <a:off x="-5180584" y="20196987"/>
                <a:ext cx="409506" cy="70411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3" name="Rectangle 2122"/>
              <p:cNvSpPr/>
              <p:nvPr/>
            </p:nvSpPr>
            <p:spPr>
              <a:xfrm>
                <a:off x="-4771078"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4" name="Rectangle 2123"/>
              <p:cNvSpPr/>
              <p:nvPr/>
            </p:nvSpPr>
            <p:spPr>
              <a:xfrm>
                <a:off x="-4771078"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5" name="Rectangle 2124"/>
              <p:cNvSpPr/>
              <p:nvPr/>
            </p:nvSpPr>
            <p:spPr>
              <a:xfrm>
                <a:off x="-4771078"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6" name="Rectangle 2125"/>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7" name="Rectangle 2126"/>
              <p:cNvSpPr/>
              <p:nvPr/>
            </p:nvSpPr>
            <p:spPr>
              <a:xfrm>
                <a:off x="-4771078" y="201930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8" name="Rectangle 2127"/>
              <p:cNvSpPr/>
              <p:nvPr/>
            </p:nvSpPr>
            <p:spPr>
              <a:xfrm>
                <a:off x="-4361572" y="23020757"/>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9" name="Rectangle 212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0" name="Rectangle 212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1" name="Rectangle 2130"/>
              <p:cNvSpPr/>
              <p:nvPr/>
            </p:nvSpPr>
            <p:spPr>
              <a:xfrm>
                <a:off x="-4361572"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2" name="Rectangle 2131"/>
              <p:cNvSpPr/>
              <p:nvPr/>
            </p:nvSpPr>
            <p:spPr>
              <a:xfrm>
                <a:off x="-4361572" y="20194544"/>
                <a:ext cx="409506" cy="70484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3" name="Rectangle 2132"/>
              <p:cNvSpPr/>
              <p:nvPr/>
            </p:nvSpPr>
            <p:spPr>
              <a:xfrm>
                <a:off x="-3952066"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4" name="Rectangle 213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5" name="Rectangle 213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6" name="Rectangle 2135"/>
              <p:cNvSpPr/>
              <p:nvPr/>
            </p:nvSpPr>
            <p:spPr>
              <a:xfrm>
                <a:off x="-3952066"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7" name="Rectangle 2136"/>
              <p:cNvSpPr/>
              <p:nvPr/>
            </p:nvSpPr>
            <p:spPr>
              <a:xfrm>
                <a:off x="-3952066" y="20193057"/>
                <a:ext cx="409506" cy="708039"/>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1" name="Group 1030"/>
            <p:cNvGrpSpPr/>
            <p:nvPr/>
          </p:nvGrpSpPr>
          <p:grpSpPr>
            <a:xfrm>
              <a:off x="24307726" y="2610207"/>
              <a:ext cx="2457036" cy="3531961"/>
              <a:chOff x="-5180584" y="20193233"/>
              <a:chExt cx="2457036" cy="3534077"/>
            </a:xfrm>
          </p:grpSpPr>
          <p:sp>
            <p:nvSpPr>
              <p:cNvPr id="2078" name="Rectangle 2077"/>
              <p:cNvSpPr/>
              <p:nvPr/>
            </p:nvSpPr>
            <p:spPr>
              <a:xfrm>
                <a:off x="-3542560" y="23025565"/>
                <a:ext cx="409506" cy="700411"/>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2078"/>
              <p:cNvSpPr/>
              <p:nvPr/>
            </p:nvSpPr>
            <p:spPr>
              <a:xfrm>
                <a:off x="-3542560" y="22314203"/>
                <a:ext cx="409506" cy="7096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2079"/>
              <p:cNvSpPr/>
              <p:nvPr/>
            </p:nvSpPr>
            <p:spPr>
              <a:xfrm>
                <a:off x="-3542560" y="21605029"/>
                <a:ext cx="409506" cy="70746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80"/>
              <p:cNvSpPr/>
              <p:nvPr/>
            </p:nvSpPr>
            <p:spPr>
              <a:xfrm>
                <a:off x="-3542560" y="20899786"/>
                <a:ext cx="409506" cy="707459"/>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Rectangle 2081"/>
              <p:cNvSpPr/>
              <p:nvPr/>
            </p:nvSpPr>
            <p:spPr>
              <a:xfrm>
                <a:off x="-3542560" y="20193233"/>
                <a:ext cx="409506" cy="706552"/>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3" name="Rectangle 2082"/>
              <p:cNvSpPr/>
              <p:nvPr/>
            </p:nvSpPr>
            <p:spPr>
              <a:xfrm>
                <a:off x="-313305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4" name="Rectangle 2083"/>
              <p:cNvSpPr/>
              <p:nvPr/>
            </p:nvSpPr>
            <p:spPr>
              <a:xfrm>
                <a:off x="-313305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Rectangle 208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6" name="Rectangle 2085"/>
              <p:cNvSpPr/>
              <p:nvPr/>
            </p:nvSpPr>
            <p:spPr>
              <a:xfrm>
                <a:off x="-313305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Rectangle 2086"/>
              <p:cNvSpPr/>
              <p:nvPr/>
            </p:nvSpPr>
            <p:spPr>
              <a:xfrm>
                <a:off x="-313305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8" name="Rectangle 2087"/>
              <p:cNvSpPr/>
              <p:nvPr/>
            </p:nvSpPr>
            <p:spPr>
              <a:xfrm>
                <a:off x="-518058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9" name="Rectangle 2088"/>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Rectangle 208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1" name="Rectangle 2090"/>
              <p:cNvSpPr/>
              <p:nvPr/>
            </p:nvSpPr>
            <p:spPr>
              <a:xfrm>
                <a:off x="-518058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2" name="Rectangle 2091"/>
              <p:cNvSpPr/>
              <p:nvPr/>
            </p:nvSpPr>
            <p:spPr>
              <a:xfrm>
                <a:off x="-518058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3" name="Rectangle 2092"/>
              <p:cNvSpPr/>
              <p:nvPr/>
            </p:nvSpPr>
            <p:spPr>
              <a:xfrm>
                <a:off x="-4771078"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4" name="Rectangle 2093"/>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5" name="Rectangle 2094"/>
              <p:cNvSpPr/>
              <p:nvPr/>
            </p:nvSpPr>
            <p:spPr>
              <a:xfrm>
                <a:off x="-4771078"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6" name="Rectangle 2095"/>
              <p:cNvSpPr/>
              <p:nvPr/>
            </p:nvSpPr>
            <p:spPr>
              <a:xfrm>
                <a:off x="-4771078"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p:cNvSpPr/>
              <p:nvPr/>
            </p:nvSpPr>
            <p:spPr>
              <a:xfrm>
                <a:off x="-4771078"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8" name="Rectangle 2097"/>
              <p:cNvSpPr/>
              <p:nvPr/>
            </p:nvSpPr>
            <p:spPr>
              <a:xfrm>
                <a:off x="-4361572"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9" name="Rectangle 209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0" name="Rectangle 209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1" name="Rectangle 2100"/>
              <p:cNvSpPr/>
              <p:nvPr/>
            </p:nvSpPr>
            <p:spPr>
              <a:xfrm>
                <a:off x="-4361572"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2" name="Rectangle 2101"/>
              <p:cNvSpPr/>
              <p:nvPr/>
            </p:nvSpPr>
            <p:spPr>
              <a:xfrm>
                <a:off x="-4361572"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3" name="Rectangle 2102"/>
              <p:cNvSpPr/>
              <p:nvPr/>
            </p:nvSpPr>
            <p:spPr>
              <a:xfrm>
                <a:off x="-3952066"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4" name="Rectangle 210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5" name="Rectangle 210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6" name="Rectangle 2105"/>
              <p:cNvSpPr/>
              <p:nvPr/>
            </p:nvSpPr>
            <p:spPr>
              <a:xfrm>
                <a:off x="-3952066"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7" name="Rectangle 2106"/>
              <p:cNvSpPr/>
              <p:nvPr/>
            </p:nvSpPr>
            <p:spPr>
              <a:xfrm>
                <a:off x="-3952066"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2" name="Group 1031"/>
            <p:cNvGrpSpPr/>
            <p:nvPr/>
          </p:nvGrpSpPr>
          <p:grpSpPr>
            <a:xfrm>
              <a:off x="39042933" y="2613615"/>
              <a:ext cx="2457036" cy="3528681"/>
              <a:chOff x="-5180584" y="20193233"/>
              <a:chExt cx="2457036" cy="3534077"/>
            </a:xfrm>
          </p:grpSpPr>
          <p:sp>
            <p:nvSpPr>
              <p:cNvPr id="2048" name="Rectangle 2047"/>
              <p:cNvSpPr/>
              <p:nvPr/>
            </p:nvSpPr>
            <p:spPr>
              <a:xfrm>
                <a:off x="-3542560" y="23025565"/>
                <a:ext cx="409506" cy="701744"/>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Rectangle 2048"/>
              <p:cNvSpPr/>
              <p:nvPr/>
            </p:nvSpPr>
            <p:spPr>
              <a:xfrm>
                <a:off x="-3542560" y="22314203"/>
                <a:ext cx="409506" cy="7096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049"/>
              <p:cNvSpPr/>
              <p:nvPr/>
            </p:nvSpPr>
            <p:spPr>
              <a:xfrm>
                <a:off x="-3542560" y="21605029"/>
                <a:ext cx="409506" cy="70746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1" name="Rectangle 2050"/>
              <p:cNvSpPr/>
              <p:nvPr/>
            </p:nvSpPr>
            <p:spPr>
              <a:xfrm>
                <a:off x="-3542560" y="20899786"/>
                <a:ext cx="409506" cy="707459"/>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2" name="Rectangle 2051"/>
              <p:cNvSpPr/>
              <p:nvPr/>
            </p:nvSpPr>
            <p:spPr>
              <a:xfrm>
                <a:off x="-3542560" y="20193233"/>
                <a:ext cx="409506" cy="706552"/>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2052"/>
              <p:cNvSpPr/>
              <p:nvPr/>
            </p:nvSpPr>
            <p:spPr>
              <a:xfrm>
                <a:off x="-313305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Rectangle 2053"/>
              <p:cNvSpPr/>
              <p:nvPr/>
            </p:nvSpPr>
            <p:spPr>
              <a:xfrm>
                <a:off x="-313305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Rectangle 2054"/>
              <p:cNvSpPr/>
              <p:nvPr/>
            </p:nvSpPr>
            <p:spPr>
              <a:xfrm>
                <a:off x="-313305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Rectangle 2055"/>
              <p:cNvSpPr/>
              <p:nvPr/>
            </p:nvSpPr>
            <p:spPr>
              <a:xfrm>
                <a:off x="-313305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p:cNvSpPr/>
              <p:nvPr/>
            </p:nvSpPr>
            <p:spPr>
              <a:xfrm>
                <a:off x="-313305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2057"/>
              <p:cNvSpPr/>
              <p:nvPr/>
            </p:nvSpPr>
            <p:spPr>
              <a:xfrm>
                <a:off x="-518058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Rectangle 2059"/>
              <p:cNvSpPr/>
              <p:nvPr/>
            </p:nvSpPr>
            <p:spPr>
              <a:xfrm>
                <a:off x="-518058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p:cNvSpPr/>
              <p:nvPr/>
            </p:nvSpPr>
            <p:spPr>
              <a:xfrm>
                <a:off x="-518058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61"/>
              <p:cNvSpPr/>
              <p:nvPr/>
            </p:nvSpPr>
            <p:spPr>
              <a:xfrm>
                <a:off x="-518058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p:cNvSpPr/>
              <p:nvPr/>
            </p:nvSpPr>
            <p:spPr>
              <a:xfrm>
                <a:off x="-4771078"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Rectangle 2063"/>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5"/>
              <p:cNvSpPr/>
              <p:nvPr/>
            </p:nvSpPr>
            <p:spPr>
              <a:xfrm>
                <a:off x="-4771078"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p:cNvSpPr/>
              <p:nvPr/>
            </p:nvSpPr>
            <p:spPr>
              <a:xfrm>
                <a:off x="-4771078"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2067"/>
              <p:cNvSpPr/>
              <p:nvPr/>
            </p:nvSpPr>
            <p:spPr>
              <a:xfrm>
                <a:off x="-4361572"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2068"/>
              <p:cNvSpPr/>
              <p:nvPr/>
            </p:nvSpPr>
            <p:spPr>
              <a:xfrm>
                <a:off x="-4361572"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2070"/>
              <p:cNvSpPr/>
              <p:nvPr/>
            </p:nvSpPr>
            <p:spPr>
              <a:xfrm>
                <a:off x="-4361572"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2071"/>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p:cNvSpPr/>
              <p:nvPr/>
            </p:nvSpPr>
            <p:spPr>
              <a:xfrm>
                <a:off x="-3952066"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p:cNvSpPr/>
              <p:nvPr/>
            </p:nvSpPr>
            <p:spPr>
              <a:xfrm>
                <a:off x="-3952066"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207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2075"/>
              <p:cNvSpPr/>
              <p:nvPr/>
            </p:nvSpPr>
            <p:spPr>
              <a:xfrm>
                <a:off x="-3952066"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7" name="Rectangle 2076"/>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3" name="Group 1032"/>
            <p:cNvGrpSpPr/>
            <p:nvPr/>
          </p:nvGrpSpPr>
          <p:grpSpPr>
            <a:xfrm>
              <a:off x="36586336" y="2612312"/>
              <a:ext cx="2457036" cy="3531433"/>
              <a:chOff x="-5180584" y="20194543"/>
              <a:chExt cx="2457036" cy="3531433"/>
            </a:xfrm>
          </p:grpSpPr>
          <p:sp>
            <p:nvSpPr>
              <p:cNvPr id="2018" name="Rectangle 2017"/>
              <p:cNvSpPr/>
              <p:nvPr/>
            </p:nvSpPr>
            <p:spPr>
              <a:xfrm>
                <a:off x="-3542560" y="23014529"/>
                <a:ext cx="409506" cy="71144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9" name="Rectangle 2018"/>
              <p:cNvSpPr/>
              <p:nvPr/>
            </p:nvSpPr>
            <p:spPr>
              <a:xfrm>
                <a:off x="-3542560" y="22314203"/>
                <a:ext cx="409506" cy="70702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0" name="Rectangle 2019"/>
              <p:cNvSpPr/>
              <p:nvPr/>
            </p:nvSpPr>
            <p:spPr>
              <a:xfrm>
                <a:off x="-3542560" y="21605029"/>
                <a:ext cx="409506" cy="70746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1" name="Rectangle 2020"/>
              <p:cNvSpPr/>
              <p:nvPr/>
            </p:nvSpPr>
            <p:spPr>
              <a:xfrm>
                <a:off x="-3542560" y="20899786"/>
                <a:ext cx="409506" cy="70745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2" name="Rectangle 2021"/>
              <p:cNvSpPr/>
              <p:nvPr/>
            </p:nvSpPr>
            <p:spPr>
              <a:xfrm>
                <a:off x="-3542560" y="20195847"/>
                <a:ext cx="409506" cy="705874"/>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3" name="Rectangle 2022"/>
              <p:cNvSpPr/>
              <p:nvPr/>
            </p:nvSpPr>
            <p:spPr>
              <a:xfrm>
                <a:off x="-3133054" y="23016422"/>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4" name="Rectangle 2023"/>
              <p:cNvSpPr/>
              <p:nvPr/>
            </p:nvSpPr>
            <p:spPr>
              <a:xfrm>
                <a:off x="-3133054" y="22314203"/>
                <a:ext cx="409506" cy="70221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5" name="Rectangle 202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6" name="Rectangle 2025"/>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7" name="Rectangle 2026"/>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8" name="Rectangle 2027"/>
              <p:cNvSpPr/>
              <p:nvPr/>
            </p:nvSpPr>
            <p:spPr>
              <a:xfrm>
                <a:off x="-518058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9" name="Rectangle 2028"/>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0" name="Rectangle 202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1" name="Rectangle 2030"/>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2" name="Rectangle 2031"/>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3" name="Rectangle 2032"/>
              <p:cNvSpPr/>
              <p:nvPr/>
            </p:nvSpPr>
            <p:spPr>
              <a:xfrm>
                <a:off x="-4771078"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4" name="Rectangle 2033"/>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5" name="Rectangle 2034"/>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6" name="Rectangle 2035"/>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7" name="Rectangle 2036"/>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8" name="Rectangle 2037"/>
              <p:cNvSpPr/>
              <p:nvPr/>
            </p:nvSpPr>
            <p:spPr>
              <a:xfrm>
                <a:off x="-4361572" y="23020758"/>
                <a:ext cx="409506" cy="70221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9" name="Rectangle 203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0" name="Rectangle 203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1" name="Rectangle 2040"/>
              <p:cNvSpPr/>
              <p:nvPr/>
            </p:nvSpPr>
            <p:spPr>
              <a:xfrm>
                <a:off x="-4361572"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2" name="Rectangle 2041"/>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3" name="Rectangle 2042"/>
              <p:cNvSpPr/>
              <p:nvPr/>
            </p:nvSpPr>
            <p:spPr>
              <a:xfrm>
                <a:off x="-3952066" y="23020757"/>
                <a:ext cx="409506" cy="703577"/>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4" name="Rectangle 204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5" name="Rectangle 204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6" name="Rectangle 2045"/>
              <p:cNvSpPr/>
              <p:nvPr/>
            </p:nvSpPr>
            <p:spPr>
              <a:xfrm>
                <a:off x="-3952066"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7" name="Rectangle 2046"/>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4" name="Group 1033"/>
            <p:cNvGrpSpPr/>
            <p:nvPr/>
          </p:nvGrpSpPr>
          <p:grpSpPr>
            <a:xfrm>
              <a:off x="34126125" y="2613615"/>
              <a:ext cx="2457036" cy="3528681"/>
              <a:chOff x="-5180584" y="20193233"/>
              <a:chExt cx="2457036" cy="3534077"/>
            </a:xfrm>
          </p:grpSpPr>
          <p:sp>
            <p:nvSpPr>
              <p:cNvPr id="1988" name="Rectangle 1987"/>
              <p:cNvSpPr/>
              <p:nvPr/>
            </p:nvSpPr>
            <p:spPr>
              <a:xfrm>
                <a:off x="-3542560" y="23026270"/>
                <a:ext cx="409506" cy="70082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9" name="Rectangle 1988"/>
              <p:cNvSpPr/>
              <p:nvPr/>
            </p:nvSpPr>
            <p:spPr>
              <a:xfrm>
                <a:off x="-3542560" y="22314203"/>
                <a:ext cx="409506" cy="7096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0" name="Rectangle 1989"/>
              <p:cNvSpPr/>
              <p:nvPr/>
            </p:nvSpPr>
            <p:spPr>
              <a:xfrm>
                <a:off x="-3542560" y="21605029"/>
                <a:ext cx="409506" cy="70746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1" name="Rectangle 1990"/>
              <p:cNvSpPr/>
              <p:nvPr/>
            </p:nvSpPr>
            <p:spPr>
              <a:xfrm>
                <a:off x="-3542560" y="20899786"/>
                <a:ext cx="409506" cy="70745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2" name="Rectangle 1991"/>
              <p:cNvSpPr/>
              <p:nvPr/>
            </p:nvSpPr>
            <p:spPr>
              <a:xfrm>
                <a:off x="-3542560" y="20193233"/>
                <a:ext cx="409506" cy="706552"/>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3" name="Rectangle 1992"/>
              <p:cNvSpPr/>
              <p:nvPr/>
            </p:nvSpPr>
            <p:spPr>
              <a:xfrm>
                <a:off x="-3133054"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4" name="Rectangle 1993"/>
              <p:cNvSpPr/>
              <p:nvPr/>
            </p:nvSpPr>
            <p:spPr>
              <a:xfrm>
                <a:off x="-313305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5" name="Rectangle 1994"/>
              <p:cNvSpPr/>
              <p:nvPr/>
            </p:nvSpPr>
            <p:spPr>
              <a:xfrm>
                <a:off x="-313305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6" name="Rectangle 1995"/>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7" name="Rectangle 1996"/>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8" name="Rectangle 1997"/>
              <p:cNvSpPr/>
              <p:nvPr/>
            </p:nvSpPr>
            <p:spPr>
              <a:xfrm>
                <a:off x="-5180584"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9" name="Rectangle 1998"/>
              <p:cNvSpPr/>
              <p:nvPr/>
            </p:nvSpPr>
            <p:spPr>
              <a:xfrm>
                <a:off x="-518058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0" name="Rectangle 1999"/>
              <p:cNvSpPr/>
              <p:nvPr/>
            </p:nvSpPr>
            <p:spPr>
              <a:xfrm>
                <a:off x="-518058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1" name="Rectangle 2000"/>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2" name="Rectangle 2001"/>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3" name="Rectangle 2002"/>
              <p:cNvSpPr/>
              <p:nvPr/>
            </p:nvSpPr>
            <p:spPr>
              <a:xfrm>
                <a:off x="-4771078"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4" name="Rectangle 2003"/>
              <p:cNvSpPr/>
              <p:nvPr/>
            </p:nvSpPr>
            <p:spPr>
              <a:xfrm>
                <a:off x="-4771078"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5" name="Rectangle 2004"/>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6" name="Rectangle 2005"/>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7" name="Rectangle 2006"/>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8" name="Rectangle 2007"/>
              <p:cNvSpPr/>
              <p:nvPr/>
            </p:nvSpPr>
            <p:spPr>
              <a:xfrm>
                <a:off x="-4361572"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9" name="Rectangle 2008"/>
              <p:cNvSpPr/>
              <p:nvPr/>
            </p:nvSpPr>
            <p:spPr>
              <a:xfrm>
                <a:off x="-4361572"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0" name="Rectangle 200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1" name="Rectangle 2010"/>
              <p:cNvSpPr/>
              <p:nvPr/>
            </p:nvSpPr>
            <p:spPr>
              <a:xfrm>
                <a:off x="-4361572"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2" name="Rectangle 2011"/>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3" name="Rectangle 2012"/>
              <p:cNvSpPr/>
              <p:nvPr/>
            </p:nvSpPr>
            <p:spPr>
              <a:xfrm>
                <a:off x="-3952066"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4" name="Rectangle 2013"/>
              <p:cNvSpPr/>
              <p:nvPr/>
            </p:nvSpPr>
            <p:spPr>
              <a:xfrm>
                <a:off x="-3952066"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5" name="Rectangle 201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6" name="Rectangle 2015"/>
              <p:cNvSpPr/>
              <p:nvPr/>
            </p:nvSpPr>
            <p:spPr>
              <a:xfrm>
                <a:off x="-3952066"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7" name="Rectangle 2016"/>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5" name="Group 1034"/>
            <p:cNvGrpSpPr/>
            <p:nvPr/>
          </p:nvGrpSpPr>
          <p:grpSpPr>
            <a:xfrm>
              <a:off x="29219800" y="2610207"/>
              <a:ext cx="2457036" cy="3530601"/>
              <a:chOff x="-5180584" y="20193233"/>
              <a:chExt cx="2457036" cy="3531231"/>
            </a:xfrm>
          </p:grpSpPr>
          <p:sp>
            <p:nvSpPr>
              <p:cNvPr id="1958" name="Rectangle 1957"/>
              <p:cNvSpPr/>
              <p:nvPr/>
            </p:nvSpPr>
            <p:spPr>
              <a:xfrm>
                <a:off x="-3542560" y="23025566"/>
                <a:ext cx="409506" cy="69889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9" name="Rectangle 1958"/>
              <p:cNvSpPr/>
              <p:nvPr/>
            </p:nvSpPr>
            <p:spPr>
              <a:xfrm>
                <a:off x="-3542560" y="22314203"/>
                <a:ext cx="409506" cy="7096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0" name="Rectangle 1959"/>
              <p:cNvSpPr/>
              <p:nvPr/>
            </p:nvSpPr>
            <p:spPr>
              <a:xfrm>
                <a:off x="-3542560" y="21605029"/>
                <a:ext cx="409506" cy="70746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1" name="Rectangle 1960"/>
              <p:cNvSpPr/>
              <p:nvPr/>
            </p:nvSpPr>
            <p:spPr>
              <a:xfrm>
                <a:off x="-3542560" y="20899786"/>
                <a:ext cx="409506" cy="70745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2" name="Rectangle 1961"/>
              <p:cNvSpPr/>
              <p:nvPr/>
            </p:nvSpPr>
            <p:spPr>
              <a:xfrm>
                <a:off x="-3542560" y="20193233"/>
                <a:ext cx="409506" cy="706552"/>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3" name="Rectangle 1962"/>
              <p:cNvSpPr/>
              <p:nvPr/>
            </p:nvSpPr>
            <p:spPr>
              <a:xfrm>
                <a:off x="-313305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4" name="Rectangle 1963"/>
              <p:cNvSpPr/>
              <p:nvPr/>
            </p:nvSpPr>
            <p:spPr>
              <a:xfrm>
                <a:off x="-313305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5" name="Rectangle 196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6" name="Rectangle 1965"/>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7" name="Rectangle 1966"/>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8" name="Rectangle 1967"/>
              <p:cNvSpPr/>
              <p:nvPr/>
            </p:nvSpPr>
            <p:spPr>
              <a:xfrm>
                <a:off x="-518058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9" name="Rectangle 1968"/>
              <p:cNvSpPr/>
              <p:nvPr/>
            </p:nvSpPr>
            <p:spPr>
              <a:xfrm>
                <a:off x="-518058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0" name="Rectangle 196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1" name="Rectangle 1970"/>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2" name="Rectangle 1971"/>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3" name="Rectangle 1972"/>
              <p:cNvSpPr/>
              <p:nvPr/>
            </p:nvSpPr>
            <p:spPr>
              <a:xfrm>
                <a:off x="-4771078"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4" name="Rectangle 1973"/>
              <p:cNvSpPr/>
              <p:nvPr/>
            </p:nvSpPr>
            <p:spPr>
              <a:xfrm>
                <a:off x="-4771078"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5" name="Rectangle 1974"/>
              <p:cNvSpPr/>
              <p:nvPr/>
            </p:nvSpPr>
            <p:spPr>
              <a:xfrm>
                <a:off x="-4771078"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6" name="Rectangle 1975"/>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7" name="Rectangle 1976"/>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8" name="Rectangle 1977"/>
              <p:cNvSpPr/>
              <p:nvPr/>
            </p:nvSpPr>
            <p:spPr>
              <a:xfrm>
                <a:off x="-4361572" y="23020757"/>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9" name="Rectangle 197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0" name="Rectangle 197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1" name="Rectangle 1980"/>
              <p:cNvSpPr/>
              <p:nvPr/>
            </p:nvSpPr>
            <p:spPr>
              <a:xfrm>
                <a:off x="-4361572"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2" name="Rectangle 1981"/>
              <p:cNvSpPr/>
              <p:nvPr/>
            </p:nvSpPr>
            <p:spPr>
              <a:xfrm>
                <a:off x="-4361572"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3" name="Rectangle 1982"/>
              <p:cNvSpPr/>
              <p:nvPr/>
            </p:nvSpPr>
            <p:spPr>
              <a:xfrm>
                <a:off x="-3952066"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4" name="Rectangle 198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5" name="Rectangle 198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6" name="Rectangle 1985"/>
              <p:cNvSpPr/>
              <p:nvPr/>
            </p:nvSpPr>
            <p:spPr>
              <a:xfrm>
                <a:off x="-3952066"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7" name="Rectangle 1986"/>
              <p:cNvSpPr/>
              <p:nvPr/>
            </p:nvSpPr>
            <p:spPr>
              <a:xfrm>
                <a:off x="-3952066"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6" name="Group 1035"/>
            <p:cNvGrpSpPr/>
            <p:nvPr/>
          </p:nvGrpSpPr>
          <p:grpSpPr>
            <a:xfrm>
              <a:off x="31669528" y="2610334"/>
              <a:ext cx="2457036" cy="3530115"/>
              <a:chOff x="-5180584" y="20193233"/>
              <a:chExt cx="2457036" cy="3534077"/>
            </a:xfrm>
          </p:grpSpPr>
          <p:sp>
            <p:nvSpPr>
              <p:cNvPr id="1928" name="Rectangle 1927"/>
              <p:cNvSpPr/>
              <p:nvPr/>
            </p:nvSpPr>
            <p:spPr>
              <a:xfrm>
                <a:off x="-3542560" y="23025565"/>
                <a:ext cx="409506" cy="700411"/>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9" name="Rectangle 1928"/>
              <p:cNvSpPr/>
              <p:nvPr/>
            </p:nvSpPr>
            <p:spPr>
              <a:xfrm>
                <a:off x="-3542560" y="22314203"/>
                <a:ext cx="409506" cy="7096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0" name="Rectangle 1929"/>
              <p:cNvSpPr/>
              <p:nvPr/>
            </p:nvSpPr>
            <p:spPr>
              <a:xfrm>
                <a:off x="-3542560" y="21605029"/>
                <a:ext cx="409506" cy="70746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1" name="Rectangle 1930"/>
              <p:cNvSpPr/>
              <p:nvPr/>
            </p:nvSpPr>
            <p:spPr>
              <a:xfrm>
                <a:off x="-3542560" y="20899786"/>
                <a:ext cx="409506" cy="707459"/>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2" name="Rectangle 1931"/>
              <p:cNvSpPr/>
              <p:nvPr/>
            </p:nvSpPr>
            <p:spPr>
              <a:xfrm>
                <a:off x="-3542560" y="20193233"/>
                <a:ext cx="409506" cy="706552"/>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3" name="Rectangle 1932"/>
              <p:cNvSpPr/>
              <p:nvPr/>
            </p:nvSpPr>
            <p:spPr>
              <a:xfrm>
                <a:off x="-313305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4" name="Rectangle 1933"/>
              <p:cNvSpPr/>
              <p:nvPr/>
            </p:nvSpPr>
            <p:spPr>
              <a:xfrm>
                <a:off x="-313305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5" name="Rectangle 193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6" name="Rectangle 1935"/>
              <p:cNvSpPr/>
              <p:nvPr/>
            </p:nvSpPr>
            <p:spPr>
              <a:xfrm>
                <a:off x="-313305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7" name="Rectangle 1936"/>
              <p:cNvSpPr/>
              <p:nvPr/>
            </p:nvSpPr>
            <p:spPr>
              <a:xfrm>
                <a:off x="-313305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8" name="Rectangle 1937"/>
              <p:cNvSpPr/>
              <p:nvPr/>
            </p:nvSpPr>
            <p:spPr>
              <a:xfrm>
                <a:off x="-518058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9" name="Rectangle 1938"/>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0" name="Rectangle 193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1" name="Rectangle 1940"/>
              <p:cNvSpPr/>
              <p:nvPr/>
            </p:nvSpPr>
            <p:spPr>
              <a:xfrm>
                <a:off x="-518058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2" name="Rectangle 1941"/>
              <p:cNvSpPr/>
              <p:nvPr/>
            </p:nvSpPr>
            <p:spPr>
              <a:xfrm>
                <a:off x="-518058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3" name="Rectangle 1942"/>
              <p:cNvSpPr/>
              <p:nvPr/>
            </p:nvSpPr>
            <p:spPr>
              <a:xfrm>
                <a:off x="-4771078"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4" name="Rectangle 1943"/>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 name="Rectangle 1944"/>
              <p:cNvSpPr/>
              <p:nvPr/>
            </p:nvSpPr>
            <p:spPr>
              <a:xfrm>
                <a:off x="-4771078"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 name="Rectangle 1945"/>
              <p:cNvSpPr/>
              <p:nvPr/>
            </p:nvSpPr>
            <p:spPr>
              <a:xfrm>
                <a:off x="-4771078"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 name="Rectangle 1946"/>
              <p:cNvSpPr/>
              <p:nvPr/>
            </p:nvSpPr>
            <p:spPr>
              <a:xfrm>
                <a:off x="-4771078"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8" name="Rectangle 1947"/>
              <p:cNvSpPr/>
              <p:nvPr/>
            </p:nvSpPr>
            <p:spPr>
              <a:xfrm>
                <a:off x="-4361572"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9" name="Rectangle 194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0" name="Rectangle 194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1" name="Rectangle 1950"/>
              <p:cNvSpPr/>
              <p:nvPr/>
            </p:nvSpPr>
            <p:spPr>
              <a:xfrm>
                <a:off x="-4361572"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2" name="Rectangle 1951"/>
              <p:cNvSpPr/>
              <p:nvPr/>
            </p:nvSpPr>
            <p:spPr>
              <a:xfrm>
                <a:off x="-4361572"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3" name="Rectangle 1952"/>
              <p:cNvSpPr/>
              <p:nvPr/>
            </p:nvSpPr>
            <p:spPr>
              <a:xfrm>
                <a:off x="-3952066"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4" name="Rectangle 195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5" name="Rectangle 195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6" name="Rectangle 1955"/>
              <p:cNvSpPr/>
              <p:nvPr/>
            </p:nvSpPr>
            <p:spPr>
              <a:xfrm>
                <a:off x="-3952066"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7" name="Rectangle 1956"/>
              <p:cNvSpPr/>
              <p:nvPr/>
            </p:nvSpPr>
            <p:spPr>
              <a:xfrm>
                <a:off x="-3952066"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7" name="Group 1036"/>
            <p:cNvGrpSpPr/>
            <p:nvPr/>
          </p:nvGrpSpPr>
          <p:grpSpPr>
            <a:xfrm>
              <a:off x="41503144" y="2613615"/>
              <a:ext cx="2457036" cy="3530409"/>
              <a:chOff x="-5180584" y="20193233"/>
              <a:chExt cx="2457036" cy="3532743"/>
            </a:xfrm>
          </p:grpSpPr>
          <p:sp>
            <p:nvSpPr>
              <p:cNvPr id="1898" name="Rectangle 1897"/>
              <p:cNvSpPr/>
              <p:nvPr/>
            </p:nvSpPr>
            <p:spPr>
              <a:xfrm>
                <a:off x="-3542560" y="23014529"/>
                <a:ext cx="409506" cy="71144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9" name="Rectangle 1898"/>
              <p:cNvSpPr/>
              <p:nvPr/>
            </p:nvSpPr>
            <p:spPr>
              <a:xfrm>
                <a:off x="-3542560" y="22314203"/>
                <a:ext cx="409506" cy="70702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0" name="Rectangle 1899"/>
              <p:cNvSpPr/>
              <p:nvPr/>
            </p:nvSpPr>
            <p:spPr>
              <a:xfrm>
                <a:off x="-3542560" y="21605029"/>
                <a:ext cx="409506" cy="70746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1" name="Rectangle 1900"/>
              <p:cNvSpPr/>
              <p:nvPr/>
            </p:nvSpPr>
            <p:spPr>
              <a:xfrm>
                <a:off x="-3542560" y="20899786"/>
                <a:ext cx="409506" cy="70745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2" name="Rectangle 1901"/>
              <p:cNvSpPr/>
              <p:nvPr/>
            </p:nvSpPr>
            <p:spPr>
              <a:xfrm>
                <a:off x="-3542560" y="20193233"/>
                <a:ext cx="409506" cy="706552"/>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3" name="Rectangle 1902"/>
              <p:cNvSpPr/>
              <p:nvPr/>
            </p:nvSpPr>
            <p:spPr>
              <a:xfrm>
                <a:off x="-3133054" y="23016422"/>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4" name="Rectangle 1903"/>
              <p:cNvSpPr/>
              <p:nvPr/>
            </p:nvSpPr>
            <p:spPr>
              <a:xfrm>
                <a:off x="-3133054" y="22314203"/>
                <a:ext cx="409506" cy="70221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5" name="Rectangle 190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6" name="Rectangle 1905"/>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p:cNvSpPr/>
              <p:nvPr/>
            </p:nvSpPr>
            <p:spPr>
              <a:xfrm>
                <a:off x="-518058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9" name="Rectangle 1908"/>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0" name="Rectangle 190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1" name="Rectangle 1910"/>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2" name="Rectangle 1911"/>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3" name="Rectangle 1912"/>
              <p:cNvSpPr/>
              <p:nvPr/>
            </p:nvSpPr>
            <p:spPr>
              <a:xfrm>
                <a:off x="-4771078"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4" name="Rectangle 1913"/>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5" name="Rectangle 1914"/>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7" name="Rectangle 1916"/>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8" name="Rectangle 1917"/>
              <p:cNvSpPr/>
              <p:nvPr/>
            </p:nvSpPr>
            <p:spPr>
              <a:xfrm>
                <a:off x="-4361572" y="23020758"/>
                <a:ext cx="409506" cy="70221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9" name="Rectangle 191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0" name="Rectangle 191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1" name="Rectangle 1920"/>
              <p:cNvSpPr/>
              <p:nvPr/>
            </p:nvSpPr>
            <p:spPr>
              <a:xfrm>
                <a:off x="-4361572"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2" name="Rectangle 1921"/>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3" name="Rectangle 1922"/>
              <p:cNvSpPr/>
              <p:nvPr/>
            </p:nvSpPr>
            <p:spPr>
              <a:xfrm>
                <a:off x="-3952066" y="23020757"/>
                <a:ext cx="409506" cy="703577"/>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4" name="Rectangle 192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5" name="Rectangle 192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6" name="Rectangle 1925"/>
              <p:cNvSpPr/>
              <p:nvPr/>
            </p:nvSpPr>
            <p:spPr>
              <a:xfrm>
                <a:off x="-3952066"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7" name="Rectangle 1926"/>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8" name="Group 1037"/>
            <p:cNvGrpSpPr/>
            <p:nvPr/>
          </p:nvGrpSpPr>
          <p:grpSpPr>
            <a:xfrm>
              <a:off x="43961987" y="2613615"/>
              <a:ext cx="2457036" cy="3531961"/>
              <a:chOff x="-5180584" y="20193233"/>
              <a:chExt cx="2457036" cy="3534077"/>
            </a:xfrm>
          </p:grpSpPr>
          <p:sp>
            <p:nvSpPr>
              <p:cNvPr id="1868" name="Rectangle 1867"/>
              <p:cNvSpPr/>
              <p:nvPr/>
            </p:nvSpPr>
            <p:spPr>
              <a:xfrm>
                <a:off x="-3542560" y="23025565"/>
                <a:ext cx="409506" cy="701744"/>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9" name="Rectangle 1868"/>
              <p:cNvSpPr/>
              <p:nvPr/>
            </p:nvSpPr>
            <p:spPr>
              <a:xfrm>
                <a:off x="-3542560" y="22314203"/>
                <a:ext cx="409506" cy="70964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0" name="Rectangle 1869"/>
              <p:cNvSpPr/>
              <p:nvPr/>
            </p:nvSpPr>
            <p:spPr>
              <a:xfrm>
                <a:off x="-3542560" y="21605029"/>
                <a:ext cx="409506" cy="70746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1" name="Rectangle 1870"/>
              <p:cNvSpPr/>
              <p:nvPr/>
            </p:nvSpPr>
            <p:spPr>
              <a:xfrm>
                <a:off x="-3542560" y="20899786"/>
                <a:ext cx="409506" cy="707459"/>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2" name="Rectangle 1871"/>
              <p:cNvSpPr/>
              <p:nvPr/>
            </p:nvSpPr>
            <p:spPr>
              <a:xfrm>
                <a:off x="-3542560" y="20193233"/>
                <a:ext cx="409506" cy="706552"/>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3" name="Rectangle 1872"/>
              <p:cNvSpPr/>
              <p:nvPr/>
            </p:nvSpPr>
            <p:spPr>
              <a:xfrm>
                <a:off x="-313305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4" name="Rectangle 1873"/>
              <p:cNvSpPr/>
              <p:nvPr/>
            </p:nvSpPr>
            <p:spPr>
              <a:xfrm>
                <a:off x="-313305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5" name="Rectangle 1874"/>
              <p:cNvSpPr/>
              <p:nvPr/>
            </p:nvSpPr>
            <p:spPr>
              <a:xfrm>
                <a:off x="-313305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6" name="Rectangle 1875"/>
              <p:cNvSpPr/>
              <p:nvPr/>
            </p:nvSpPr>
            <p:spPr>
              <a:xfrm>
                <a:off x="-313305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7" name="Rectangle 1876"/>
              <p:cNvSpPr/>
              <p:nvPr/>
            </p:nvSpPr>
            <p:spPr>
              <a:xfrm>
                <a:off x="-313305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8" name="Rectangle 1877"/>
              <p:cNvSpPr/>
              <p:nvPr/>
            </p:nvSpPr>
            <p:spPr>
              <a:xfrm>
                <a:off x="-5180584"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9" name="Rectangle 1878"/>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0" name="Rectangle 1879"/>
              <p:cNvSpPr/>
              <p:nvPr/>
            </p:nvSpPr>
            <p:spPr>
              <a:xfrm>
                <a:off x="-518058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1" name="Rectangle 1880"/>
              <p:cNvSpPr/>
              <p:nvPr/>
            </p:nvSpPr>
            <p:spPr>
              <a:xfrm>
                <a:off x="-5180584"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2" name="Rectangle 1881"/>
              <p:cNvSpPr/>
              <p:nvPr/>
            </p:nvSpPr>
            <p:spPr>
              <a:xfrm>
                <a:off x="-5180584"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3" name="Rectangle 1882"/>
              <p:cNvSpPr/>
              <p:nvPr/>
            </p:nvSpPr>
            <p:spPr>
              <a:xfrm>
                <a:off x="-4771078"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4" name="Rectangle 1883"/>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5" name="Rectangle 1884"/>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6" name="Rectangle 1885"/>
              <p:cNvSpPr/>
              <p:nvPr/>
            </p:nvSpPr>
            <p:spPr>
              <a:xfrm>
                <a:off x="-4771078"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7" name="Rectangle 1886"/>
              <p:cNvSpPr/>
              <p:nvPr/>
            </p:nvSpPr>
            <p:spPr>
              <a:xfrm>
                <a:off x="-4771078" y="2019454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8" name="Rectangle 1887"/>
              <p:cNvSpPr/>
              <p:nvPr/>
            </p:nvSpPr>
            <p:spPr>
              <a:xfrm>
                <a:off x="-4361572"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9" name="Rectangle 1888"/>
              <p:cNvSpPr/>
              <p:nvPr/>
            </p:nvSpPr>
            <p:spPr>
              <a:xfrm>
                <a:off x="-4361572"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0" name="Rectangle 188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1" name="Rectangle 1890"/>
              <p:cNvSpPr/>
              <p:nvPr/>
            </p:nvSpPr>
            <p:spPr>
              <a:xfrm>
                <a:off x="-4361572"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2" name="Rectangle 1891"/>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3" name="Rectangle 1892"/>
              <p:cNvSpPr/>
              <p:nvPr/>
            </p:nvSpPr>
            <p:spPr>
              <a:xfrm>
                <a:off x="-3952066" y="23020757"/>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4" name="Rectangle 1893"/>
              <p:cNvSpPr/>
              <p:nvPr/>
            </p:nvSpPr>
            <p:spPr>
              <a:xfrm>
                <a:off x="-3952066"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5" name="Rectangle 189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6" name="Rectangle 1895"/>
              <p:cNvSpPr/>
              <p:nvPr/>
            </p:nvSpPr>
            <p:spPr>
              <a:xfrm>
                <a:off x="-3952066"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7" name="Rectangle 1896"/>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9" name="Group 1038"/>
            <p:cNvGrpSpPr/>
            <p:nvPr/>
          </p:nvGrpSpPr>
          <p:grpSpPr>
            <a:xfrm>
              <a:off x="46418584" y="2614282"/>
              <a:ext cx="2457036" cy="3532743"/>
              <a:chOff x="-5180584" y="20193233"/>
              <a:chExt cx="2457036" cy="3532743"/>
            </a:xfrm>
          </p:grpSpPr>
          <p:sp>
            <p:nvSpPr>
              <p:cNvPr id="1838" name="Rectangle 1837"/>
              <p:cNvSpPr/>
              <p:nvPr/>
            </p:nvSpPr>
            <p:spPr>
              <a:xfrm>
                <a:off x="-3542560" y="23014529"/>
                <a:ext cx="409506" cy="71144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9" name="Rectangle 1838"/>
              <p:cNvSpPr/>
              <p:nvPr/>
            </p:nvSpPr>
            <p:spPr>
              <a:xfrm>
                <a:off x="-3542560" y="22314203"/>
                <a:ext cx="409506" cy="707027"/>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0" name="Rectangle 1839"/>
              <p:cNvSpPr/>
              <p:nvPr/>
            </p:nvSpPr>
            <p:spPr>
              <a:xfrm>
                <a:off x="-3542560" y="21605029"/>
                <a:ext cx="409506" cy="70746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1" name="Rectangle 1840"/>
              <p:cNvSpPr/>
              <p:nvPr/>
            </p:nvSpPr>
            <p:spPr>
              <a:xfrm>
                <a:off x="-3542560" y="20899786"/>
                <a:ext cx="409506" cy="70745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2" name="Rectangle 1841"/>
              <p:cNvSpPr/>
              <p:nvPr/>
            </p:nvSpPr>
            <p:spPr>
              <a:xfrm>
                <a:off x="-3542560" y="20193233"/>
                <a:ext cx="409506" cy="706552"/>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 name="Rectangle 1842"/>
              <p:cNvSpPr/>
              <p:nvPr/>
            </p:nvSpPr>
            <p:spPr>
              <a:xfrm>
                <a:off x="-3133054" y="23016422"/>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 name="Rectangle 1843"/>
              <p:cNvSpPr/>
              <p:nvPr/>
            </p:nvSpPr>
            <p:spPr>
              <a:xfrm>
                <a:off x="-3133054" y="22314203"/>
                <a:ext cx="409506" cy="70221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5" name="Rectangle 1844"/>
              <p:cNvSpPr/>
              <p:nvPr/>
            </p:nvSpPr>
            <p:spPr>
              <a:xfrm>
                <a:off x="-313305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6" name="Rectangle 1845"/>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 name="Rectangle 1846"/>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8" name="Rectangle 1847"/>
              <p:cNvSpPr/>
              <p:nvPr/>
            </p:nvSpPr>
            <p:spPr>
              <a:xfrm>
                <a:off x="-5180584"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9" name="Rectangle 1848"/>
              <p:cNvSpPr/>
              <p:nvPr/>
            </p:nvSpPr>
            <p:spPr>
              <a:xfrm>
                <a:off x="-5180584"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0" name="Rectangle 1849"/>
              <p:cNvSpPr/>
              <p:nvPr/>
            </p:nvSpPr>
            <p:spPr>
              <a:xfrm>
                <a:off x="-5180584" y="21607650"/>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1" name="Rectangle 1850"/>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2" name="Rectangle 1851"/>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3" name="Rectangle 1852"/>
              <p:cNvSpPr/>
              <p:nvPr/>
            </p:nvSpPr>
            <p:spPr>
              <a:xfrm>
                <a:off x="-4771078" y="23020758"/>
                <a:ext cx="409506" cy="702218"/>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4" name="Rectangle 1853"/>
              <p:cNvSpPr/>
              <p:nvPr/>
            </p:nvSpPr>
            <p:spPr>
              <a:xfrm>
                <a:off x="-4771078"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5" name="Rectangle 1854"/>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6" name="Rectangle 1855"/>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7" name="Rectangle 1856"/>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8" name="Rectangle 1857"/>
              <p:cNvSpPr/>
              <p:nvPr/>
            </p:nvSpPr>
            <p:spPr>
              <a:xfrm>
                <a:off x="-4361572" y="23020758"/>
                <a:ext cx="409506" cy="70221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9" name="Rectangle 1858"/>
              <p:cNvSpPr/>
              <p:nvPr/>
            </p:nvSpPr>
            <p:spPr>
              <a:xfrm>
                <a:off x="-4361572"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0" name="Rectangle 185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1" name="Rectangle 1860"/>
              <p:cNvSpPr/>
              <p:nvPr/>
            </p:nvSpPr>
            <p:spPr>
              <a:xfrm>
                <a:off x="-4361572"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2" name="Rectangle 1861"/>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3" name="Rectangle 1862"/>
              <p:cNvSpPr/>
              <p:nvPr/>
            </p:nvSpPr>
            <p:spPr>
              <a:xfrm>
                <a:off x="-3952066" y="23020757"/>
                <a:ext cx="409506" cy="703577"/>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4" name="Rectangle 1863"/>
              <p:cNvSpPr/>
              <p:nvPr/>
            </p:nvSpPr>
            <p:spPr>
              <a:xfrm>
                <a:off x="-3952066"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5" name="Rectangle 186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6" name="Rectangle 1865"/>
              <p:cNvSpPr/>
              <p:nvPr/>
            </p:nvSpPr>
            <p:spPr>
              <a:xfrm>
                <a:off x="-3952066" y="20901096"/>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7" name="Rectangle 1866"/>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5" name="Group 1804"/>
            <p:cNvGrpSpPr/>
            <p:nvPr/>
          </p:nvGrpSpPr>
          <p:grpSpPr>
            <a:xfrm>
              <a:off x="48873323" y="2613615"/>
              <a:ext cx="2457036" cy="3531961"/>
              <a:chOff x="-5180584" y="20193233"/>
              <a:chExt cx="2457036" cy="3534077"/>
            </a:xfrm>
          </p:grpSpPr>
          <p:sp>
            <p:nvSpPr>
              <p:cNvPr id="1808" name="Rectangle 1807"/>
              <p:cNvSpPr/>
              <p:nvPr/>
            </p:nvSpPr>
            <p:spPr>
              <a:xfrm>
                <a:off x="-3542560" y="23026270"/>
                <a:ext cx="409506" cy="70082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9" name="Rectangle 1808"/>
              <p:cNvSpPr/>
              <p:nvPr/>
            </p:nvSpPr>
            <p:spPr>
              <a:xfrm>
                <a:off x="-3542560" y="22314203"/>
                <a:ext cx="409506" cy="709648"/>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0" name="Rectangle 1809"/>
              <p:cNvSpPr/>
              <p:nvPr/>
            </p:nvSpPr>
            <p:spPr>
              <a:xfrm>
                <a:off x="-3542560" y="21605029"/>
                <a:ext cx="409506" cy="707460"/>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1" name="Rectangle 1810"/>
              <p:cNvSpPr/>
              <p:nvPr/>
            </p:nvSpPr>
            <p:spPr>
              <a:xfrm>
                <a:off x="-3542560" y="20899786"/>
                <a:ext cx="409506" cy="707459"/>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2" name="Rectangle 1811"/>
              <p:cNvSpPr/>
              <p:nvPr/>
            </p:nvSpPr>
            <p:spPr>
              <a:xfrm>
                <a:off x="-3542560" y="20193233"/>
                <a:ext cx="409506" cy="706552"/>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3" name="Rectangle 1812"/>
              <p:cNvSpPr/>
              <p:nvPr/>
            </p:nvSpPr>
            <p:spPr>
              <a:xfrm>
                <a:off x="-3133054"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4" name="Rectangle 1813"/>
              <p:cNvSpPr/>
              <p:nvPr/>
            </p:nvSpPr>
            <p:spPr>
              <a:xfrm>
                <a:off x="-313305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5" name="Rectangle 1814"/>
              <p:cNvSpPr/>
              <p:nvPr/>
            </p:nvSpPr>
            <p:spPr>
              <a:xfrm>
                <a:off x="-313305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6" name="Rectangle 1815"/>
              <p:cNvSpPr/>
              <p:nvPr/>
            </p:nvSpPr>
            <p:spPr>
              <a:xfrm>
                <a:off x="-313305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7" name="Rectangle 1816"/>
              <p:cNvSpPr/>
              <p:nvPr/>
            </p:nvSpPr>
            <p:spPr>
              <a:xfrm>
                <a:off x="-313305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8" name="Rectangle 1817"/>
              <p:cNvSpPr/>
              <p:nvPr/>
            </p:nvSpPr>
            <p:spPr>
              <a:xfrm>
                <a:off x="-5180584"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9" name="Rectangle 1818"/>
              <p:cNvSpPr/>
              <p:nvPr/>
            </p:nvSpPr>
            <p:spPr>
              <a:xfrm>
                <a:off x="-5180584"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0" name="Rectangle 1819"/>
              <p:cNvSpPr/>
              <p:nvPr/>
            </p:nvSpPr>
            <p:spPr>
              <a:xfrm>
                <a:off x="-5180584"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1" name="Rectangle 1820"/>
              <p:cNvSpPr/>
              <p:nvPr/>
            </p:nvSpPr>
            <p:spPr>
              <a:xfrm>
                <a:off x="-5180584"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2" name="Rectangle 1821"/>
              <p:cNvSpPr/>
              <p:nvPr/>
            </p:nvSpPr>
            <p:spPr>
              <a:xfrm>
                <a:off x="-5180584"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3" name="Rectangle 1822"/>
              <p:cNvSpPr/>
              <p:nvPr/>
            </p:nvSpPr>
            <p:spPr>
              <a:xfrm>
                <a:off x="-4771078"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4" name="Rectangle 1823"/>
              <p:cNvSpPr/>
              <p:nvPr/>
            </p:nvSpPr>
            <p:spPr>
              <a:xfrm>
                <a:off x="-4771078" y="22314203"/>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5" name="Rectangle 1824"/>
              <p:cNvSpPr/>
              <p:nvPr/>
            </p:nvSpPr>
            <p:spPr>
              <a:xfrm>
                <a:off x="-4771078"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6" name="Rectangle 1825"/>
              <p:cNvSpPr/>
              <p:nvPr/>
            </p:nvSpPr>
            <p:spPr>
              <a:xfrm>
                <a:off x="-4771078"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7" name="Rectangle 1826"/>
              <p:cNvSpPr/>
              <p:nvPr/>
            </p:nvSpPr>
            <p:spPr>
              <a:xfrm>
                <a:off x="-4771078"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8" name="Rectangle 1827"/>
              <p:cNvSpPr/>
              <p:nvPr/>
            </p:nvSpPr>
            <p:spPr>
              <a:xfrm>
                <a:off x="-4361572"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9" name="Rectangle 1828"/>
              <p:cNvSpPr/>
              <p:nvPr/>
            </p:nvSpPr>
            <p:spPr>
              <a:xfrm>
                <a:off x="-4361572"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0" name="Rectangle 1829"/>
              <p:cNvSpPr/>
              <p:nvPr/>
            </p:nvSpPr>
            <p:spPr>
              <a:xfrm>
                <a:off x="-4361572"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1" name="Rectangle 1830"/>
              <p:cNvSpPr/>
              <p:nvPr/>
            </p:nvSpPr>
            <p:spPr>
              <a:xfrm>
                <a:off x="-4361572"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2" name="Rectangle 1831"/>
              <p:cNvSpPr/>
              <p:nvPr/>
            </p:nvSpPr>
            <p:spPr>
              <a:xfrm>
                <a:off x="-4361572"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3" name="Rectangle 1832"/>
              <p:cNvSpPr/>
              <p:nvPr/>
            </p:nvSpPr>
            <p:spPr>
              <a:xfrm>
                <a:off x="-3952066" y="23020757"/>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4" name="Rectangle 1833"/>
              <p:cNvSpPr/>
              <p:nvPr/>
            </p:nvSpPr>
            <p:spPr>
              <a:xfrm>
                <a:off x="-3952066" y="2231420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5" name="Rectangle 1834"/>
              <p:cNvSpPr/>
              <p:nvPr/>
            </p:nvSpPr>
            <p:spPr>
              <a:xfrm>
                <a:off x="-3952066" y="21607650"/>
                <a:ext cx="409506" cy="706553"/>
              </a:xfrm>
              <a:prstGeom prst="rect">
                <a:avLst/>
              </a:prstGeom>
              <a:solidFill>
                <a:schemeClr val="accent1">
                  <a:lumMod val="60000"/>
                  <a:lumOff val="4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6" name="Rectangle 1835"/>
              <p:cNvSpPr/>
              <p:nvPr/>
            </p:nvSpPr>
            <p:spPr>
              <a:xfrm>
                <a:off x="-3952066" y="20901096"/>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7" name="Rectangle 1836"/>
              <p:cNvSpPr/>
              <p:nvPr/>
            </p:nvSpPr>
            <p:spPr>
              <a:xfrm>
                <a:off x="-3952066" y="20194543"/>
                <a:ext cx="409506" cy="706553"/>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4458" y="30111784"/>
            <a:ext cx="3810000" cy="1905000"/>
          </a:xfrm>
          <a:prstGeom prst="rect">
            <a:avLst/>
          </a:prstGeom>
        </p:spPr>
      </p:pic>
    </p:spTree>
    <p:extLst>
      <p:ext uri="{BB962C8B-B14F-4D97-AF65-F5344CB8AC3E}">
        <p14:creationId xmlns:p14="http://schemas.microsoft.com/office/powerpoint/2010/main" val="376922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58849" y="577851"/>
            <a:ext cx="41289288" cy="9296399"/>
          </a:xfrm>
          <a:prstGeom prst="roundRect">
            <a:avLst>
              <a:gd name="adj" fmla="val 0"/>
            </a:avLst>
          </a:prstGeom>
          <a:solidFill>
            <a:schemeClr val="bg1">
              <a:lumMod val="50000"/>
              <a:alpha val="14000"/>
            </a:schemeClr>
          </a:solidFill>
          <a:ln w="1524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 y="0"/>
            <a:ext cx="43195875" cy="30143450"/>
          </a:xfrm>
          <a:prstGeom prst="rect">
            <a:avLst/>
          </a:prstGeom>
          <a:gradFill flip="none" rotWithShape="1">
            <a:gsLst>
              <a:gs pos="0">
                <a:schemeClr val="accent1">
                  <a:lumMod val="5000"/>
                  <a:lumOff val="95000"/>
                  <a:alpha val="0"/>
                </a:schemeClr>
              </a:gs>
              <a:gs pos="74000">
                <a:schemeClr val="accent1">
                  <a:lumMod val="45000"/>
                  <a:lumOff val="55000"/>
                  <a:alpha val="26000"/>
                </a:schemeClr>
              </a:gs>
              <a:gs pos="83000">
                <a:schemeClr val="accent1">
                  <a:lumMod val="45000"/>
                  <a:lumOff val="55000"/>
                  <a:alpha val="26000"/>
                </a:schemeClr>
              </a:gs>
              <a:gs pos="100000">
                <a:schemeClr val="accent1">
                  <a:lumMod val="30000"/>
                  <a:lumOff val="70000"/>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 y="30753050"/>
            <a:ext cx="7332882" cy="1133762"/>
          </a:xfrm>
          <a:prstGeom prst="rect">
            <a:avLst/>
          </a:prstGeom>
        </p:spPr>
      </p:pic>
      <p:sp>
        <p:nvSpPr>
          <p:cNvPr id="2" name="Rectangle 1"/>
          <p:cNvSpPr/>
          <p:nvPr/>
        </p:nvSpPr>
        <p:spPr>
          <a:xfrm>
            <a:off x="1709737" y="1111250"/>
            <a:ext cx="39928800" cy="8217634"/>
          </a:xfrm>
          <a:prstGeom prst="rect">
            <a:avLst/>
          </a:prstGeom>
        </p:spPr>
        <p:txBody>
          <a:bodyPr wrap="square">
            <a:spAutoFit/>
          </a:bodyPr>
          <a:lstStyle/>
          <a:p>
            <a:pPr algn="just"/>
            <a:r>
              <a:rPr lang="en-US" sz="6600" u="sng">
                <a:solidFill>
                  <a:schemeClr val="tx1">
                    <a:lumMod val="65000"/>
                    <a:lumOff val="35000"/>
                  </a:schemeClr>
                </a:solidFill>
              </a:rPr>
              <a:t>The alien text measured in alien bytes</a:t>
            </a:r>
            <a:r>
              <a:rPr lang="en-US" sz="6600">
                <a:solidFill>
                  <a:schemeClr val="tx1">
                    <a:lumMod val="65000"/>
                    <a:lumOff val="35000"/>
                  </a:schemeClr>
                </a:solidFill>
              </a:rPr>
              <a:t>. The top of the figure shows five hypothetical characters in a 2D formation of 5×6 bits. Below the representations are the 3-bit codes that can be associated with these object characters. Just below the 3-bit codes, the characters are displayed using colors instead of 0s and 1s. The abstract box representation shows the 3-bit code and the character code associated with the symbols. On the bottom of the figure, an "alien" phrase of 20 characters is shown. The meaning of the phrase is not important. There, the comparison is made between the size of the 20 characters </a:t>
            </a:r>
            <a:r>
              <a:rPr lang="en-US" sz="6600" smtClean="0">
                <a:solidFill>
                  <a:schemeClr val="tx1">
                    <a:lumMod val="65000"/>
                    <a:lumOff val="35000"/>
                  </a:schemeClr>
                </a:solidFill>
              </a:rPr>
              <a:t>(200 </a:t>
            </a:r>
            <a:r>
              <a:rPr lang="en-US" sz="6600">
                <a:solidFill>
                  <a:schemeClr val="tx1">
                    <a:lumMod val="65000"/>
                    <a:lumOff val="35000"/>
                  </a:schemeClr>
                </a:solidFill>
              </a:rPr>
              <a:t>bytes) and the size of the encoding (20 bytes). Thus, the "alien" example indicates the role of character encoding in reducing size without information loss. Note that in this example, an "alien" byte represents a 3-bit sequence.</a:t>
            </a:r>
          </a:p>
        </p:txBody>
      </p:sp>
      <p:sp>
        <p:nvSpPr>
          <p:cNvPr id="7" name="Rectangle 6"/>
          <p:cNvSpPr/>
          <p:nvPr/>
        </p:nvSpPr>
        <p:spPr>
          <a:xfrm>
            <a:off x="15806737" y="30596656"/>
            <a:ext cx="27039888" cy="1446550"/>
          </a:xfrm>
          <a:prstGeom prst="rect">
            <a:avLst/>
          </a:prstGeom>
        </p:spPr>
        <p:txBody>
          <a:bodyPr wrap="square">
            <a:spAutoFit/>
          </a:bodyPr>
          <a:lstStyle/>
          <a:p>
            <a:r>
              <a:rPr lang="en-US" sz="4400"/>
              <a:t>Paul A. Gagniuc. </a:t>
            </a:r>
            <a:r>
              <a:rPr lang="en-US" sz="4400" i="1"/>
              <a:t>An Introduction to Programming Languages: Simultaneous Learning in Multiple Coding Environments</a:t>
            </a:r>
            <a:r>
              <a:rPr lang="en-US" sz="4400"/>
              <a:t>. Synthesis Lectures on Computer Science. Springer International Publishing, 2023, pp</a:t>
            </a:r>
            <a:r>
              <a:rPr lang="en-US" sz="4400"/>
              <a:t>. </a:t>
            </a:r>
            <a:r>
              <a:rPr lang="en-US" sz="4400" smtClean="0"/>
              <a:t>1-280.</a:t>
            </a:r>
            <a:endParaRPr lang="en-US" sz="4400"/>
          </a:p>
        </p:txBody>
      </p:sp>
    </p:spTree>
    <p:extLst>
      <p:ext uri="{BB962C8B-B14F-4D97-AF65-F5344CB8AC3E}">
        <p14:creationId xmlns:p14="http://schemas.microsoft.com/office/powerpoint/2010/main" val="2756434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2395</TotalTime>
  <Words>279</Words>
  <Application>Microsoft Office PowerPoint</Application>
  <PresentationFormat>Custom</PresentationFormat>
  <Paragraphs>28</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Cambria</vt:lpstr>
      <vt:lpstr>Consolas</vt:lpstr>
      <vt:lpstr>Segoe UI Symbol</vt:lpstr>
      <vt:lpstr>Times New Roman</vt:lpstr>
      <vt:lpstr>Office Theme</vt:lpstr>
      <vt:lpstr>PowerPoint Presentation</vt:lpstr>
      <vt:lpstr>PowerPoint Presentation</vt:lpstr>
    </vt:vector>
  </TitlesOfParts>
  <Company>Springer Nature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alien text measured in alien bytes</dc:title>
  <dc:creator>Dr. Paul A. Gagniuc</dc:creator>
  <cp:lastModifiedBy>Dr. Paul A. Gagniuc</cp:lastModifiedBy>
  <cp:revision>364</cp:revision>
  <dcterms:created xsi:type="dcterms:W3CDTF">2015-10-28T14:31:42Z</dcterms:created>
  <dcterms:modified xsi:type="dcterms:W3CDTF">2023-03-27T12:14:25Z</dcterms:modified>
</cp:coreProperties>
</file>