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0" saveSubsetFonts="1">
  <p:sldMasterIdLst>
    <p:sldMasterId id="2147483648" r:id="rId1"/>
  </p:sldMasterIdLst>
  <p:notesMasterIdLst>
    <p:notesMasterId r:id="rId4"/>
  </p:notesMasterIdLst>
  <p:sldIdLst>
    <p:sldId id="359" r:id="rId2"/>
    <p:sldId id="361" r:id="rId3"/>
  </p:sldIdLst>
  <p:sldSz cx="43195875" cy="32397700"/>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userDrawn="1">
          <p15:clr>
            <a:srgbClr val="A4A3A4"/>
          </p15:clr>
        </p15:guide>
        <p15:guide id="2" pos="13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3" autoAdjust="0"/>
  </p:normalViewPr>
  <p:slideViewPr>
    <p:cSldViewPr>
      <p:cViewPr varScale="1">
        <p:scale>
          <a:sx n="34" d="100"/>
          <a:sy n="34" d="100"/>
        </p:scale>
        <p:origin x="1740" y="18"/>
      </p:cViewPr>
      <p:guideLst>
        <p:guide orient="horz" pos="10204"/>
        <p:guide pos="136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39693" y="10064288"/>
            <a:ext cx="36716494" cy="6944507"/>
          </a:xfrm>
        </p:spPr>
        <p:txBody>
          <a:bodyPr/>
          <a:lstStyle/>
          <a:p>
            <a:r>
              <a:rPr lang="en-US" smtClean="0"/>
              <a:t>Click to edit Master title style</a:t>
            </a:r>
            <a:endParaRPr lang="en-US"/>
          </a:p>
        </p:txBody>
      </p:sp>
      <p:sp>
        <p:nvSpPr>
          <p:cNvPr id="3" name="Subtitle 2"/>
          <p:cNvSpPr>
            <a:spLocks noGrp="1"/>
          </p:cNvSpPr>
          <p:nvPr>
            <p:ph type="subTitle" idx="1"/>
          </p:nvPr>
        </p:nvSpPr>
        <p:spPr>
          <a:xfrm>
            <a:off x="6479381" y="18358696"/>
            <a:ext cx="30237113" cy="8279412"/>
          </a:xfrm>
        </p:spPr>
        <p:txBody>
          <a:bodyPr/>
          <a:lstStyle>
            <a:lvl1pPr marL="0" indent="0" algn="ctr">
              <a:buNone/>
              <a:defRPr>
                <a:solidFill>
                  <a:schemeClr val="tx1">
                    <a:tint val="75000"/>
                  </a:schemeClr>
                </a:solidFill>
              </a:defRPr>
            </a:lvl1pPr>
            <a:lvl2pPr marL="1619819" indent="0" algn="ctr">
              <a:buNone/>
              <a:defRPr>
                <a:solidFill>
                  <a:schemeClr val="tx1">
                    <a:tint val="75000"/>
                  </a:schemeClr>
                </a:solidFill>
              </a:defRPr>
            </a:lvl2pPr>
            <a:lvl3pPr marL="3239639" indent="0" algn="ctr">
              <a:buNone/>
              <a:defRPr>
                <a:solidFill>
                  <a:schemeClr val="tx1">
                    <a:tint val="75000"/>
                  </a:schemeClr>
                </a:solidFill>
              </a:defRPr>
            </a:lvl3pPr>
            <a:lvl4pPr marL="4859457" indent="0" algn="ctr">
              <a:buNone/>
              <a:defRPr>
                <a:solidFill>
                  <a:schemeClr val="tx1">
                    <a:tint val="75000"/>
                  </a:schemeClr>
                </a:solidFill>
              </a:defRPr>
            </a:lvl4pPr>
            <a:lvl5pPr marL="6479276" indent="0" algn="ctr">
              <a:buNone/>
              <a:defRPr>
                <a:solidFill>
                  <a:schemeClr val="tx1">
                    <a:tint val="75000"/>
                  </a:schemeClr>
                </a:solidFill>
              </a:defRPr>
            </a:lvl5pPr>
            <a:lvl6pPr marL="8099096" indent="0" algn="ctr">
              <a:buNone/>
              <a:defRPr>
                <a:solidFill>
                  <a:schemeClr val="tx1">
                    <a:tint val="75000"/>
                  </a:schemeClr>
                </a:solidFill>
              </a:defRPr>
            </a:lvl6pPr>
            <a:lvl7pPr marL="9718915" indent="0" algn="ctr">
              <a:buNone/>
              <a:defRPr>
                <a:solidFill>
                  <a:schemeClr val="tx1">
                    <a:tint val="75000"/>
                  </a:schemeClr>
                </a:solidFill>
              </a:defRPr>
            </a:lvl7pPr>
            <a:lvl8pPr marL="11338734" indent="0" algn="ctr">
              <a:buNone/>
              <a:defRPr>
                <a:solidFill>
                  <a:schemeClr val="tx1">
                    <a:tint val="75000"/>
                  </a:schemeClr>
                </a:solidFill>
              </a:defRPr>
            </a:lvl8pPr>
            <a:lvl9pPr marL="129585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959404" y="8174419"/>
            <a:ext cx="34436711" cy="1741076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49268" y="8174419"/>
            <a:ext cx="102590204" cy="1741076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178" y="20818525"/>
            <a:ext cx="36716494" cy="6434543"/>
          </a:xfrm>
        </p:spPr>
        <p:txBody>
          <a:bodyPr anchor="t"/>
          <a:lstStyle>
            <a:lvl1pPr algn="l">
              <a:defRPr sz="14174" b="1" cap="all"/>
            </a:lvl1pPr>
          </a:lstStyle>
          <a:p>
            <a:r>
              <a:rPr lang="en-US" smtClean="0"/>
              <a:t>Click to edit Master title style</a:t>
            </a:r>
            <a:endParaRPr lang="en-US"/>
          </a:p>
        </p:txBody>
      </p:sp>
      <p:sp>
        <p:nvSpPr>
          <p:cNvPr id="3" name="Text Placeholder 2"/>
          <p:cNvSpPr>
            <a:spLocks noGrp="1"/>
          </p:cNvSpPr>
          <p:nvPr>
            <p:ph type="body" idx="1"/>
          </p:nvPr>
        </p:nvSpPr>
        <p:spPr>
          <a:xfrm>
            <a:off x="3412178" y="13731531"/>
            <a:ext cx="36716494" cy="7086995"/>
          </a:xfrm>
        </p:spPr>
        <p:txBody>
          <a:bodyPr anchor="b"/>
          <a:lstStyle>
            <a:lvl1pPr marL="0" indent="0">
              <a:buNone/>
              <a:defRPr sz="7050">
                <a:solidFill>
                  <a:schemeClr val="tx1">
                    <a:tint val="75000"/>
                  </a:schemeClr>
                </a:solidFill>
              </a:defRPr>
            </a:lvl1pPr>
            <a:lvl2pPr marL="1619819" indent="0">
              <a:buNone/>
              <a:defRPr sz="6375">
                <a:solidFill>
                  <a:schemeClr val="tx1">
                    <a:tint val="75000"/>
                  </a:schemeClr>
                </a:solidFill>
              </a:defRPr>
            </a:lvl2pPr>
            <a:lvl3pPr marL="3239639" indent="0">
              <a:buNone/>
              <a:defRPr sz="5700">
                <a:solidFill>
                  <a:schemeClr val="tx1">
                    <a:tint val="75000"/>
                  </a:schemeClr>
                </a:solidFill>
              </a:defRPr>
            </a:lvl3pPr>
            <a:lvl4pPr marL="4859457" indent="0">
              <a:buNone/>
              <a:defRPr sz="4950">
                <a:solidFill>
                  <a:schemeClr val="tx1">
                    <a:tint val="75000"/>
                  </a:schemeClr>
                </a:solidFill>
              </a:defRPr>
            </a:lvl4pPr>
            <a:lvl5pPr marL="6479276" indent="0">
              <a:buNone/>
              <a:defRPr sz="4950">
                <a:solidFill>
                  <a:schemeClr val="tx1">
                    <a:tint val="75000"/>
                  </a:schemeClr>
                </a:solidFill>
              </a:defRPr>
            </a:lvl5pPr>
            <a:lvl6pPr marL="8099096" indent="0">
              <a:buNone/>
              <a:defRPr sz="4950">
                <a:solidFill>
                  <a:schemeClr val="tx1">
                    <a:tint val="75000"/>
                  </a:schemeClr>
                </a:solidFill>
              </a:defRPr>
            </a:lvl6pPr>
            <a:lvl7pPr marL="9718915" indent="0">
              <a:buNone/>
              <a:defRPr sz="4950">
                <a:solidFill>
                  <a:schemeClr val="tx1">
                    <a:tint val="75000"/>
                  </a:schemeClr>
                </a:solidFill>
              </a:defRPr>
            </a:lvl7pPr>
            <a:lvl8pPr marL="11338734" indent="0">
              <a:buNone/>
              <a:defRPr sz="4950">
                <a:solidFill>
                  <a:schemeClr val="tx1">
                    <a:tint val="75000"/>
                  </a:schemeClr>
                </a:solidFill>
              </a:defRPr>
            </a:lvl8pPr>
            <a:lvl9pPr marL="12958553" indent="0">
              <a:buNone/>
              <a:defRPr sz="49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49270"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882659"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9794" y="1297412"/>
            <a:ext cx="38876288" cy="53996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59796" y="7251988"/>
            <a:ext cx="19085680"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4" name="Content Placeholder 3"/>
          <p:cNvSpPr>
            <a:spLocks noGrp="1"/>
          </p:cNvSpPr>
          <p:nvPr>
            <p:ph sz="half" idx="2"/>
          </p:nvPr>
        </p:nvSpPr>
        <p:spPr>
          <a:xfrm>
            <a:off x="2159796" y="10274271"/>
            <a:ext cx="19085680"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2908" y="7251988"/>
            <a:ext cx="19093176"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6" name="Content Placeholder 5"/>
          <p:cNvSpPr>
            <a:spLocks noGrp="1"/>
          </p:cNvSpPr>
          <p:nvPr>
            <p:ph sz="quarter" idx="4"/>
          </p:nvPr>
        </p:nvSpPr>
        <p:spPr>
          <a:xfrm>
            <a:off x="21942908" y="10274271"/>
            <a:ext cx="19093176"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9796" y="1289909"/>
            <a:ext cx="14211145" cy="5489610"/>
          </a:xfrm>
        </p:spPr>
        <p:txBody>
          <a:bodyPr anchor="b"/>
          <a:lstStyle>
            <a:lvl1pPr algn="l">
              <a:defRPr sz="7050" b="1"/>
            </a:lvl1pPr>
          </a:lstStyle>
          <a:p>
            <a:r>
              <a:rPr lang="en-US" smtClean="0"/>
              <a:t>Click to edit Master title style</a:t>
            </a:r>
            <a:endParaRPr lang="en-US"/>
          </a:p>
        </p:txBody>
      </p:sp>
      <p:sp>
        <p:nvSpPr>
          <p:cNvPr id="3" name="Content Placeholder 2"/>
          <p:cNvSpPr>
            <a:spLocks noGrp="1"/>
          </p:cNvSpPr>
          <p:nvPr>
            <p:ph idx="1"/>
          </p:nvPr>
        </p:nvSpPr>
        <p:spPr>
          <a:xfrm>
            <a:off x="16888387" y="1289911"/>
            <a:ext cx="24147694" cy="27650540"/>
          </a:xfrm>
        </p:spPr>
        <p:txBody>
          <a:bodyPr/>
          <a:lstStyle>
            <a:lvl1pPr>
              <a:defRPr sz="11325"/>
            </a:lvl1pPr>
            <a:lvl2pPr>
              <a:defRPr sz="9900"/>
            </a:lvl2pPr>
            <a:lvl3pPr>
              <a:defRPr sz="8475"/>
            </a:lvl3pPr>
            <a:lvl4pPr>
              <a:defRPr sz="7050"/>
            </a:lvl4pPr>
            <a:lvl5pPr>
              <a:defRPr sz="7050"/>
            </a:lvl5pPr>
            <a:lvl6pPr>
              <a:defRPr sz="7050"/>
            </a:lvl6pPr>
            <a:lvl7pPr>
              <a:defRPr sz="7050"/>
            </a:lvl7pPr>
            <a:lvl8pPr>
              <a:defRPr sz="7050"/>
            </a:lvl8pPr>
            <a:lvl9pPr>
              <a:defRPr sz="7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59796" y="6779522"/>
            <a:ext cx="14211145" cy="22160929"/>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6694" y="22678390"/>
            <a:ext cx="25917525" cy="2677312"/>
          </a:xfrm>
        </p:spPr>
        <p:txBody>
          <a:bodyPr anchor="b"/>
          <a:lstStyle>
            <a:lvl1pPr algn="l">
              <a:defRPr sz="7050" b="1"/>
            </a:lvl1pPr>
          </a:lstStyle>
          <a:p>
            <a:r>
              <a:rPr lang="en-US" smtClean="0"/>
              <a:t>Click to edit Master title style</a:t>
            </a:r>
            <a:endParaRPr lang="en-US"/>
          </a:p>
        </p:txBody>
      </p:sp>
      <p:sp>
        <p:nvSpPr>
          <p:cNvPr id="3" name="Picture Placeholder 2"/>
          <p:cNvSpPr>
            <a:spLocks noGrp="1"/>
          </p:cNvSpPr>
          <p:nvPr>
            <p:ph type="pic" idx="1"/>
          </p:nvPr>
        </p:nvSpPr>
        <p:spPr>
          <a:xfrm>
            <a:off x="8466694" y="2894795"/>
            <a:ext cx="25917525" cy="19438620"/>
          </a:xfrm>
        </p:spPr>
        <p:txBody>
          <a:bodyPr/>
          <a:lstStyle>
            <a:lvl1pPr marL="0" indent="0">
              <a:buNone/>
              <a:defRPr sz="11325"/>
            </a:lvl1pPr>
            <a:lvl2pPr marL="1619819" indent="0">
              <a:buNone/>
              <a:defRPr sz="9900"/>
            </a:lvl2pPr>
            <a:lvl3pPr marL="3239639" indent="0">
              <a:buNone/>
              <a:defRPr sz="8475"/>
            </a:lvl3pPr>
            <a:lvl4pPr marL="4859457" indent="0">
              <a:buNone/>
              <a:defRPr sz="7050"/>
            </a:lvl4pPr>
            <a:lvl5pPr marL="6479276" indent="0">
              <a:buNone/>
              <a:defRPr sz="7050"/>
            </a:lvl5pPr>
            <a:lvl6pPr marL="8099096" indent="0">
              <a:buNone/>
              <a:defRPr sz="7050"/>
            </a:lvl6pPr>
            <a:lvl7pPr marL="9718915" indent="0">
              <a:buNone/>
              <a:defRPr sz="7050"/>
            </a:lvl7pPr>
            <a:lvl8pPr marL="11338734" indent="0">
              <a:buNone/>
              <a:defRPr sz="7050"/>
            </a:lvl8pPr>
            <a:lvl9pPr marL="12958553" indent="0">
              <a:buNone/>
              <a:defRPr sz="7050"/>
            </a:lvl9pPr>
          </a:lstStyle>
          <a:p>
            <a:endParaRPr lang="en-US"/>
          </a:p>
        </p:txBody>
      </p:sp>
      <p:sp>
        <p:nvSpPr>
          <p:cNvPr id="4" name="Text Placeholder 3"/>
          <p:cNvSpPr>
            <a:spLocks noGrp="1"/>
          </p:cNvSpPr>
          <p:nvPr>
            <p:ph type="body" sz="half" idx="2"/>
          </p:nvPr>
        </p:nvSpPr>
        <p:spPr>
          <a:xfrm>
            <a:off x="8466694" y="25355704"/>
            <a:ext cx="25917525" cy="3802228"/>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794" y="1297412"/>
            <a:ext cx="38876288" cy="5399617"/>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59794" y="7559466"/>
            <a:ext cx="38876288" cy="21380985"/>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59796" y="30027872"/>
            <a:ext cx="10079037" cy="1724877"/>
          </a:xfrm>
          <a:prstGeom prst="rect">
            <a:avLst/>
          </a:prstGeom>
        </p:spPr>
        <p:txBody>
          <a:bodyPr vert="horz" lIns="431963" tIns="215981" rIns="431963" bIns="215981" rtlCol="0" anchor="ctr"/>
          <a:lstStyle>
            <a:lvl1pPr algn="l">
              <a:defRPr sz="4275">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4758591" y="30027872"/>
            <a:ext cx="13678694" cy="1724877"/>
          </a:xfrm>
          <a:prstGeom prst="rect">
            <a:avLst/>
          </a:prstGeom>
        </p:spPr>
        <p:txBody>
          <a:bodyPr vert="horz" lIns="431963" tIns="215981" rIns="431963" bIns="215981" rtlCol="0" anchor="ctr"/>
          <a:lstStyle>
            <a:lvl1pPr algn="ctr">
              <a:defRPr sz="42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57046" y="30027872"/>
            <a:ext cx="10079037" cy="1724877"/>
          </a:xfrm>
          <a:prstGeom prst="rect">
            <a:avLst/>
          </a:prstGeom>
        </p:spPr>
        <p:txBody>
          <a:bodyPr vert="horz" lIns="431963" tIns="215981" rIns="431963" bIns="215981" rtlCol="0" anchor="ctr"/>
          <a:lstStyle>
            <a:lvl1pPr algn="r">
              <a:defRPr sz="4275">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39639" rtl="0" eaLnBrk="1" latinLnBrk="0" hangingPunct="1">
        <a:spcBef>
          <a:spcPct val="0"/>
        </a:spcBef>
        <a:buNone/>
        <a:defRPr sz="15600" kern="1200">
          <a:solidFill>
            <a:schemeClr val="tx1"/>
          </a:solidFill>
          <a:latin typeface="+mj-lt"/>
          <a:ea typeface="+mj-ea"/>
          <a:cs typeface="+mj-cs"/>
        </a:defRPr>
      </a:lvl1pPr>
    </p:titleStyle>
    <p:bodyStyle>
      <a:lvl1pPr marL="1214864" indent="-1214864" algn="l" defTabSz="3239639" rtl="0" eaLnBrk="1" latinLnBrk="0" hangingPunct="1">
        <a:spcBef>
          <a:spcPct val="20000"/>
        </a:spcBef>
        <a:buFont typeface="Arial" pitchFamily="34" charset="0"/>
        <a:buChar char="•"/>
        <a:defRPr sz="11325" kern="1200">
          <a:solidFill>
            <a:schemeClr val="tx1"/>
          </a:solidFill>
          <a:latin typeface="+mn-lt"/>
          <a:ea typeface="+mn-ea"/>
          <a:cs typeface="+mn-cs"/>
        </a:defRPr>
      </a:lvl1pPr>
      <a:lvl2pPr marL="2632207" indent="-1012387" algn="l" defTabSz="3239639" rtl="0" eaLnBrk="1" latinLnBrk="0" hangingPunct="1">
        <a:spcBef>
          <a:spcPct val="20000"/>
        </a:spcBef>
        <a:buFont typeface="Arial" pitchFamily="34" charset="0"/>
        <a:buChar char="–"/>
        <a:defRPr sz="9900" kern="1200">
          <a:solidFill>
            <a:schemeClr val="tx1"/>
          </a:solidFill>
          <a:latin typeface="+mn-lt"/>
          <a:ea typeface="+mn-ea"/>
          <a:cs typeface="+mn-cs"/>
        </a:defRPr>
      </a:lvl2pPr>
      <a:lvl3pPr marL="4049548" indent="-809909" algn="l" defTabSz="3239639" rtl="0" eaLnBrk="1" latinLnBrk="0" hangingPunct="1">
        <a:spcBef>
          <a:spcPct val="20000"/>
        </a:spcBef>
        <a:buFont typeface="Arial" pitchFamily="34" charset="0"/>
        <a:buChar char="•"/>
        <a:defRPr sz="8475" kern="1200">
          <a:solidFill>
            <a:schemeClr val="tx1"/>
          </a:solidFill>
          <a:latin typeface="+mn-lt"/>
          <a:ea typeface="+mn-ea"/>
          <a:cs typeface="+mn-cs"/>
        </a:defRPr>
      </a:lvl3pPr>
      <a:lvl4pPr marL="5669367"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4pPr>
      <a:lvl5pPr marL="7289186"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5pPr>
      <a:lvl6pPr marL="8909005"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6pPr>
      <a:lvl7pPr marL="10528824"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7pPr>
      <a:lvl8pPr marL="1214864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8pPr>
      <a:lvl9pPr marL="1376846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9pPr>
    </p:bodyStyle>
    <p:otherStyle>
      <a:defPPr>
        <a:defRPr lang="en-US"/>
      </a:defPPr>
      <a:lvl1pPr marL="0" algn="l" defTabSz="3239639" rtl="0" eaLnBrk="1" latinLnBrk="0" hangingPunct="1">
        <a:defRPr sz="6375" kern="1200">
          <a:solidFill>
            <a:schemeClr val="tx1"/>
          </a:solidFill>
          <a:latin typeface="+mn-lt"/>
          <a:ea typeface="+mn-ea"/>
          <a:cs typeface="+mn-cs"/>
        </a:defRPr>
      </a:lvl1pPr>
      <a:lvl2pPr marL="1619819" algn="l" defTabSz="3239639" rtl="0" eaLnBrk="1" latinLnBrk="0" hangingPunct="1">
        <a:defRPr sz="6375" kern="1200">
          <a:solidFill>
            <a:schemeClr val="tx1"/>
          </a:solidFill>
          <a:latin typeface="+mn-lt"/>
          <a:ea typeface="+mn-ea"/>
          <a:cs typeface="+mn-cs"/>
        </a:defRPr>
      </a:lvl2pPr>
      <a:lvl3pPr marL="3239639" algn="l" defTabSz="3239639" rtl="0" eaLnBrk="1" latinLnBrk="0" hangingPunct="1">
        <a:defRPr sz="6375" kern="1200">
          <a:solidFill>
            <a:schemeClr val="tx1"/>
          </a:solidFill>
          <a:latin typeface="+mn-lt"/>
          <a:ea typeface="+mn-ea"/>
          <a:cs typeface="+mn-cs"/>
        </a:defRPr>
      </a:lvl3pPr>
      <a:lvl4pPr marL="4859457" algn="l" defTabSz="3239639" rtl="0" eaLnBrk="1" latinLnBrk="0" hangingPunct="1">
        <a:defRPr sz="6375" kern="1200">
          <a:solidFill>
            <a:schemeClr val="tx1"/>
          </a:solidFill>
          <a:latin typeface="+mn-lt"/>
          <a:ea typeface="+mn-ea"/>
          <a:cs typeface="+mn-cs"/>
        </a:defRPr>
      </a:lvl4pPr>
      <a:lvl5pPr marL="6479276" algn="l" defTabSz="3239639" rtl="0" eaLnBrk="1" latinLnBrk="0" hangingPunct="1">
        <a:defRPr sz="6375" kern="1200">
          <a:solidFill>
            <a:schemeClr val="tx1"/>
          </a:solidFill>
          <a:latin typeface="+mn-lt"/>
          <a:ea typeface="+mn-ea"/>
          <a:cs typeface="+mn-cs"/>
        </a:defRPr>
      </a:lvl5pPr>
      <a:lvl6pPr marL="8099096" algn="l" defTabSz="3239639" rtl="0" eaLnBrk="1" latinLnBrk="0" hangingPunct="1">
        <a:defRPr sz="6375" kern="1200">
          <a:solidFill>
            <a:schemeClr val="tx1"/>
          </a:solidFill>
          <a:latin typeface="+mn-lt"/>
          <a:ea typeface="+mn-ea"/>
          <a:cs typeface="+mn-cs"/>
        </a:defRPr>
      </a:lvl6pPr>
      <a:lvl7pPr marL="9718915" algn="l" defTabSz="3239639" rtl="0" eaLnBrk="1" latinLnBrk="0" hangingPunct="1">
        <a:defRPr sz="6375" kern="1200">
          <a:solidFill>
            <a:schemeClr val="tx1"/>
          </a:solidFill>
          <a:latin typeface="+mn-lt"/>
          <a:ea typeface="+mn-ea"/>
          <a:cs typeface="+mn-cs"/>
        </a:defRPr>
      </a:lvl7pPr>
      <a:lvl8pPr marL="11338734" algn="l" defTabSz="3239639" rtl="0" eaLnBrk="1" latinLnBrk="0" hangingPunct="1">
        <a:defRPr sz="6375" kern="1200">
          <a:solidFill>
            <a:schemeClr val="tx1"/>
          </a:solidFill>
          <a:latin typeface="+mn-lt"/>
          <a:ea typeface="+mn-ea"/>
          <a:cs typeface="+mn-cs"/>
        </a:defRPr>
      </a:lvl8pPr>
      <a:lvl9pPr marL="12958553" algn="l" defTabSz="3239639" rtl="0" eaLnBrk="1" latinLnBrk="0" hangingPunct="1">
        <a:defRPr sz="6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Rectangle 1674"/>
          <p:cNvSpPr/>
          <p:nvPr/>
        </p:nvSpPr>
        <p:spPr>
          <a:xfrm>
            <a:off x="414337" y="533316"/>
            <a:ext cx="36957001" cy="26494932"/>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14337" y="27028248"/>
            <a:ext cx="36957001" cy="5020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p:cNvSpPr/>
          <p:nvPr/>
        </p:nvSpPr>
        <p:spPr>
          <a:xfrm>
            <a:off x="2928937" y="18003510"/>
            <a:ext cx="32231368" cy="3366793"/>
          </a:xfrm>
          <a:custGeom>
            <a:avLst/>
            <a:gdLst>
              <a:gd name="connsiteX0" fmla="*/ 0 w 34113895"/>
              <a:gd name="connsiteY0" fmla="*/ 0 h 13487400"/>
              <a:gd name="connsiteX1" fmla="*/ 34113895 w 34113895"/>
              <a:gd name="connsiteY1" fmla="*/ 0 h 13487400"/>
              <a:gd name="connsiteX2" fmla="*/ 34113895 w 34113895"/>
              <a:gd name="connsiteY2" fmla="*/ 13487400 h 13487400"/>
              <a:gd name="connsiteX3" fmla="*/ 0 w 34113895"/>
              <a:gd name="connsiteY3" fmla="*/ 13487400 h 13487400"/>
              <a:gd name="connsiteX4" fmla="*/ 0 w 34113895"/>
              <a:gd name="connsiteY4" fmla="*/ 0 h 13487400"/>
              <a:gd name="connsiteX0" fmla="*/ 0 w 34113895"/>
              <a:gd name="connsiteY0" fmla="*/ 0 h 13487400"/>
              <a:gd name="connsiteX1" fmla="*/ 34113895 w 34113895"/>
              <a:gd name="connsiteY1" fmla="*/ 0 h 13487400"/>
              <a:gd name="connsiteX2" fmla="*/ 13054121 w 34113895"/>
              <a:gd name="connsiteY2" fmla="*/ 10029825 h 13487400"/>
              <a:gd name="connsiteX3" fmla="*/ 0 w 34113895"/>
              <a:gd name="connsiteY3" fmla="*/ 13487400 h 13487400"/>
              <a:gd name="connsiteX4" fmla="*/ 0 w 34113895"/>
              <a:gd name="connsiteY4" fmla="*/ 0 h 13487400"/>
              <a:gd name="connsiteX0" fmla="*/ 0 w 34113895"/>
              <a:gd name="connsiteY0" fmla="*/ 0 h 10029825"/>
              <a:gd name="connsiteX1" fmla="*/ 34113895 w 34113895"/>
              <a:gd name="connsiteY1" fmla="*/ 0 h 10029825"/>
              <a:gd name="connsiteX2" fmla="*/ 13054121 w 34113895"/>
              <a:gd name="connsiteY2" fmla="*/ 10029825 h 10029825"/>
              <a:gd name="connsiteX3" fmla="*/ 1571625 w 34113895"/>
              <a:gd name="connsiteY3" fmla="*/ 9972675 h 10029825"/>
              <a:gd name="connsiteX4" fmla="*/ 0 w 34113895"/>
              <a:gd name="connsiteY4" fmla="*/ 0 h 10029825"/>
              <a:gd name="connsiteX0" fmla="*/ 0 w 34113895"/>
              <a:gd name="connsiteY0" fmla="*/ 0 h 10029825"/>
              <a:gd name="connsiteX1" fmla="*/ 34113895 w 34113895"/>
              <a:gd name="connsiteY1" fmla="*/ 0 h 10029825"/>
              <a:gd name="connsiteX2" fmla="*/ 26643786 w 34113895"/>
              <a:gd name="connsiteY2" fmla="*/ 3496777 h 10029825"/>
              <a:gd name="connsiteX3" fmla="*/ 13054121 w 34113895"/>
              <a:gd name="connsiteY3" fmla="*/ 10029825 h 10029825"/>
              <a:gd name="connsiteX4" fmla="*/ 1571625 w 34113895"/>
              <a:gd name="connsiteY4" fmla="*/ 9972675 h 10029825"/>
              <a:gd name="connsiteX5" fmla="*/ 0 w 34113895"/>
              <a:gd name="connsiteY5" fmla="*/ 0 h 10029825"/>
              <a:gd name="connsiteX0" fmla="*/ 0 w 34113895"/>
              <a:gd name="connsiteY0" fmla="*/ 0 h 10105528"/>
              <a:gd name="connsiteX1" fmla="*/ 34113895 w 34113895"/>
              <a:gd name="connsiteY1" fmla="*/ 0 h 10105528"/>
              <a:gd name="connsiteX2" fmla="*/ 26643786 w 34113895"/>
              <a:gd name="connsiteY2" fmla="*/ 3496777 h 10105528"/>
              <a:gd name="connsiteX3" fmla="*/ 13054121 w 34113895"/>
              <a:gd name="connsiteY3" fmla="*/ 10029825 h 10105528"/>
              <a:gd name="connsiteX4" fmla="*/ 1712409 w 34113895"/>
              <a:gd name="connsiteY4" fmla="*/ 10105528 h 10105528"/>
              <a:gd name="connsiteX5" fmla="*/ 0 w 34113895"/>
              <a:gd name="connsiteY5" fmla="*/ 0 h 10105528"/>
              <a:gd name="connsiteX0" fmla="*/ 0 w 34113895"/>
              <a:gd name="connsiteY0" fmla="*/ 0 h 10105528"/>
              <a:gd name="connsiteX1" fmla="*/ 34113895 w 34113895"/>
              <a:gd name="connsiteY1" fmla="*/ 0 h 10105528"/>
              <a:gd name="connsiteX2" fmla="*/ 26643786 w 34113895"/>
              <a:gd name="connsiteY2" fmla="*/ 3496777 h 10105528"/>
              <a:gd name="connsiteX3" fmla="*/ 13110434 w 34113895"/>
              <a:gd name="connsiteY3" fmla="*/ 10096251 h 10105528"/>
              <a:gd name="connsiteX4" fmla="*/ 1712409 w 34113895"/>
              <a:gd name="connsiteY4" fmla="*/ 10105528 h 10105528"/>
              <a:gd name="connsiteX5" fmla="*/ 0 w 34113895"/>
              <a:gd name="connsiteY5" fmla="*/ 0 h 10105528"/>
              <a:gd name="connsiteX0" fmla="*/ 0 w 34113895"/>
              <a:gd name="connsiteY0" fmla="*/ 0 h 10285030"/>
              <a:gd name="connsiteX1" fmla="*/ 34113895 w 34113895"/>
              <a:gd name="connsiteY1" fmla="*/ 0 h 10285030"/>
              <a:gd name="connsiteX2" fmla="*/ 26643786 w 34113895"/>
              <a:gd name="connsiteY2" fmla="*/ 3496777 h 10285030"/>
              <a:gd name="connsiteX3" fmla="*/ 13896777 w 34113895"/>
              <a:gd name="connsiteY3" fmla="*/ 10285030 h 10285030"/>
              <a:gd name="connsiteX4" fmla="*/ 1712409 w 34113895"/>
              <a:gd name="connsiteY4" fmla="*/ 10105528 h 10285030"/>
              <a:gd name="connsiteX5" fmla="*/ 0 w 34113895"/>
              <a:gd name="connsiteY5" fmla="*/ 0 h 10285030"/>
              <a:gd name="connsiteX0" fmla="*/ 0 w 34113895"/>
              <a:gd name="connsiteY0" fmla="*/ 0 h 10374246"/>
              <a:gd name="connsiteX1" fmla="*/ 34113895 w 34113895"/>
              <a:gd name="connsiteY1" fmla="*/ 0 h 10374246"/>
              <a:gd name="connsiteX2" fmla="*/ 26643786 w 34113895"/>
              <a:gd name="connsiteY2" fmla="*/ 3496777 h 10374246"/>
              <a:gd name="connsiteX3" fmla="*/ 13896777 w 34113895"/>
              <a:gd name="connsiteY3" fmla="*/ 10285030 h 10374246"/>
              <a:gd name="connsiteX4" fmla="*/ 1772897 w 34113895"/>
              <a:gd name="connsiteY4" fmla="*/ 10374246 h 10374246"/>
              <a:gd name="connsiteX5" fmla="*/ 0 w 34113895"/>
              <a:gd name="connsiteY5" fmla="*/ 0 h 10374246"/>
              <a:gd name="connsiteX0" fmla="*/ 0 w 34113895"/>
              <a:gd name="connsiteY0" fmla="*/ 0 h 10553749"/>
              <a:gd name="connsiteX1" fmla="*/ 34113895 w 34113895"/>
              <a:gd name="connsiteY1" fmla="*/ 0 h 10553749"/>
              <a:gd name="connsiteX2" fmla="*/ 26643786 w 34113895"/>
              <a:gd name="connsiteY2" fmla="*/ 3496777 h 10553749"/>
              <a:gd name="connsiteX3" fmla="*/ 13866533 w 34113895"/>
              <a:gd name="connsiteY3" fmla="*/ 10553749 h 10553749"/>
              <a:gd name="connsiteX4" fmla="*/ 1772897 w 34113895"/>
              <a:gd name="connsiteY4" fmla="*/ 10374246 h 10553749"/>
              <a:gd name="connsiteX5" fmla="*/ 0 w 34113895"/>
              <a:gd name="connsiteY5" fmla="*/ 0 h 1055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13895" h="10553749">
                <a:moveTo>
                  <a:pt x="0" y="0"/>
                </a:moveTo>
                <a:lnTo>
                  <a:pt x="34113895" y="0"/>
                </a:lnTo>
                <a:lnTo>
                  <a:pt x="26643786" y="3496777"/>
                </a:lnTo>
                <a:lnTo>
                  <a:pt x="13866533" y="10553749"/>
                </a:lnTo>
                <a:lnTo>
                  <a:pt x="1772897" y="10374246"/>
                </a:lnTo>
                <a:lnTo>
                  <a:pt x="0" y="0"/>
                </a:lnTo>
                <a:close/>
              </a:path>
            </a:pathLst>
          </a:custGeom>
          <a:gradFill>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02689" y="1553796"/>
            <a:ext cx="5925206" cy="7786747"/>
          </a:xfrm>
          <a:prstGeom prst="rect">
            <a:avLst/>
          </a:prstGeom>
        </p:spPr>
        <p:txBody>
          <a:bodyPr wrap="square">
            <a:spAutoFit/>
          </a:bodyPr>
          <a:lstStyle/>
          <a:p>
            <a:pPr algn="just"/>
            <a:r>
              <a:rPr lang="fr-FR" sz="10000" smtClean="0">
                <a:solidFill>
                  <a:schemeClr val="tx1">
                    <a:lumMod val="50000"/>
                    <a:lumOff val="50000"/>
                  </a:schemeClr>
                </a:solidFill>
                <a:latin typeface="Consolas" panose="020B0609020204030204" pitchFamily="49" charset="0"/>
                <a:ea typeface="Cambria" panose="02040503050406030204" pitchFamily="18" charset="0"/>
              </a:rPr>
              <a:t>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000 000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000 000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11111111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00000000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54" name="Rectangle 53"/>
          <p:cNvSpPr/>
          <p:nvPr/>
        </p:nvSpPr>
        <p:spPr>
          <a:xfrm>
            <a:off x="23029773" y="1553488"/>
            <a:ext cx="5925206" cy="7786747"/>
          </a:xfrm>
          <a:prstGeom prst="rect">
            <a:avLst/>
          </a:prstGeom>
        </p:spPr>
        <p:txBody>
          <a:bodyPr wrap="square">
            <a:spAutoFit/>
          </a:bodyPr>
          <a:lstStyle/>
          <a:p>
            <a:pPr algn="just"/>
            <a:r>
              <a:rPr lang="fr-FR" sz="10000" smtClean="0">
                <a:solidFill>
                  <a:schemeClr val="tx1">
                    <a:lumMod val="50000"/>
                    <a:lumOff val="50000"/>
                  </a:schemeClr>
                </a:solidFill>
                <a:latin typeface="Consolas" panose="020B0609020204030204" pitchFamily="49" charset="0"/>
                <a:ea typeface="Cambria" panose="02040503050406030204" pitchFamily="18" charset="0"/>
              </a:rPr>
              <a:t>00000000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11111111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00000000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55" name="Rectangle 54"/>
          <p:cNvSpPr/>
          <p:nvPr/>
        </p:nvSpPr>
        <p:spPr>
          <a:xfrm>
            <a:off x="9211025" y="1553796"/>
            <a:ext cx="5925206" cy="7786747"/>
          </a:xfrm>
          <a:prstGeom prst="rect">
            <a:avLst/>
          </a:prstGeom>
        </p:spPr>
        <p:txBody>
          <a:bodyPr wrap="square">
            <a:spAutoFit/>
          </a:bodyPr>
          <a:lstStyle/>
          <a:p>
            <a:pPr algn="just"/>
            <a:r>
              <a:rPr lang="fr-FR" sz="10000" smtClean="0">
                <a:solidFill>
                  <a:schemeClr val="tx1">
                    <a:lumMod val="50000"/>
                    <a:lumOff val="50000"/>
                  </a:schemeClr>
                </a:solidFill>
                <a:latin typeface="Consolas" panose="020B0609020204030204" pitchFamily="49" charset="0"/>
                <a:ea typeface="Cambria" panose="02040503050406030204" pitchFamily="18" charset="0"/>
              </a:rPr>
              <a:t>00000000 000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000 0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111111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0 000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000 000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56" name="Rectangle 55"/>
          <p:cNvSpPr/>
          <p:nvPr/>
        </p:nvSpPr>
        <p:spPr>
          <a:xfrm>
            <a:off x="16121437" y="1553488"/>
            <a:ext cx="5925206" cy="7786747"/>
          </a:xfrm>
          <a:prstGeom prst="rect">
            <a:avLst/>
          </a:prstGeom>
        </p:spPr>
        <p:txBody>
          <a:bodyPr wrap="square">
            <a:spAutoFit/>
          </a:bodyPr>
          <a:lstStyle/>
          <a:p>
            <a:pPr algn="just"/>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11111111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00000000 00000000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57" name="Rectangle 56"/>
          <p:cNvSpPr/>
          <p:nvPr/>
        </p:nvSpPr>
        <p:spPr>
          <a:xfrm>
            <a:off x="29938109" y="1553487"/>
            <a:ext cx="5925206" cy="7786747"/>
          </a:xfrm>
          <a:prstGeom prst="rect">
            <a:avLst/>
          </a:prstGeom>
        </p:spPr>
        <p:txBody>
          <a:bodyPr wrap="square">
            <a:spAutoFit/>
          </a:bodyPr>
          <a:lstStyle/>
          <a:p>
            <a:pPr algn="just"/>
            <a:r>
              <a:rPr lang="fr-FR" sz="10000" smtClean="0">
                <a:solidFill>
                  <a:schemeClr val="tx2">
                    <a:lumMod val="40000"/>
                    <a:lumOff val="60000"/>
                  </a:schemeClr>
                </a:solidFill>
                <a:latin typeface="Consolas" panose="020B0609020204030204" pitchFamily="49" charset="0"/>
                <a:ea typeface="Cambria" panose="02040503050406030204" pitchFamily="18" charset="0"/>
              </a:rPr>
              <a:t>11111111 </a:t>
            </a:r>
            <a:r>
              <a:rPr lang="fr-FR" sz="10000" smtClean="0">
                <a:solidFill>
                  <a:schemeClr val="tx1">
                    <a:lumMod val="50000"/>
                    <a:lumOff val="50000"/>
                  </a:schemeClr>
                </a:solidFill>
                <a:latin typeface="Consolas" panose="020B0609020204030204" pitchFamily="49" charset="0"/>
                <a:ea typeface="Cambria" panose="02040503050406030204" pitchFamily="18" charset="0"/>
              </a:rPr>
              <a:t>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0 000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000 000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000 00000000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14" name="Left Brace 13"/>
          <p:cNvSpPr/>
          <p:nvPr/>
        </p:nvSpPr>
        <p:spPr>
          <a:xfrm rot="16200000">
            <a:off x="4302931" y="6101734"/>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16200000">
            <a:off x="11264479" y="6101734"/>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18188141" y="6117609"/>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25096477" y="6101734"/>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32004813" y="6117609"/>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p:cNvSpPr/>
          <p:nvPr/>
        </p:nvSpPr>
        <p:spPr>
          <a:xfrm>
            <a:off x="2928937" y="10458256"/>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000</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2" name="Rectangle 21"/>
          <p:cNvSpPr/>
          <p:nvPr/>
        </p:nvSpPr>
        <p:spPr>
          <a:xfrm>
            <a:off x="9914035" y="10458256"/>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100</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3" name="Rectangle 22"/>
          <p:cNvSpPr/>
          <p:nvPr/>
        </p:nvSpPr>
        <p:spPr>
          <a:xfrm>
            <a:off x="16824447" y="10494355"/>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001</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4" name="Rectangle 23"/>
          <p:cNvSpPr/>
          <p:nvPr/>
        </p:nvSpPr>
        <p:spPr>
          <a:xfrm>
            <a:off x="23732783" y="10479229"/>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110</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5" name="Rectangle 24"/>
          <p:cNvSpPr/>
          <p:nvPr/>
        </p:nvSpPr>
        <p:spPr>
          <a:xfrm>
            <a:off x="30641119" y="10479229"/>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011</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grpSp>
        <p:nvGrpSpPr>
          <p:cNvPr id="835" name="Group 834"/>
          <p:cNvGrpSpPr/>
          <p:nvPr/>
        </p:nvGrpSpPr>
        <p:grpSpPr>
          <a:xfrm>
            <a:off x="3494728" y="13667202"/>
            <a:ext cx="3279162" cy="3534077"/>
            <a:chOff x="8890633" y="15958058"/>
            <a:chExt cx="1685633" cy="1920952"/>
          </a:xfrm>
        </p:grpSpPr>
        <p:sp>
          <p:nvSpPr>
            <p:cNvPr id="836" name="Rectangle 835"/>
            <p:cNvSpPr/>
            <p:nvPr/>
          </p:nvSpPr>
          <p:spPr>
            <a:xfrm>
              <a:off x="9732649" y="1749496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p:cNvSpPr/>
            <p:nvPr/>
          </p:nvSpPr>
          <p:spPr>
            <a:xfrm>
              <a:off x="9732649"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p:cNvSpPr/>
            <p:nvPr/>
          </p:nvSpPr>
          <p:spPr>
            <a:xfrm>
              <a:off x="9732649" y="1672686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p:cNvSpPr/>
            <p:nvPr/>
          </p:nvSpPr>
          <p:spPr>
            <a:xfrm>
              <a:off x="9732649" y="1634281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p:cNvSpPr/>
            <p:nvPr/>
          </p:nvSpPr>
          <p:spPr>
            <a:xfrm>
              <a:off x="9732649" y="15958770"/>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p:cNvSpPr/>
            <p:nvPr/>
          </p:nvSpPr>
          <p:spPr>
            <a:xfrm>
              <a:off x="994315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p:cNvSpPr/>
            <p:nvPr/>
          </p:nvSpPr>
          <p:spPr>
            <a:xfrm>
              <a:off x="9943153"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p:cNvSpPr/>
            <p:nvPr/>
          </p:nvSpPr>
          <p:spPr>
            <a:xfrm>
              <a:off x="9943153"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p:cNvSpPr/>
            <p:nvPr/>
          </p:nvSpPr>
          <p:spPr>
            <a:xfrm>
              <a:off x="9943153"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p:cNvSpPr/>
            <p:nvPr/>
          </p:nvSpPr>
          <p:spPr>
            <a:xfrm>
              <a:off x="9943153"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p:cNvSpPr/>
            <p:nvPr/>
          </p:nvSpPr>
          <p:spPr>
            <a:xfrm>
              <a:off x="1015365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p:cNvSpPr/>
            <p:nvPr/>
          </p:nvSpPr>
          <p:spPr>
            <a:xfrm>
              <a:off x="10153657"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p:cNvSpPr/>
            <p:nvPr/>
          </p:nvSpPr>
          <p:spPr>
            <a:xfrm>
              <a:off x="10153657"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p:cNvSpPr/>
            <p:nvPr/>
          </p:nvSpPr>
          <p:spPr>
            <a:xfrm>
              <a:off x="10153657"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p:cNvSpPr/>
            <p:nvPr/>
          </p:nvSpPr>
          <p:spPr>
            <a:xfrm>
              <a:off x="10153657"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p:cNvSpPr/>
            <p:nvPr/>
          </p:nvSpPr>
          <p:spPr>
            <a:xfrm>
              <a:off x="10365762"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p:cNvSpPr/>
            <p:nvPr/>
          </p:nvSpPr>
          <p:spPr>
            <a:xfrm>
              <a:off x="10365762"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Rectangle 852"/>
            <p:cNvSpPr/>
            <p:nvPr/>
          </p:nvSpPr>
          <p:spPr>
            <a:xfrm>
              <a:off x="10365762"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p:cNvSpPr/>
            <p:nvPr/>
          </p:nvSpPr>
          <p:spPr>
            <a:xfrm>
              <a:off x="10365762"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p:cNvSpPr/>
            <p:nvPr/>
          </p:nvSpPr>
          <p:spPr>
            <a:xfrm>
              <a:off x="10365762"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p:cNvSpPr/>
            <p:nvPr/>
          </p:nvSpPr>
          <p:spPr>
            <a:xfrm>
              <a:off x="889063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p:cNvSpPr/>
            <p:nvPr/>
          </p:nvSpPr>
          <p:spPr>
            <a:xfrm>
              <a:off x="8890633"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p:cNvSpPr/>
            <p:nvPr/>
          </p:nvSpPr>
          <p:spPr>
            <a:xfrm>
              <a:off x="8890633"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p:cNvSpPr/>
            <p:nvPr/>
          </p:nvSpPr>
          <p:spPr>
            <a:xfrm>
              <a:off x="8890633"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p:cNvSpPr/>
            <p:nvPr/>
          </p:nvSpPr>
          <p:spPr>
            <a:xfrm>
              <a:off x="8890633"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p:cNvSpPr/>
            <p:nvPr/>
          </p:nvSpPr>
          <p:spPr>
            <a:xfrm>
              <a:off x="910113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p:cNvSpPr/>
            <p:nvPr/>
          </p:nvSpPr>
          <p:spPr>
            <a:xfrm>
              <a:off x="9101137"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p:cNvSpPr/>
            <p:nvPr/>
          </p:nvSpPr>
          <p:spPr>
            <a:xfrm>
              <a:off x="9101137"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p:cNvSpPr/>
            <p:nvPr/>
          </p:nvSpPr>
          <p:spPr>
            <a:xfrm>
              <a:off x="9101137"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p:cNvSpPr/>
            <p:nvPr/>
          </p:nvSpPr>
          <p:spPr>
            <a:xfrm>
              <a:off x="9101137"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865"/>
            <p:cNvSpPr/>
            <p:nvPr/>
          </p:nvSpPr>
          <p:spPr>
            <a:xfrm>
              <a:off x="9311641"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Rectangle 866"/>
            <p:cNvSpPr/>
            <p:nvPr/>
          </p:nvSpPr>
          <p:spPr>
            <a:xfrm>
              <a:off x="9311641"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Rectangle 867"/>
            <p:cNvSpPr/>
            <p:nvPr/>
          </p:nvSpPr>
          <p:spPr>
            <a:xfrm>
              <a:off x="9311641"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Rectangle 868"/>
            <p:cNvSpPr/>
            <p:nvPr/>
          </p:nvSpPr>
          <p:spPr>
            <a:xfrm>
              <a:off x="9311641"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Rectangle 869"/>
            <p:cNvSpPr/>
            <p:nvPr/>
          </p:nvSpPr>
          <p:spPr>
            <a:xfrm>
              <a:off x="9311641"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Rectangle 870"/>
            <p:cNvSpPr/>
            <p:nvPr/>
          </p:nvSpPr>
          <p:spPr>
            <a:xfrm>
              <a:off x="9522145"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Rectangle 871"/>
            <p:cNvSpPr/>
            <p:nvPr/>
          </p:nvSpPr>
          <p:spPr>
            <a:xfrm>
              <a:off x="9522145"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Rectangle 872"/>
            <p:cNvSpPr/>
            <p:nvPr/>
          </p:nvSpPr>
          <p:spPr>
            <a:xfrm>
              <a:off x="9522145"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Rectangle 873"/>
            <p:cNvSpPr/>
            <p:nvPr/>
          </p:nvSpPr>
          <p:spPr>
            <a:xfrm>
              <a:off x="9522145"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Rectangle 874"/>
            <p:cNvSpPr/>
            <p:nvPr/>
          </p:nvSpPr>
          <p:spPr>
            <a:xfrm>
              <a:off x="9522145"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6" name="Group 875"/>
          <p:cNvGrpSpPr/>
          <p:nvPr/>
        </p:nvGrpSpPr>
        <p:grpSpPr>
          <a:xfrm>
            <a:off x="10649912" y="13673224"/>
            <a:ext cx="3279162" cy="3534077"/>
            <a:chOff x="8890633" y="15958058"/>
            <a:chExt cx="1685633" cy="1920952"/>
          </a:xfrm>
        </p:grpSpPr>
        <p:sp>
          <p:nvSpPr>
            <p:cNvPr id="877" name="Rectangle 876"/>
            <p:cNvSpPr/>
            <p:nvPr/>
          </p:nvSpPr>
          <p:spPr>
            <a:xfrm>
              <a:off x="9732649" y="1749496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Rectangle 877"/>
            <p:cNvSpPr/>
            <p:nvPr/>
          </p:nvSpPr>
          <p:spPr>
            <a:xfrm>
              <a:off x="9732649" y="1711091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Rectangle 878"/>
            <p:cNvSpPr/>
            <p:nvPr/>
          </p:nvSpPr>
          <p:spPr>
            <a:xfrm>
              <a:off x="9732649" y="1672686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Rectangle 879"/>
            <p:cNvSpPr/>
            <p:nvPr/>
          </p:nvSpPr>
          <p:spPr>
            <a:xfrm>
              <a:off x="9732649" y="1634281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Rectangle 880"/>
            <p:cNvSpPr/>
            <p:nvPr/>
          </p:nvSpPr>
          <p:spPr>
            <a:xfrm>
              <a:off x="9732649" y="1595877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p:cNvSpPr/>
            <p:nvPr/>
          </p:nvSpPr>
          <p:spPr>
            <a:xfrm>
              <a:off x="994315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p:cNvSpPr/>
            <p:nvPr/>
          </p:nvSpPr>
          <p:spPr>
            <a:xfrm>
              <a:off x="9943153"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p:cNvSpPr/>
            <p:nvPr/>
          </p:nvSpPr>
          <p:spPr>
            <a:xfrm>
              <a:off x="9943153"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p:cNvSpPr/>
            <p:nvPr/>
          </p:nvSpPr>
          <p:spPr>
            <a:xfrm>
              <a:off x="9943153"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Rectangle 885"/>
            <p:cNvSpPr/>
            <p:nvPr/>
          </p:nvSpPr>
          <p:spPr>
            <a:xfrm>
              <a:off x="9943153"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Rectangle 886"/>
            <p:cNvSpPr/>
            <p:nvPr/>
          </p:nvSpPr>
          <p:spPr>
            <a:xfrm>
              <a:off x="1015365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Rectangle 887"/>
            <p:cNvSpPr/>
            <p:nvPr/>
          </p:nvSpPr>
          <p:spPr>
            <a:xfrm>
              <a:off x="10153657"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Rectangle 888"/>
            <p:cNvSpPr/>
            <p:nvPr/>
          </p:nvSpPr>
          <p:spPr>
            <a:xfrm>
              <a:off x="10153657"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Rectangle 889"/>
            <p:cNvSpPr/>
            <p:nvPr/>
          </p:nvSpPr>
          <p:spPr>
            <a:xfrm>
              <a:off x="10153657"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Rectangle 890"/>
            <p:cNvSpPr/>
            <p:nvPr/>
          </p:nvSpPr>
          <p:spPr>
            <a:xfrm>
              <a:off x="10153657"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Rectangle 891"/>
            <p:cNvSpPr/>
            <p:nvPr/>
          </p:nvSpPr>
          <p:spPr>
            <a:xfrm>
              <a:off x="10365762"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Rectangle 892"/>
            <p:cNvSpPr/>
            <p:nvPr/>
          </p:nvSpPr>
          <p:spPr>
            <a:xfrm>
              <a:off x="10365762"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Rectangle 893"/>
            <p:cNvSpPr/>
            <p:nvPr/>
          </p:nvSpPr>
          <p:spPr>
            <a:xfrm>
              <a:off x="10365762"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Rectangle 894"/>
            <p:cNvSpPr/>
            <p:nvPr/>
          </p:nvSpPr>
          <p:spPr>
            <a:xfrm>
              <a:off x="10365762"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Rectangle 895"/>
            <p:cNvSpPr/>
            <p:nvPr/>
          </p:nvSpPr>
          <p:spPr>
            <a:xfrm>
              <a:off x="10365762"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Rectangle 896"/>
            <p:cNvSpPr/>
            <p:nvPr/>
          </p:nvSpPr>
          <p:spPr>
            <a:xfrm>
              <a:off x="889063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p:cNvSpPr/>
            <p:nvPr/>
          </p:nvSpPr>
          <p:spPr>
            <a:xfrm>
              <a:off x="8890633"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Rectangle 898"/>
            <p:cNvSpPr/>
            <p:nvPr/>
          </p:nvSpPr>
          <p:spPr>
            <a:xfrm>
              <a:off x="8890633"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Rectangle 899"/>
            <p:cNvSpPr/>
            <p:nvPr/>
          </p:nvSpPr>
          <p:spPr>
            <a:xfrm>
              <a:off x="8890633"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Rectangle 900"/>
            <p:cNvSpPr/>
            <p:nvPr/>
          </p:nvSpPr>
          <p:spPr>
            <a:xfrm>
              <a:off x="8890633"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p:cNvSpPr/>
            <p:nvPr/>
          </p:nvSpPr>
          <p:spPr>
            <a:xfrm>
              <a:off x="910113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p:cNvSpPr/>
            <p:nvPr/>
          </p:nvSpPr>
          <p:spPr>
            <a:xfrm>
              <a:off x="9101137"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p:cNvSpPr/>
            <p:nvPr/>
          </p:nvSpPr>
          <p:spPr>
            <a:xfrm>
              <a:off x="9101137"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Rectangle 904"/>
            <p:cNvSpPr/>
            <p:nvPr/>
          </p:nvSpPr>
          <p:spPr>
            <a:xfrm>
              <a:off x="9101137"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Rectangle 905"/>
            <p:cNvSpPr/>
            <p:nvPr/>
          </p:nvSpPr>
          <p:spPr>
            <a:xfrm>
              <a:off x="9101137"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Rectangle 906"/>
            <p:cNvSpPr/>
            <p:nvPr/>
          </p:nvSpPr>
          <p:spPr>
            <a:xfrm>
              <a:off x="9311641"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Rectangle 907"/>
            <p:cNvSpPr/>
            <p:nvPr/>
          </p:nvSpPr>
          <p:spPr>
            <a:xfrm>
              <a:off x="9311641"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Rectangle 908"/>
            <p:cNvSpPr/>
            <p:nvPr/>
          </p:nvSpPr>
          <p:spPr>
            <a:xfrm>
              <a:off x="9311641"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Rectangle 909"/>
            <p:cNvSpPr/>
            <p:nvPr/>
          </p:nvSpPr>
          <p:spPr>
            <a:xfrm>
              <a:off x="9311641"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Rectangle 910"/>
            <p:cNvSpPr/>
            <p:nvPr/>
          </p:nvSpPr>
          <p:spPr>
            <a:xfrm>
              <a:off x="9311641"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Rectangle 911"/>
            <p:cNvSpPr/>
            <p:nvPr/>
          </p:nvSpPr>
          <p:spPr>
            <a:xfrm>
              <a:off x="9522145" y="17494250"/>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Rectangle 912"/>
            <p:cNvSpPr/>
            <p:nvPr/>
          </p:nvSpPr>
          <p:spPr>
            <a:xfrm>
              <a:off x="9522145"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Rectangle 913"/>
            <p:cNvSpPr/>
            <p:nvPr/>
          </p:nvSpPr>
          <p:spPr>
            <a:xfrm>
              <a:off x="9522145"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p:cNvSpPr/>
            <p:nvPr/>
          </p:nvSpPr>
          <p:spPr>
            <a:xfrm>
              <a:off x="9522145"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Rectangle 915"/>
            <p:cNvSpPr/>
            <p:nvPr/>
          </p:nvSpPr>
          <p:spPr>
            <a:xfrm>
              <a:off x="9522145"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7" name="Group 916"/>
          <p:cNvGrpSpPr/>
          <p:nvPr/>
        </p:nvGrpSpPr>
        <p:grpSpPr>
          <a:xfrm>
            <a:off x="17559337" y="13667202"/>
            <a:ext cx="3279162" cy="3532767"/>
            <a:chOff x="8890633" y="15958058"/>
            <a:chExt cx="1685633" cy="1920240"/>
          </a:xfrm>
        </p:grpSpPr>
        <p:sp>
          <p:nvSpPr>
            <p:cNvPr id="918" name="Rectangle 917"/>
            <p:cNvSpPr/>
            <p:nvPr/>
          </p:nvSpPr>
          <p:spPr>
            <a:xfrm>
              <a:off x="9731849" y="17493537"/>
              <a:ext cx="210504" cy="38369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Rectangle 918"/>
            <p:cNvSpPr/>
            <p:nvPr/>
          </p:nvSpPr>
          <p:spPr>
            <a:xfrm>
              <a:off x="9732649" y="17107268"/>
              <a:ext cx="210504" cy="385914"/>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Rectangle 919"/>
            <p:cNvSpPr/>
            <p:nvPr/>
          </p:nvSpPr>
          <p:spPr>
            <a:xfrm>
              <a:off x="9732649" y="16722508"/>
              <a:ext cx="210504" cy="38769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Rectangle 920"/>
            <p:cNvSpPr/>
            <p:nvPr/>
          </p:nvSpPr>
          <p:spPr>
            <a:xfrm>
              <a:off x="9732649" y="1634281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p:cNvSpPr/>
            <p:nvPr/>
          </p:nvSpPr>
          <p:spPr>
            <a:xfrm>
              <a:off x="9732649" y="1595877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p:cNvSpPr/>
            <p:nvPr/>
          </p:nvSpPr>
          <p:spPr>
            <a:xfrm>
              <a:off x="994315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p:cNvSpPr/>
            <p:nvPr/>
          </p:nvSpPr>
          <p:spPr>
            <a:xfrm>
              <a:off x="9943153"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p:cNvSpPr/>
            <p:nvPr/>
          </p:nvSpPr>
          <p:spPr>
            <a:xfrm>
              <a:off x="9943153"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Rectangle 925"/>
            <p:cNvSpPr/>
            <p:nvPr/>
          </p:nvSpPr>
          <p:spPr>
            <a:xfrm>
              <a:off x="9943153"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Rectangle 926"/>
            <p:cNvSpPr/>
            <p:nvPr/>
          </p:nvSpPr>
          <p:spPr>
            <a:xfrm>
              <a:off x="9943153"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Rectangle 927"/>
            <p:cNvSpPr/>
            <p:nvPr/>
          </p:nvSpPr>
          <p:spPr>
            <a:xfrm>
              <a:off x="1015365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Rectangle 928"/>
            <p:cNvSpPr/>
            <p:nvPr/>
          </p:nvSpPr>
          <p:spPr>
            <a:xfrm>
              <a:off x="10153657"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Rectangle 929"/>
            <p:cNvSpPr/>
            <p:nvPr/>
          </p:nvSpPr>
          <p:spPr>
            <a:xfrm>
              <a:off x="10153657"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Rectangle 930"/>
            <p:cNvSpPr/>
            <p:nvPr/>
          </p:nvSpPr>
          <p:spPr>
            <a:xfrm>
              <a:off x="10153657"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Rectangle 931"/>
            <p:cNvSpPr/>
            <p:nvPr/>
          </p:nvSpPr>
          <p:spPr>
            <a:xfrm>
              <a:off x="10153657"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Rectangle 932"/>
            <p:cNvSpPr/>
            <p:nvPr/>
          </p:nvSpPr>
          <p:spPr>
            <a:xfrm>
              <a:off x="10365762"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Rectangle 933"/>
            <p:cNvSpPr/>
            <p:nvPr/>
          </p:nvSpPr>
          <p:spPr>
            <a:xfrm>
              <a:off x="10365762"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Rectangle 934"/>
            <p:cNvSpPr/>
            <p:nvPr/>
          </p:nvSpPr>
          <p:spPr>
            <a:xfrm>
              <a:off x="10365762"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Rectangle 935"/>
            <p:cNvSpPr/>
            <p:nvPr/>
          </p:nvSpPr>
          <p:spPr>
            <a:xfrm>
              <a:off x="10365762"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Rectangle 936"/>
            <p:cNvSpPr/>
            <p:nvPr/>
          </p:nvSpPr>
          <p:spPr>
            <a:xfrm>
              <a:off x="10365762"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Rectangle 937"/>
            <p:cNvSpPr/>
            <p:nvPr/>
          </p:nvSpPr>
          <p:spPr>
            <a:xfrm>
              <a:off x="889063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Rectangle 938"/>
            <p:cNvSpPr/>
            <p:nvPr/>
          </p:nvSpPr>
          <p:spPr>
            <a:xfrm>
              <a:off x="8890633"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Rectangle 939"/>
            <p:cNvSpPr/>
            <p:nvPr/>
          </p:nvSpPr>
          <p:spPr>
            <a:xfrm>
              <a:off x="8890633"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Rectangle 940"/>
            <p:cNvSpPr/>
            <p:nvPr/>
          </p:nvSpPr>
          <p:spPr>
            <a:xfrm>
              <a:off x="8890633"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Rectangle 941"/>
            <p:cNvSpPr/>
            <p:nvPr/>
          </p:nvSpPr>
          <p:spPr>
            <a:xfrm>
              <a:off x="8890633"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Rectangle 942"/>
            <p:cNvSpPr/>
            <p:nvPr/>
          </p:nvSpPr>
          <p:spPr>
            <a:xfrm>
              <a:off x="910113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Rectangle 943"/>
            <p:cNvSpPr/>
            <p:nvPr/>
          </p:nvSpPr>
          <p:spPr>
            <a:xfrm>
              <a:off x="9101137"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Rectangle 944"/>
            <p:cNvSpPr/>
            <p:nvPr/>
          </p:nvSpPr>
          <p:spPr>
            <a:xfrm>
              <a:off x="9101137"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Rectangle 945"/>
            <p:cNvSpPr/>
            <p:nvPr/>
          </p:nvSpPr>
          <p:spPr>
            <a:xfrm>
              <a:off x="9101137"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Rectangle 946"/>
            <p:cNvSpPr/>
            <p:nvPr/>
          </p:nvSpPr>
          <p:spPr>
            <a:xfrm>
              <a:off x="9101137"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p:cNvSpPr/>
            <p:nvPr/>
          </p:nvSpPr>
          <p:spPr>
            <a:xfrm>
              <a:off x="9311641"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p:cNvSpPr/>
            <p:nvPr/>
          </p:nvSpPr>
          <p:spPr>
            <a:xfrm>
              <a:off x="9311641"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p:cNvSpPr/>
            <p:nvPr/>
          </p:nvSpPr>
          <p:spPr>
            <a:xfrm>
              <a:off x="9311641"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p:cNvSpPr/>
            <p:nvPr/>
          </p:nvSpPr>
          <p:spPr>
            <a:xfrm>
              <a:off x="9311641"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Rectangle 951"/>
            <p:cNvSpPr/>
            <p:nvPr/>
          </p:nvSpPr>
          <p:spPr>
            <a:xfrm>
              <a:off x="9311641"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Rectangle 952"/>
            <p:cNvSpPr/>
            <p:nvPr/>
          </p:nvSpPr>
          <p:spPr>
            <a:xfrm>
              <a:off x="9522145"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Rectangle 953"/>
            <p:cNvSpPr/>
            <p:nvPr/>
          </p:nvSpPr>
          <p:spPr>
            <a:xfrm>
              <a:off x="9522145"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Rectangle 954"/>
            <p:cNvSpPr/>
            <p:nvPr/>
          </p:nvSpPr>
          <p:spPr>
            <a:xfrm>
              <a:off x="9522145"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Rectangle 955"/>
            <p:cNvSpPr/>
            <p:nvPr/>
          </p:nvSpPr>
          <p:spPr>
            <a:xfrm>
              <a:off x="9522145"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Rectangle 956"/>
            <p:cNvSpPr/>
            <p:nvPr/>
          </p:nvSpPr>
          <p:spPr>
            <a:xfrm>
              <a:off x="9522145"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8" name="Group 957"/>
          <p:cNvGrpSpPr/>
          <p:nvPr/>
        </p:nvGrpSpPr>
        <p:grpSpPr>
          <a:xfrm>
            <a:off x="24417337" y="13673871"/>
            <a:ext cx="3279162" cy="3534076"/>
            <a:chOff x="8890633" y="15958058"/>
            <a:chExt cx="1685633" cy="1920952"/>
          </a:xfrm>
        </p:grpSpPr>
        <p:sp>
          <p:nvSpPr>
            <p:cNvPr id="959" name="Rectangle 958"/>
            <p:cNvSpPr/>
            <p:nvPr/>
          </p:nvSpPr>
          <p:spPr>
            <a:xfrm>
              <a:off x="9732649" y="1749496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Rectangle 959"/>
            <p:cNvSpPr/>
            <p:nvPr/>
          </p:nvSpPr>
          <p:spPr>
            <a:xfrm>
              <a:off x="9732649" y="1711162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Rectangle 960"/>
            <p:cNvSpPr/>
            <p:nvPr/>
          </p:nvSpPr>
          <p:spPr>
            <a:xfrm>
              <a:off x="9732649" y="1672686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Rectangle 961"/>
            <p:cNvSpPr/>
            <p:nvPr/>
          </p:nvSpPr>
          <p:spPr>
            <a:xfrm>
              <a:off x="9732649" y="1634281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Rectangle 962"/>
            <p:cNvSpPr/>
            <p:nvPr/>
          </p:nvSpPr>
          <p:spPr>
            <a:xfrm>
              <a:off x="9732649" y="15958058"/>
              <a:ext cx="210504" cy="38404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Rectangle 963"/>
            <p:cNvSpPr/>
            <p:nvPr/>
          </p:nvSpPr>
          <p:spPr>
            <a:xfrm>
              <a:off x="994315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Rectangle 964"/>
            <p:cNvSpPr/>
            <p:nvPr/>
          </p:nvSpPr>
          <p:spPr>
            <a:xfrm>
              <a:off x="9943153"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Rectangle 965"/>
            <p:cNvSpPr/>
            <p:nvPr/>
          </p:nvSpPr>
          <p:spPr>
            <a:xfrm>
              <a:off x="9943153"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Rectangle 966"/>
            <p:cNvSpPr/>
            <p:nvPr/>
          </p:nvSpPr>
          <p:spPr>
            <a:xfrm>
              <a:off x="9943153"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p:cNvSpPr/>
            <p:nvPr/>
          </p:nvSpPr>
          <p:spPr>
            <a:xfrm>
              <a:off x="9943153"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Rectangle 968"/>
            <p:cNvSpPr/>
            <p:nvPr/>
          </p:nvSpPr>
          <p:spPr>
            <a:xfrm>
              <a:off x="1015365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p:cNvSpPr/>
            <p:nvPr/>
          </p:nvSpPr>
          <p:spPr>
            <a:xfrm>
              <a:off x="10153657"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Rectangle 970"/>
            <p:cNvSpPr/>
            <p:nvPr/>
          </p:nvSpPr>
          <p:spPr>
            <a:xfrm>
              <a:off x="10153657"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p:cNvSpPr/>
            <p:nvPr/>
          </p:nvSpPr>
          <p:spPr>
            <a:xfrm>
              <a:off x="10153657"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Rectangle 972"/>
            <p:cNvSpPr/>
            <p:nvPr/>
          </p:nvSpPr>
          <p:spPr>
            <a:xfrm>
              <a:off x="10153657"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Rectangle 973"/>
            <p:cNvSpPr/>
            <p:nvPr/>
          </p:nvSpPr>
          <p:spPr>
            <a:xfrm>
              <a:off x="10365762"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Rectangle 974"/>
            <p:cNvSpPr/>
            <p:nvPr/>
          </p:nvSpPr>
          <p:spPr>
            <a:xfrm>
              <a:off x="10365762"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Rectangle 975"/>
            <p:cNvSpPr/>
            <p:nvPr/>
          </p:nvSpPr>
          <p:spPr>
            <a:xfrm>
              <a:off x="10365762"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Rectangle 976"/>
            <p:cNvSpPr/>
            <p:nvPr/>
          </p:nvSpPr>
          <p:spPr>
            <a:xfrm>
              <a:off x="10365762"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Rectangle 977"/>
            <p:cNvSpPr/>
            <p:nvPr/>
          </p:nvSpPr>
          <p:spPr>
            <a:xfrm>
              <a:off x="10365762"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Rectangle 978"/>
            <p:cNvSpPr/>
            <p:nvPr/>
          </p:nvSpPr>
          <p:spPr>
            <a:xfrm>
              <a:off x="889063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Rectangle 979"/>
            <p:cNvSpPr/>
            <p:nvPr/>
          </p:nvSpPr>
          <p:spPr>
            <a:xfrm>
              <a:off x="8890633"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Rectangle 980"/>
            <p:cNvSpPr/>
            <p:nvPr/>
          </p:nvSpPr>
          <p:spPr>
            <a:xfrm>
              <a:off x="8890633"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Rectangle 981"/>
            <p:cNvSpPr/>
            <p:nvPr/>
          </p:nvSpPr>
          <p:spPr>
            <a:xfrm>
              <a:off x="8890633"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p:cNvSpPr/>
            <p:nvPr/>
          </p:nvSpPr>
          <p:spPr>
            <a:xfrm>
              <a:off x="8890633"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Rectangle 983"/>
            <p:cNvSpPr/>
            <p:nvPr/>
          </p:nvSpPr>
          <p:spPr>
            <a:xfrm>
              <a:off x="910113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Rectangle 984"/>
            <p:cNvSpPr/>
            <p:nvPr/>
          </p:nvSpPr>
          <p:spPr>
            <a:xfrm>
              <a:off x="9101137"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Rectangle 985"/>
            <p:cNvSpPr/>
            <p:nvPr/>
          </p:nvSpPr>
          <p:spPr>
            <a:xfrm>
              <a:off x="9101137"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p:cNvSpPr/>
            <p:nvPr/>
          </p:nvSpPr>
          <p:spPr>
            <a:xfrm>
              <a:off x="9101137"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Rectangle 987"/>
            <p:cNvSpPr/>
            <p:nvPr/>
          </p:nvSpPr>
          <p:spPr>
            <a:xfrm>
              <a:off x="9101137"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Rectangle 988"/>
            <p:cNvSpPr/>
            <p:nvPr/>
          </p:nvSpPr>
          <p:spPr>
            <a:xfrm>
              <a:off x="9311641"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Rectangle 989"/>
            <p:cNvSpPr/>
            <p:nvPr/>
          </p:nvSpPr>
          <p:spPr>
            <a:xfrm>
              <a:off x="9311641"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Rectangle 990"/>
            <p:cNvSpPr/>
            <p:nvPr/>
          </p:nvSpPr>
          <p:spPr>
            <a:xfrm>
              <a:off x="9311641"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p:cNvSpPr/>
            <p:nvPr/>
          </p:nvSpPr>
          <p:spPr>
            <a:xfrm>
              <a:off x="9311641"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Rectangle 992"/>
            <p:cNvSpPr/>
            <p:nvPr/>
          </p:nvSpPr>
          <p:spPr>
            <a:xfrm>
              <a:off x="9311641"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p:cNvSpPr/>
            <p:nvPr/>
          </p:nvSpPr>
          <p:spPr>
            <a:xfrm>
              <a:off x="9522145"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p:cNvSpPr/>
            <p:nvPr/>
          </p:nvSpPr>
          <p:spPr>
            <a:xfrm>
              <a:off x="9522145"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p:cNvSpPr/>
            <p:nvPr/>
          </p:nvSpPr>
          <p:spPr>
            <a:xfrm>
              <a:off x="9522145"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p:cNvSpPr/>
            <p:nvPr/>
          </p:nvSpPr>
          <p:spPr>
            <a:xfrm>
              <a:off x="9522145"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p:cNvSpPr/>
            <p:nvPr/>
          </p:nvSpPr>
          <p:spPr>
            <a:xfrm>
              <a:off x="9522145" y="1595805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9" name="Group 998"/>
          <p:cNvGrpSpPr/>
          <p:nvPr/>
        </p:nvGrpSpPr>
        <p:grpSpPr>
          <a:xfrm>
            <a:off x="31261131" y="13673879"/>
            <a:ext cx="3279162" cy="3534077"/>
            <a:chOff x="8890633" y="15958058"/>
            <a:chExt cx="1685633" cy="1920952"/>
          </a:xfrm>
        </p:grpSpPr>
        <p:sp>
          <p:nvSpPr>
            <p:cNvPr id="1000" name="Rectangle 999"/>
            <p:cNvSpPr/>
            <p:nvPr/>
          </p:nvSpPr>
          <p:spPr>
            <a:xfrm>
              <a:off x="9732649" y="1749496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Rectangle 1000"/>
            <p:cNvSpPr/>
            <p:nvPr/>
          </p:nvSpPr>
          <p:spPr>
            <a:xfrm>
              <a:off x="9732989" y="1710877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p:cNvSpPr/>
            <p:nvPr/>
          </p:nvSpPr>
          <p:spPr>
            <a:xfrm>
              <a:off x="9732649" y="1672686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Rectangle 1002"/>
            <p:cNvSpPr/>
            <p:nvPr/>
          </p:nvSpPr>
          <p:spPr>
            <a:xfrm>
              <a:off x="9732649" y="16342818"/>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p:cNvSpPr/>
            <p:nvPr/>
          </p:nvSpPr>
          <p:spPr>
            <a:xfrm>
              <a:off x="9732649" y="15958770"/>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Rectangle 1004"/>
            <p:cNvSpPr/>
            <p:nvPr/>
          </p:nvSpPr>
          <p:spPr>
            <a:xfrm>
              <a:off x="994315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p:cNvSpPr/>
            <p:nvPr/>
          </p:nvSpPr>
          <p:spPr>
            <a:xfrm>
              <a:off x="9943153"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Rectangle 1006"/>
            <p:cNvSpPr/>
            <p:nvPr/>
          </p:nvSpPr>
          <p:spPr>
            <a:xfrm>
              <a:off x="9943153"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Rectangle 1007"/>
            <p:cNvSpPr/>
            <p:nvPr/>
          </p:nvSpPr>
          <p:spPr>
            <a:xfrm>
              <a:off x="9943153"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Rectangle 1008"/>
            <p:cNvSpPr/>
            <p:nvPr/>
          </p:nvSpPr>
          <p:spPr>
            <a:xfrm>
              <a:off x="9943153"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p:cNvSpPr/>
            <p:nvPr/>
          </p:nvSpPr>
          <p:spPr>
            <a:xfrm>
              <a:off x="1015365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Rectangle 1010"/>
            <p:cNvSpPr/>
            <p:nvPr/>
          </p:nvSpPr>
          <p:spPr>
            <a:xfrm>
              <a:off x="10153657"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Rectangle 1011"/>
            <p:cNvSpPr/>
            <p:nvPr/>
          </p:nvSpPr>
          <p:spPr>
            <a:xfrm>
              <a:off x="10153657"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Rectangle 1012"/>
            <p:cNvSpPr/>
            <p:nvPr/>
          </p:nvSpPr>
          <p:spPr>
            <a:xfrm>
              <a:off x="10153657"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p:cNvSpPr/>
            <p:nvPr/>
          </p:nvSpPr>
          <p:spPr>
            <a:xfrm>
              <a:off x="10153657"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Rectangle 1014"/>
            <p:cNvSpPr/>
            <p:nvPr/>
          </p:nvSpPr>
          <p:spPr>
            <a:xfrm>
              <a:off x="10365762"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Rectangle 1015"/>
            <p:cNvSpPr/>
            <p:nvPr/>
          </p:nvSpPr>
          <p:spPr>
            <a:xfrm>
              <a:off x="10365762"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Rectangle 1016"/>
            <p:cNvSpPr/>
            <p:nvPr/>
          </p:nvSpPr>
          <p:spPr>
            <a:xfrm>
              <a:off x="10365762"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Rectangle 1017"/>
            <p:cNvSpPr/>
            <p:nvPr/>
          </p:nvSpPr>
          <p:spPr>
            <a:xfrm>
              <a:off x="10365762"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Rectangle 1018"/>
            <p:cNvSpPr/>
            <p:nvPr/>
          </p:nvSpPr>
          <p:spPr>
            <a:xfrm>
              <a:off x="10365762"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p:cNvSpPr/>
            <p:nvPr/>
          </p:nvSpPr>
          <p:spPr>
            <a:xfrm>
              <a:off x="8890633"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Rectangle 1020"/>
            <p:cNvSpPr/>
            <p:nvPr/>
          </p:nvSpPr>
          <p:spPr>
            <a:xfrm>
              <a:off x="8890633"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p:cNvSpPr/>
            <p:nvPr/>
          </p:nvSpPr>
          <p:spPr>
            <a:xfrm>
              <a:off x="8890633"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p:cNvSpPr/>
            <p:nvPr/>
          </p:nvSpPr>
          <p:spPr>
            <a:xfrm>
              <a:off x="8890633"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8890633"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p:cNvSpPr/>
            <p:nvPr/>
          </p:nvSpPr>
          <p:spPr>
            <a:xfrm>
              <a:off x="9101137"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p:cNvSpPr/>
            <p:nvPr/>
          </p:nvSpPr>
          <p:spPr>
            <a:xfrm>
              <a:off x="9101137"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p:cNvSpPr/>
            <p:nvPr/>
          </p:nvSpPr>
          <p:spPr>
            <a:xfrm>
              <a:off x="9101137"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p:cNvSpPr/>
            <p:nvPr/>
          </p:nvSpPr>
          <p:spPr>
            <a:xfrm>
              <a:off x="9101137"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p:cNvSpPr/>
            <p:nvPr/>
          </p:nvSpPr>
          <p:spPr>
            <a:xfrm>
              <a:off x="9101137"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p:cNvSpPr/>
            <p:nvPr/>
          </p:nvSpPr>
          <p:spPr>
            <a:xfrm>
              <a:off x="9311641"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030"/>
            <p:cNvSpPr/>
            <p:nvPr/>
          </p:nvSpPr>
          <p:spPr>
            <a:xfrm>
              <a:off x="9311641" y="17110202"/>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p:cNvSpPr/>
            <p:nvPr/>
          </p:nvSpPr>
          <p:spPr>
            <a:xfrm>
              <a:off x="9311641" y="16726154"/>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p:nvPr/>
          </p:nvSpPr>
          <p:spPr>
            <a:xfrm>
              <a:off x="9311641" y="16342106"/>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p:cNvSpPr/>
            <p:nvPr/>
          </p:nvSpPr>
          <p:spPr>
            <a:xfrm>
              <a:off x="9311641"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p:cNvSpPr/>
            <p:nvPr/>
          </p:nvSpPr>
          <p:spPr>
            <a:xfrm>
              <a:off x="9522145" y="17494250"/>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p:cNvSpPr/>
            <p:nvPr/>
          </p:nvSpPr>
          <p:spPr>
            <a:xfrm>
              <a:off x="9522145" y="17110202"/>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p:cNvSpPr/>
            <p:nvPr/>
          </p:nvSpPr>
          <p:spPr>
            <a:xfrm>
              <a:off x="9522145" y="16726154"/>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p:cNvSpPr/>
            <p:nvPr/>
          </p:nvSpPr>
          <p:spPr>
            <a:xfrm>
              <a:off x="9522145" y="16342106"/>
              <a:ext cx="210504" cy="3840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p:cNvSpPr/>
            <p:nvPr/>
          </p:nvSpPr>
          <p:spPr>
            <a:xfrm>
              <a:off x="9522145" y="15958058"/>
              <a:ext cx="210504" cy="3840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1" name="Cube 1040"/>
          <p:cNvSpPr/>
          <p:nvPr/>
        </p:nvSpPr>
        <p:spPr>
          <a:xfrm>
            <a:off x="3080634" y="21284325"/>
            <a:ext cx="3874334"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000</a:t>
            </a:r>
            <a:endParaRPr lang="en-US" sz="7200">
              <a:solidFill>
                <a:schemeClr val="tx1">
                  <a:lumMod val="50000"/>
                  <a:lumOff val="50000"/>
                </a:schemeClr>
              </a:solidFill>
            </a:endParaRPr>
          </a:p>
        </p:txBody>
      </p:sp>
      <p:sp>
        <p:nvSpPr>
          <p:cNvPr id="1042" name="Rectangle 1041"/>
          <p:cNvSpPr/>
          <p:nvPr/>
        </p:nvSpPr>
        <p:spPr>
          <a:xfrm rot="21064479">
            <a:off x="4296621" y="20402337"/>
            <a:ext cx="1999887" cy="3170099"/>
          </a:xfrm>
          <a:prstGeom prst="rect">
            <a:avLst/>
          </a:prstGeom>
          <a:scene3d>
            <a:camera prst="isometricOffAxis2Top"/>
            <a:lightRig rig="threePt" dir="t"/>
          </a:scene3d>
        </p:spPr>
        <p:txBody>
          <a:bodyPr wrap="square">
            <a:spAutoFit/>
          </a:bodyPr>
          <a:lstStyle/>
          <a:p>
            <a:r>
              <a:rPr lang="en-US" sz="20000" b="1">
                <a:solidFill>
                  <a:schemeClr val="accent1">
                    <a:lumMod val="60000"/>
                    <a:lumOff val="40000"/>
                  </a:schemeClr>
                </a:solidFill>
              </a:rPr>
              <a:t>1</a:t>
            </a:r>
          </a:p>
        </p:txBody>
      </p:sp>
      <p:sp>
        <p:nvSpPr>
          <p:cNvPr id="634" name="Cube 633"/>
          <p:cNvSpPr/>
          <p:nvPr/>
        </p:nvSpPr>
        <p:spPr>
          <a:xfrm>
            <a:off x="5389568" y="21290855"/>
            <a:ext cx="3874334" cy="288430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100</a:t>
            </a:r>
            <a:endParaRPr lang="en-US" sz="7200">
              <a:solidFill>
                <a:schemeClr val="tx1">
                  <a:lumMod val="50000"/>
                  <a:lumOff val="50000"/>
                </a:schemeClr>
              </a:solidFill>
            </a:endParaRPr>
          </a:p>
        </p:txBody>
      </p:sp>
      <p:sp>
        <p:nvSpPr>
          <p:cNvPr id="635" name="Rectangle 634"/>
          <p:cNvSpPr/>
          <p:nvPr/>
        </p:nvSpPr>
        <p:spPr>
          <a:xfrm rot="21064479">
            <a:off x="6647546" y="20408867"/>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2</a:t>
            </a:r>
            <a:endParaRPr lang="en-US" sz="20000" b="1">
              <a:solidFill>
                <a:schemeClr val="accent1">
                  <a:lumMod val="60000"/>
                  <a:lumOff val="40000"/>
                </a:schemeClr>
              </a:solidFill>
            </a:endParaRPr>
          </a:p>
        </p:txBody>
      </p:sp>
      <p:sp>
        <p:nvSpPr>
          <p:cNvPr id="636" name="Cube 635"/>
          <p:cNvSpPr/>
          <p:nvPr/>
        </p:nvSpPr>
        <p:spPr>
          <a:xfrm>
            <a:off x="7673144" y="21290855"/>
            <a:ext cx="3874334" cy="288430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001</a:t>
            </a:r>
            <a:endParaRPr lang="en-US" sz="7200">
              <a:solidFill>
                <a:schemeClr val="tx1">
                  <a:lumMod val="50000"/>
                  <a:lumOff val="50000"/>
                </a:schemeClr>
              </a:solidFill>
            </a:endParaRPr>
          </a:p>
        </p:txBody>
      </p:sp>
      <p:sp>
        <p:nvSpPr>
          <p:cNvPr id="637" name="Rectangle 636"/>
          <p:cNvSpPr/>
          <p:nvPr/>
        </p:nvSpPr>
        <p:spPr>
          <a:xfrm rot="21064479">
            <a:off x="8889131" y="20408867"/>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3</a:t>
            </a:r>
            <a:endParaRPr lang="en-US" sz="20000" b="1">
              <a:solidFill>
                <a:schemeClr val="accent1">
                  <a:lumMod val="60000"/>
                  <a:lumOff val="40000"/>
                </a:schemeClr>
              </a:solidFill>
            </a:endParaRPr>
          </a:p>
        </p:txBody>
      </p:sp>
      <p:sp>
        <p:nvSpPr>
          <p:cNvPr id="638" name="Cube 637"/>
          <p:cNvSpPr/>
          <p:nvPr/>
        </p:nvSpPr>
        <p:spPr>
          <a:xfrm>
            <a:off x="9982078" y="21284325"/>
            <a:ext cx="3874334"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110</a:t>
            </a:r>
            <a:endParaRPr lang="en-US" sz="7200">
              <a:solidFill>
                <a:schemeClr val="tx1">
                  <a:lumMod val="50000"/>
                  <a:lumOff val="50000"/>
                </a:schemeClr>
              </a:solidFill>
            </a:endParaRPr>
          </a:p>
        </p:txBody>
      </p:sp>
      <p:sp>
        <p:nvSpPr>
          <p:cNvPr id="639" name="Rectangle 638"/>
          <p:cNvSpPr/>
          <p:nvPr/>
        </p:nvSpPr>
        <p:spPr>
          <a:xfrm rot="21064479">
            <a:off x="11240056" y="20415397"/>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4</a:t>
            </a:r>
            <a:endParaRPr lang="en-US" sz="20000" b="1">
              <a:solidFill>
                <a:schemeClr val="accent1">
                  <a:lumMod val="60000"/>
                  <a:lumOff val="40000"/>
                </a:schemeClr>
              </a:solidFill>
            </a:endParaRPr>
          </a:p>
        </p:txBody>
      </p:sp>
      <p:sp>
        <p:nvSpPr>
          <p:cNvPr id="640" name="Cube 639"/>
          <p:cNvSpPr/>
          <p:nvPr/>
        </p:nvSpPr>
        <p:spPr>
          <a:xfrm>
            <a:off x="12247103" y="21284578"/>
            <a:ext cx="3874334" cy="2890583"/>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011</a:t>
            </a:r>
            <a:endParaRPr lang="en-US" sz="7200">
              <a:solidFill>
                <a:schemeClr val="tx1">
                  <a:lumMod val="50000"/>
                  <a:lumOff val="50000"/>
                </a:schemeClr>
              </a:solidFill>
            </a:endParaRPr>
          </a:p>
        </p:txBody>
      </p:sp>
      <p:sp>
        <p:nvSpPr>
          <p:cNvPr id="641" name="Rectangle 640"/>
          <p:cNvSpPr/>
          <p:nvPr/>
        </p:nvSpPr>
        <p:spPr>
          <a:xfrm rot="21064479">
            <a:off x="13519879" y="20441388"/>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5</a:t>
            </a:r>
            <a:endParaRPr lang="en-US" sz="20000" b="1">
              <a:solidFill>
                <a:schemeClr val="accent1">
                  <a:lumMod val="60000"/>
                  <a:lumOff val="40000"/>
                </a:schemeClr>
              </a:solidFill>
            </a:endParaRPr>
          </a:p>
        </p:txBody>
      </p:sp>
      <p:sp>
        <p:nvSpPr>
          <p:cNvPr id="644" name="Rectangle 643"/>
          <p:cNvSpPr/>
          <p:nvPr/>
        </p:nvSpPr>
        <p:spPr>
          <a:xfrm>
            <a:off x="31261131" y="28406680"/>
            <a:ext cx="5519653" cy="2554545"/>
          </a:xfrm>
          <a:prstGeom prst="rect">
            <a:avLst/>
          </a:prstGeom>
        </p:spPr>
        <p:txBody>
          <a:bodyPr wrap="none">
            <a:spAutoFit/>
          </a:bodyPr>
          <a:lstStyle/>
          <a:p>
            <a:r>
              <a:rPr lang="en-US" sz="8000" smtClean="0">
                <a:solidFill>
                  <a:schemeClr val="tx1">
                    <a:lumMod val="50000"/>
                    <a:lumOff val="50000"/>
                  </a:schemeClr>
                </a:solidFill>
              </a:rPr>
              <a:t>800 bits</a:t>
            </a:r>
          </a:p>
          <a:p>
            <a:r>
              <a:rPr lang="en-US" sz="8000">
                <a:solidFill>
                  <a:schemeClr val="tx1">
                    <a:lumMod val="50000"/>
                    <a:lumOff val="50000"/>
                  </a:schemeClr>
                </a:solidFill>
              </a:rPr>
              <a:t>266.66 </a:t>
            </a:r>
            <a:r>
              <a:rPr lang="en-US" sz="8000" smtClean="0">
                <a:solidFill>
                  <a:schemeClr val="tx1">
                    <a:lumMod val="50000"/>
                    <a:lumOff val="50000"/>
                  </a:schemeClr>
                </a:solidFill>
              </a:rPr>
              <a:t>bytes</a:t>
            </a:r>
            <a:endParaRPr lang="en-US" sz="8000">
              <a:solidFill>
                <a:schemeClr val="tx1">
                  <a:lumMod val="50000"/>
                  <a:lumOff val="50000"/>
                </a:schemeClr>
              </a:solidFill>
            </a:endParaRPr>
          </a:p>
        </p:txBody>
      </p:sp>
      <p:grpSp>
        <p:nvGrpSpPr>
          <p:cNvPr id="2" name="Group 1"/>
          <p:cNvGrpSpPr/>
          <p:nvPr/>
        </p:nvGrpSpPr>
        <p:grpSpPr>
          <a:xfrm>
            <a:off x="2027781" y="28718164"/>
            <a:ext cx="27731940" cy="1948567"/>
            <a:chOff x="2552798" y="28923797"/>
            <a:chExt cx="20167740" cy="1190429"/>
          </a:xfrm>
        </p:grpSpPr>
        <p:grpSp>
          <p:nvGrpSpPr>
            <p:cNvPr id="645" name="Group 644"/>
            <p:cNvGrpSpPr/>
            <p:nvPr/>
          </p:nvGrpSpPr>
          <p:grpSpPr>
            <a:xfrm>
              <a:off x="4579315" y="28924236"/>
              <a:ext cx="1012280" cy="1183925"/>
              <a:chOff x="8890633" y="15958058"/>
              <a:chExt cx="1685633" cy="1920952"/>
            </a:xfrm>
          </p:grpSpPr>
          <p:sp>
            <p:nvSpPr>
              <p:cNvPr id="646" name="Rectangle 645"/>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646"/>
              <p:cNvSpPr/>
              <p:nvPr/>
            </p:nvSpPr>
            <p:spPr>
              <a:xfrm>
                <a:off x="9732649"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647"/>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650"/>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651"/>
              <p:cNvSpPr/>
              <p:nvPr/>
            </p:nvSpPr>
            <p:spPr>
              <a:xfrm>
                <a:off x="994315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Rectangle 652"/>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653"/>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655"/>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Rectangle 656"/>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ectangle 658"/>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Rectangle 660"/>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661"/>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662"/>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663"/>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664"/>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Rectangle 665"/>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666"/>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Rectangle 667"/>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668"/>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Rectangle 669"/>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670"/>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Rectangle 671"/>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674"/>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Rectangle 676"/>
              <p:cNvSpPr/>
              <p:nvPr/>
            </p:nvSpPr>
            <p:spPr>
              <a:xfrm>
                <a:off x="9311641"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Rectangle 678"/>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Rectangle 680"/>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682"/>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683"/>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Rectangle 684"/>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6" name="Group 685"/>
            <p:cNvGrpSpPr/>
            <p:nvPr/>
          </p:nvGrpSpPr>
          <p:grpSpPr>
            <a:xfrm>
              <a:off x="5571371" y="28924236"/>
              <a:ext cx="1012280" cy="1183925"/>
              <a:chOff x="8890633" y="15958058"/>
              <a:chExt cx="1685633" cy="1920952"/>
            </a:xfrm>
          </p:grpSpPr>
          <p:sp>
            <p:nvSpPr>
              <p:cNvPr id="687" name="Rectangle 686"/>
              <p:cNvSpPr/>
              <p:nvPr/>
            </p:nvSpPr>
            <p:spPr>
              <a:xfrm>
                <a:off x="9732649" y="1749496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687"/>
              <p:cNvSpPr/>
              <p:nvPr/>
            </p:nvSpPr>
            <p:spPr>
              <a:xfrm>
                <a:off x="9732649" y="1711091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688"/>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689"/>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690"/>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691"/>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692"/>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p:cNvSpPr/>
              <p:nvPr/>
            </p:nvSpPr>
            <p:spPr>
              <a:xfrm>
                <a:off x="994315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694"/>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695"/>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Rectangle 696"/>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Rectangle 698"/>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Rectangle 699"/>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700"/>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703"/>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704"/>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705"/>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706"/>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ectangle 707"/>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Rectangle 709"/>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Rectangle 711"/>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713"/>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714"/>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Rectangle 716"/>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Rectangle 718"/>
              <p:cNvSpPr/>
              <p:nvPr/>
            </p:nvSpPr>
            <p:spPr>
              <a:xfrm>
                <a:off x="9311641"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Rectangle 720"/>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721"/>
              <p:cNvSpPr/>
              <p:nvPr/>
            </p:nvSpPr>
            <p:spPr>
              <a:xfrm>
                <a:off x="9522145" y="1749425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Rectangle 722"/>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Rectangle 724"/>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725"/>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7" name="Group 726"/>
            <p:cNvGrpSpPr/>
            <p:nvPr/>
          </p:nvGrpSpPr>
          <p:grpSpPr>
            <a:xfrm>
              <a:off x="3571280" y="28925506"/>
              <a:ext cx="1012280" cy="1188720"/>
              <a:chOff x="8890633" y="15958058"/>
              <a:chExt cx="1685633" cy="1920952"/>
            </a:xfrm>
          </p:grpSpPr>
          <p:sp>
            <p:nvSpPr>
              <p:cNvPr id="728" name="Rectangle 727"/>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Rectangle 728"/>
              <p:cNvSpPr/>
              <p:nvPr/>
            </p:nvSpPr>
            <p:spPr>
              <a:xfrm>
                <a:off x="9732649" y="1711162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729"/>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Rectangle 730"/>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Rectangle 731"/>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Rectangle 732"/>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Rectangle 733"/>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Rectangle 734"/>
              <p:cNvSpPr/>
              <p:nvPr/>
            </p:nvSpPr>
            <p:spPr>
              <a:xfrm>
                <a:off x="994315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Rectangle 735"/>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Rectangle 736"/>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Rectangle 737"/>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Rectangle 739"/>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Rectangle 740"/>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Rectangle 741"/>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Rectangle 742"/>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Rectangle 743"/>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Rectangle 744"/>
              <p:cNvSpPr/>
              <p:nvPr/>
            </p:nvSpPr>
            <p:spPr>
              <a:xfrm>
                <a:off x="10365762"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Rectangle 745"/>
              <p:cNvSpPr/>
              <p:nvPr/>
            </p:nvSpPr>
            <p:spPr>
              <a:xfrm>
                <a:off x="10365762"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Rectangle 746"/>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747"/>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p:cNvSpPr/>
              <p:nvPr/>
            </p:nvSpPr>
            <p:spPr>
              <a:xfrm>
                <a:off x="889063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Rectangle 750"/>
              <p:cNvSpPr/>
              <p:nvPr/>
            </p:nvSpPr>
            <p:spPr>
              <a:xfrm>
                <a:off x="889063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751"/>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Rectangle 752"/>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753"/>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Rectangle 754"/>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Rectangle 755"/>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Rectangle 756"/>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Rectangle 758"/>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759"/>
              <p:cNvSpPr/>
              <p:nvPr/>
            </p:nvSpPr>
            <p:spPr>
              <a:xfrm>
                <a:off x="9311641"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Rectangle 760"/>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761"/>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762"/>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763"/>
              <p:cNvSpPr/>
              <p:nvPr/>
            </p:nvSpPr>
            <p:spPr>
              <a:xfrm>
                <a:off x="9522145"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Rectangle 764"/>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765"/>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Rectangle 766"/>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8" name="Group 767"/>
            <p:cNvGrpSpPr/>
            <p:nvPr/>
          </p:nvGrpSpPr>
          <p:grpSpPr>
            <a:xfrm>
              <a:off x="2552798" y="28924236"/>
              <a:ext cx="1012280" cy="1188720"/>
              <a:chOff x="8890633" y="15958058"/>
              <a:chExt cx="1685633" cy="1920952"/>
            </a:xfrm>
          </p:grpSpPr>
          <p:sp>
            <p:nvSpPr>
              <p:cNvPr id="769" name="Rectangle 768"/>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Rectangle 769"/>
              <p:cNvSpPr/>
              <p:nvPr/>
            </p:nvSpPr>
            <p:spPr>
              <a:xfrm>
                <a:off x="9732649" y="1711162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Rectangle 770"/>
              <p:cNvSpPr/>
              <p:nvPr/>
            </p:nvSpPr>
            <p:spPr>
              <a:xfrm>
                <a:off x="9732649" y="1672686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Rectangle 771"/>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Rectangle 772"/>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Rectangle 773"/>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Rectangle 774"/>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Rectangle 775"/>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776"/>
              <p:cNvSpPr/>
              <p:nvPr/>
            </p:nvSpPr>
            <p:spPr>
              <a:xfrm>
                <a:off x="994315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Rectangle 777"/>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778"/>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779"/>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780"/>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Rectangle 781"/>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Rectangle 782"/>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Rectangle 783"/>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Rectangle 784"/>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p:cNvSpPr/>
              <p:nvPr/>
            </p:nvSpPr>
            <p:spPr>
              <a:xfrm>
                <a:off x="10365762"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786"/>
              <p:cNvSpPr/>
              <p:nvPr/>
            </p:nvSpPr>
            <p:spPr>
              <a:xfrm>
                <a:off x="10365762"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Rectangle 787"/>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Rectangle 788"/>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Rectangle 789"/>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Rectangle 790"/>
              <p:cNvSpPr/>
              <p:nvPr/>
            </p:nvSpPr>
            <p:spPr>
              <a:xfrm>
                <a:off x="889063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p:cNvSpPr/>
              <p:nvPr/>
            </p:nvSpPr>
            <p:spPr>
              <a:xfrm>
                <a:off x="889063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Rectangle 792"/>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Rectangle 794"/>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Rectangle 796"/>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797"/>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798"/>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Rectangle 799"/>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Rectangle 800"/>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Rectangle 801"/>
              <p:cNvSpPr/>
              <p:nvPr/>
            </p:nvSpPr>
            <p:spPr>
              <a:xfrm>
                <a:off x="9311641"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p:cNvSpPr/>
              <p:nvPr/>
            </p:nvSpPr>
            <p:spPr>
              <a:xfrm>
                <a:off x="9522145"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p:cNvSpPr/>
              <p:nvPr/>
            </p:nvSpPr>
            <p:spPr>
              <a:xfrm>
                <a:off x="9522145"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9" name="Group 808"/>
            <p:cNvGrpSpPr/>
            <p:nvPr/>
          </p:nvGrpSpPr>
          <p:grpSpPr>
            <a:xfrm>
              <a:off x="6583651" y="28924236"/>
              <a:ext cx="1012280" cy="1183925"/>
              <a:chOff x="8890633" y="15958058"/>
              <a:chExt cx="1685633" cy="1920952"/>
            </a:xfrm>
          </p:grpSpPr>
          <p:sp>
            <p:nvSpPr>
              <p:cNvPr id="810" name="Rectangle 809"/>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p:cNvSpPr/>
              <p:nvPr/>
            </p:nvSpPr>
            <p:spPr>
              <a:xfrm>
                <a:off x="9732989" y="1710877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p:cNvSpPr/>
              <p:nvPr/>
            </p:nvSpPr>
            <p:spPr>
              <a:xfrm>
                <a:off x="994315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p:cNvSpPr/>
              <p:nvPr/>
            </p:nvSpPr>
            <p:spPr>
              <a:xfrm>
                <a:off x="994315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p:cNvSpPr/>
              <p:nvPr/>
            </p:nvSpPr>
            <p:spPr>
              <a:xfrm>
                <a:off x="9311641"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p:cNvSpPr/>
              <p:nvPr/>
            </p:nvSpPr>
            <p:spPr>
              <a:xfrm>
                <a:off x="9311641"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7" name="Group 1056"/>
            <p:cNvGrpSpPr/>
            <p:nvPr/>
          </p:nvGrpSpPr>
          <p:grpSpPr>
            <a:xfrm>
              <a:off x="10621164" y="28923797"/>
              <a:ext cx="1012280" cy="1183925"/>
              <a:chOff x="8890633" y="15958058"/>
              <a:chExt cx="1685633" cy="1920952"/>
            </a:xfrm>
          </p:grpSpPr>
          <p:sp>
            <p:nvSpPr>
              <p:cNvPr id="1058" name="Rectangle 1057"/>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p:cNvSpPr/>
              <p:nvPr/>
            </p:nvSpPr>
            <p:spPr>
              <a:xfrm>
                <a:off x="9732649"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p:cNvSpPr/>
              <p:nvPr/>
            </p:nvSpPr>
            <p:spPr>
              <a:xfrm>
                <a:off x="994315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68"/>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1078"/>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1080"/>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1082"/>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1084"/>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85"/>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1086"/>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1088"/>
              <p:cNvSpPr/>
              <p:nvPr/>
            </p:nvSpPr>
            <p:spPr>
              <a:xfrm>
                <a:off x="9311641"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Rectangle 1090"/>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Rectangle 1092"/>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Rectangle 1093"/>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8" name="Group 1097"/>
            <p:cNvGrpSpPr/>
            <p:nvPr/>
          </p:nvGrpSpPr>
          <p:grpSpPr>
            <a:xfrm>
              <a:off x="11631570" y="28924250"/>
              <a:ext cx="1012280" cy="1183925"/>
              <a:chOff x="8890633" y="15958058"/>
              <a:chExt cx="1685633" cy="1920952"/>
            </a:xfrm>
          </p:grpSpPr>
          <p:sp>
            <p:nvSpPr>
              <p:cNvPr id="1099" name="Rectangle 1098"/>
              <p:cNvSpPr/>
              <p:nvPr/>
            </p:nvSpPr>
            <p:spPr>
              <a:xfrm>
                <a:off x="9732649" y="1749496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p:cNvSpPr/>
              <p:nvPr/>
            </p:nvSpPr>
            <p:spPr>
              <a:xfrm>
                <a:off x="9732649" y="1711091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Rectangle 1104"/>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p:cNvSpPr/>
              <p:nvPr/>
            </p:nvSpPr>
            <p:spPr>
              <a:xfrm>
                <a:off x="994315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Rectangle 1106"/>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Rectangle 1108"/>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Rectangle 1110"/>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Rectangle 1112"/>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Rectangle 1114"/>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 name="Rectangle 1115"/>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Rectangle 1116"/>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1119"/>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Rectangle 1123"/>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9311641"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9522145" y="1749425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Rectangle 1134"/>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Rectangle 1135"/>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Rectangle 1136"/>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Rectangle 1137"/>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9" name="Group 1138"/>
            <p:cNvGrpSpPr/>
            <p:nvPr/>
          </p:nvGrpSpPr>
          <p:grpSpPr>
            <a:xfrm>
              <a:off x="9607923" y="28923797"/>
              <a:ext cx="1012280" cy="1183925"/>
              <a:chOff x="8890633" y="15958058"/>
              <a:chExt cx="1685633" cy="1920952"/>
            </a:xfrm>
          </p:grpSpPr>
          <p:sp>
            <p:nvSpPr>
              <p:cNvPr id="1140" name="Rectangle 1139"/>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Rectangle 1140"/>
              <p:cNvSpPr/>
              <p:nvPr/>
            </p:nvSpPr>
            <p:spPr>
              <a:xfrm>
                <a:off x="9732649" y="1711162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p:cNvSpPr/>
              <p:nvPr/>
            </p:nvSpPr>
            <p:spPr>
              <a:xfrm>
                <a:off x="9732649" y="16726866"/>
                <a:ext cx="210503"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Rectangle 1142"/>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Rectangle 1143"/>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Rectangle 1144"/>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994315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Rectangle 1154"/>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Rectangle 1155"/>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Rectangle 1156"/>
              <p:cNvSpPr/>
              <p:nvPr/>
            </p:nvSpPr>
            <p:spPr>
              <a:xfrm>
                <a:off x="10365762"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Rectangle 1157"/>
              <p:cNvSpPr/>
              <p:nvPr/>
            </p:nvSpPr>
            <p:spPr>
              <a:xfrm>
                <a:off x="10365762"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Rectangle 1158"/>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Rectangle 1159"/>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Rectangle 1160"/>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Rectangle 1161"/>
              <p:cNvSpPr/>
              <p:nvPr/>
            </p:nvSpPr>
            <p:spPr>
              <a:xfrm>
                <a:off x="889063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Rectangle 1162"/>
              <p:cNvSpPr/>
              <p:nvPr/>
            </p:nvSpPr>
            <p:spPr>
              <a:xfrm>
                <a:off x="889063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Rectangle 1163"/>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1164"/>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9311641"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Rectangle 1174"/>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Rectangle 1175"/>
              <p:cNvSpPr/>
              <p:nvPr/>
            </p:nvSpPr>
            <p:spPr>
              <a:xfrm>
                <a:off x="9522145"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0" name="Group 1179"/>
            <p:cNvGrpSpPr/>
            <p:nvPr/>
          </p:nvGrpSpPr>
          <p:grpSpPr>
            <a:xfrm>
              <a:off x="12637410" y="28924250"/>
              <a:ext cx="1012280" cy="1183925"/>
              <a:chOff x="8890633" y="15958058"/>
              <a:chExt cx="1685633" cy="1920952"/>
            </a:xfrm>
          </p:grpSpPr>
          <p:sp>
            <p:nvSpPr>
              <p:cNvPr id="1181" name="Rectangle 1180"/>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p:cNvSpPr/>
              <p:nvPr/>
            </p:nvSpPr>
            <p:spPr>
              <a:xfrm>
                <a:off x="9732649" y="1711162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Rectangle 1182"/>
              <p:cNvSpPr/>
              <p:nvPr/>
            </p:nvSpPr>
            <p:spPr>
              <a:xfrm>
                <a:off x="9732649" y="1672686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Rectangle 1183"/>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Rectangle 1184"/>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94315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Rectangle 1194"/>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Rectangle 1195"/>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Rectangle 1196"/>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Rectangle 1197"/>
              <p:cNvSpPr/>
              <p:nvPr/>
            </p:nvSpPr>
            <p:spPr>
              <a:xfrm>
                <a:off x="10365762"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Rectangle 1198"/>
              <p:cNvSpPr/>
              <p:nvPr/>
            </p:nvSpPr>
            <p:spPr>
              <a:xfrm>
                <a:off x="10365762"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Rectangle 1199"/>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Rectangle 1200"/>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Rectangle 1202"/>
              <p:cNvSpPr/>
              <p:nvPr/>
            </p:nvSpPr>
            <p:spPr>
              <a:xfrm>
                <a:off x="889063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Rectangle 1203"/>
              <p:cNvSpPr/>
              <p:nvPr/>
            </p:nvSpPr>
            <p:spPr>
              <a:xfrm>
                <a:off x="889063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Rectangle 1204"/>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9311641"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Rectangle 1214"/>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Rectangle 1215"/>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Rectangle 1216"/>
              <p:cNvSpPr/>
              <p:nvPr/>
            </p:nvSpPr>
            <p:spPr>
              <a:xfrm>
                <a:off x="9522145"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Rectangle 1217"/>
              <p:cNvSpPr/>
              <p:nvPr/>
            </p:nvSpPr>
            <p:spPr>
              <a:xfrm>
                <a:off x="9522145"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Rectangle 1218"/>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1" name="Group 1220"/>
            <p:cNvGrpSpPr/>
            <p:nvPr/>
          </p:nvGrpSpPr>
          <p:grpSpPr>
            <a:xfrm>
              <a:off x="8600747" y="28923797"/>
              <a:ext cx="1012280" cy="1183925"/>
              <a:chOff x="8890633" y="15958058"/>
              <a:chExt cx="1685633" cy="1920952"/>
            </a:xfrm>
          </p:grpSpPr>
          <p:sp>
            <p:nvSpPr>
              <p:cNvPr id="1222" name="Rectangle 1221"/>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Rectangle 1222"/>
              <p:cNvSpPr/>
              <p:nvPr/>
            </p:nvSpPr>
            <p:spPr>
              <a:xfrm>
                <a:off x="9732989" y="1710877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Rectangle 1223"/>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Rectangle 1224"/>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994315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994315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Rectangle 1234"/>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Rectangle 1235"/>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Rectangle 1236"/>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Rectangle 1237"/>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Rectangle 1238"/>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0" name="Rectangle 1239"/>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Rectangle 1240"/>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Rectangle 1241"/>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Rectangle 1242"/>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Rectangle 1243"/>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Rectangle 1244"/>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Rectangle 1254"/>
              <p:cNvSpPr/>
              <p:nvPr/>
            </p:nvSpPr>
            <p:spPr>
              <a:xfrm>
                <a:off x="9311641"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Rectangle 1255"/>
              <p:cNvSpPr/>
              <p:nvPr/>
            </p:nvSpPr>
            <p:spPr>
              <a:xfrm>
                <a:off x="9311641"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Rectangle 1257"/>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Rectangle 1258"/>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Rectangle 1259"/>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Rectangle 1260"/>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2" name="Group 1261"/>
            <p:cNvGrpSpPr/>
            <p:nvPr/>
          </p:nvGrpSpPr>
          <p:grpSpPr>
            <a:xfrm>
              <a:off x="7589429" y="28924236"/>
              <a:ext cx="1012280" cy="1183925"/>
              <a:chOff x="8890633" y="15958058"/>
              <a:chExt cx="1685633" cy="1920952"/>
            </a:xfrm>
          </p:grpSpPr>
          <p:sp>
            <p:nvSpPr>
              <p:cNvPr id="1263" name="Rectangle 1262"/>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4" name="Rectangle 1263"/>
              <p:cNvSpPr/>
              <p:nvPr/>
            </p:nvSpPr>
            <p:spPr>
              <a:xfrm>
                <a:off x="9732649"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5" name="Rectangle 1264"/>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6" name="Rectangle 1265"/>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7" name="Rectangle 1266"/>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Rectangle 1267"/>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9" name="Rectangle 1268"/>
              <p:cNvSpPr/>
              <p:nvPr/>
            </p:nvSpPr>
            <p:spPr>
              <a:xfrm>
                <a:off x="994315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Rectangle 1269"/>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Rectangle 1270"/>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Rectangle 1271"/>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Rectangle 1272"/>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Rectangle 1273"/>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5" name="Rectangle 1274"/>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6" name="Rectangle 1275"/>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7" name="Rectangle 1276"/>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8" name="Rectangle 1277"/>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9" name="Rectangle 1278"/>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Rectangle 1279"/>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Rectangle 1280"/>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Rectangle 1281"/>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Rectangle 1282"/>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Rectangle 1283"/>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Rectangle 1284"/>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Rectangle 1285"/>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Rectangle 1286"/>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Rectangle 1287"/>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9" name="Rectangle 1288"/>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0" name="Rectangle 1289"/>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1" name="Rectangle 1290"/>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2" name="Rectangle 1291"/>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3" name="Rectangle 1292"/>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4" name="Rectangle 1293"/>
              <p:cNvSpPr/>
              <p:nvPr/>
            </p:nvSpPr>
            <p:spPr>
              <a:xfrm>
                <a:off x="9311641"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5" name="Rectangle 1294"/>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6" name="Rectangle 1295"/>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7" name="Rectangle 1296"/>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8" name="Rectangle 1297"/>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9" name="Rectangle 1298"/>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0" name="Rectangle 1299"/>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1" name="Rectangle 1300"/>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2" name="Rectangle 1301"/>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3" name="Group 1302"/>
            <p:cNvGrpSpPr/>
            <p:nvPr/>
          </p:nvGrpSpPr>
          <p:grpSpPr>
            <a:xfrm>
              <a:off x="13643250" y="28924250"/>
              <a:ext cx="1012280" cy="1183925"/>
              <a:chOff x="8890633" y="15958058"/>
              <a:chExt cx="1685633" cy="1920952"/>
            </a:xfrm>
          </p:grpSpPr>
          <p:sp>
            <p:nvSpPr>
              <p:cNvPr id="1304" name="Rectangle 1303"/>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5" name="Rectangle 1304"/>
              <p:cNvSpPr/>
              <p:nvPr/>
            </p:nvSpPr>
            <p:spPr>
              <a:xfrm>
                <a:off x="9732989" y="1710877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6" name="Rectangle 1305"/>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7" name="Rectangle 1306"/>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8" name="Rectangle 1307"/>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9" name="Rectangle 1308"/>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0" name="Rectangle 1309"/>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Rectangle 1310"/>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Rectangle 1311"/>
              <p:cNvSpPr/>
              <p:nvPr/>
            </p:nvSpPr>
            <p:spPr>
              <a:xfrm>
                <a:off x="994315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3" name="Rectangle 1312"/>
              <p:cNvSpPr/>
              <p:nvPr/>
            </p:nvSpPr>
            <p:spPr>
              <a:xfrm>
                <a:off x="994315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4" name="Rectangle 1313"/>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Rectangle 1314"/>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6" name="Rectangle 1315"/>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7" name="Rectangle 1316"/>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8" name="Rectangle 1317"/>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Rectangle 1318"/>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0" name="Rectangle 1319"/>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1" name="Rectangle 1320"/>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2" name="Rectangle 1321"/>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3" name="Rectangle 1322"/>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4" name="Rectangle 1323"/>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5" name="Rectangle 1324"/>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6" name="Rectangle 1325"/>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7" name="Rectangle 1326"/>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8" name="Rectangle 1327"/>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9" name="Rectangle 1328"/>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0" name="Rectangle 1329"/>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 name="Rectangle 1330"/>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 name="Rectangle 1331"/>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 name="Rectangle 1332"/>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4" name="Rectangle 1333"/>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 name="Rectangle 1334"/>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6" name="Rectangle 1335"/>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7" name="Rectangle 1336"/>
              <p:cNvSpPr/>
              <p:nvPr/>
            </p:nvSpPr>
            <p:spPr>
              <a:xfrm>
                <a:off x="9311641"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8" name="Rectangle 1337"/>
              <p:cNvSpPr/>
              <p:nvPr/>
            </p:nvSpPr>
            <p:spPr>
              <a:xfrm>
                <a:off x="9311641"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9" name="Rectangle 1338"/>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0" name="Rectangle 1339"/>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1" name="Rectangle 1340"/>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2" name="Rectangle 1341"/>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3" name="Rectangle 1342"/>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4" name="Group 1343"/>
            <p:cNvGrpSpPr/>
            <p:nvPr/>
          </p:nvGrpSpPr>
          <p:grpSpPr>
            <a:xfrm>
              <a:off x="14649090" y="28924250"/>
              <a:ext cx="1012280" cy="1183925"/>
              <a:chOff x="8890633" y="15958058"/>
              <a:chExt cx="1685633" cy="1920952"/>
            </a:xfrm>
          </p:grpSpPr>
          <p:sp>
            <p:nvSpPr>
              <p:cNvPr id="1345" name="Rectangle 1344"/>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6" name="Rectangle 1345"/>
              <p:cNvSpPr/>
              <p:nvPr/>
            </p:nvSpPr>
            <p:spPr>
              <a:xfrm>
                <a:off x="9732649"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7" name="Rectangle 1346"/>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8" name="Rectangle 1347"/>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9" name="Rectangle 1348"/>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Rectangle 1349"/>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1" name="Rectangle 1350"/>
              <p:cNvSpPr/>
              <p:nvPr/>
            </p:nvSpPr>
            <p:spPr>
              <a:xfrm>
                <a:off x="994315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2" name="Rectangle 1351"/>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3" name="Rectangle 1352"/>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4" name="Rectangle 1353"/>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5" name="Rectangle 1354"/>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6" name="Rectangle 1355"/>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7" name="Rectangle 1356"/>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8" name="Rectangle 1357"/>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9" name="Rectangle 1358"/>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0" name="Rectangle 1359"/>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1" name="Rectangle 1360"/>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2" name="Rectangle 1361"/>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3" name="Rectangle 1362"/>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4" name="Rectangle 1363"/>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5" name="Rectangle 1364"/>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6" name="Rectangle 1365"/>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7" name="Rectangle 1366"/>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8" name="Rectangle 1367"/>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Rectangle 1368"/>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Rectangle 1369"/>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1" name="Rectangle 1370"/>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2" name="Rectangle 1371"/>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3" name="Rectangle 1372"/>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4" name="Rectangle 1373"/>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5" name="Rectangle 1374"/>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6" name="Rectangle 1375"/>
              <p:cNvSpPr/>
              <p:nvPr/>
            </p:nvSpPr>
            <p:spPr>
              <a:xfrm>
                <a:off x="9311641"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7" name="Rectangle 1376"/>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8" name="Rectangle 1377"/>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9" name="Rectangle 1378"/>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0" name="Rectangle 1379"/>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1" name="Rectangle 1380"/>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2" name="Rectangle 1381"/>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3" name="Rectangle 1382"/>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4" name="Rectangle 1383"/>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5" name="Group 1384"/>
            <p:cNvGrpSpPr/>
            <p:nvPr/>
          </p:nvGrpSpPr>
          <p:grpSpPr>
            <a:xfrm>
              <a:off x="16660770" y="28924250"/>
              <a:ext cx="1012280" cy="1183925"/>
              <a:chOff x="8890633" y="15958058"/>
              <a:chExt cx="1685633" cy="1920952"/>
            </a:xfrm>
          </p:grpSpPr>
          <p:sp>
            <p:nvSpPr>
              <p:cNvPr id="1386" name="Rectangle 1385"/>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7" name="Rectangle 1386"/>
              <p:cNvSpPr/>
              <p:nvPr/>
            </p:nvSpPr>
            <p:spPr>
              <a:xfrm>
                <a:off x="9732649"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8" name="Rectangle 1387"/>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9" name="Rectangle 1388"/>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0" name="Rectangle 1389"/>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1" name="Rectangle 1390"/>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2" name="Rectangle 1391"/>
              <p:cNvSpPr/>
              <p:nvPr/>
            </p:nvSpPr>
            <p:spPr>
              <a:xfrm>
                <a:off x="994315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3" name="Rectangle 1392"/>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4" name="Rectangle 1393"/>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5" name="Rectangle 1394"/>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6" name="Rectangle 1395"/>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7" name="Rectangle 1396"/>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8" name="Rectangle 1397"/>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9" name="Rectangle 1398"/>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0" name="Rectangle 1399"/>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1" name="Rectangle 1400"/>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2" name="Rectangle 1401"/>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3" name="Rectangle 1402"/>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4" name="Rectangle 1403"/>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5" name="Rectangle 1404"/>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6" name="Rectangle 1405"/>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Rectangle 1406"/>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Rectangle 1407"/>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Rectangle 1408"/>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0" name="Rectangle 1409"/>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1" name="Rectangle 1410"/>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2" name="Rectangle 1411"/>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3" name="Rectangle 1412"/>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4" name="Rectangle 1413"/>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5" name="Rectangle 1414"/>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6" name="Rectangle 1415"/>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7" name="Rectangle 1416"/>
              <p:cNvSpPr/>
              <p:nvPr/>
            </p:nvSpPr>
            <p:spPr>
              <a:xfrm>
                <a:off x="9311641"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8" name="Rectangle 1417"/>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9" name="Rectangle 1418"/>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0" name="Rectangle 1419"/>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1" name="Rectangle 1420"/>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2" name="Rectangle 1421"/>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3" name="Rectangle 1422"/>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4" name="Rectangle 1423"/>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5" name="Rectangle 1424"/>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6" name="Group 1425"/>
            <p:cNvGrpSpPr/>
            <p:nvPr/>
          </p:nvGrpSpPr>
          <p:grpSpPr>
            <a:xfrm>
              <a:off x="17666610" y="28924250"/>
              <a:ext cx="1012280" cy="1183925"/>
              <a:chOff x="8890633" y="15958058"/>
              <a:chExt cx="1685633" cy="1920952"/>
            </a:xfrm>
          </p:grpSpPr>
          <p:sp>
            <p:nvSpPr>
              <p:cNvPr id="1427" name="Rectangle 1426"/>
              <p:cNvSpPr/>
              <p:nvPr/>
            </p:nvSpPr>
            <p:spPr>
              <a:xfrm>
                <a:off x="9732649" y="1749496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8" name="Rectangle 1427"/>
              <p:cNvSpPr/>
              <p:nvPr/>
            </p:nvSpPr>
            <p:spPr>
              <a:xfrm>
                <a:off x="9732649" y="1711091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9" name="Rectangle 1428"/>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0" name="Rectangle 1429"/>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1" name="Rectangle 1430"/>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2" name="Rectangle 1431"/>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 name="Rectangle 1432"/>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 name="Rectangle 1433"/>
              <p:cNvSpPr/>
              <p:nvPr/>
            </p:nvSpPr>
            <p:spPr>
              <a:xfrm>
                <a:off x="994315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 name="Rectangle 1434"/>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 name="Rectangle 1435"/>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 name="Rectangle 1436"/>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8" name="Rectangle 1437"/>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9" name="Rectangle 1438"/>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0" name="Rectangle 1439"/>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1" name="Rectangle 1440"/>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2" name="Rectangle 1441"/>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 name="Rectangle 1442"/>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4" name="Rectangle 1443"/>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5" name="Rectangle 1444"/>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6" name="Rectangle 1445"/>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7" name="Rectangle 1446"/>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8" name="Rectangle 1447"/>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9" name="Rectangle 1448"/>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0" name="Rectangle 1449"/>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1" name="Rectangle 1450"/>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2" name="Rectangle 1451"/>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3" name="Rectangle 1452"/>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4" name="Rectangle 1453"/>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5" name="Rectangle 1454"/>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6" name="Rectangle 1455"/>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7" name="Rectangle 1456"/>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8" name="Rectangle 1457"/>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9" name="Rectangle 1458"/>
              <p:cNvSpPr/>
              <p:nvPr/>
            </p:nvSpPr>
            <p:spPr>
              <a:xfrm>
                <a:off x="9311641"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0" name="Rectangle 1459"/>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1" name="Rectangle 1460"/>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2" name="Rectangle 1461"/>
              <p:cNvSpPr/>
              <p:nvPr/>
            </p:nvSpPr>
            <p:spPr>
              <a:xfrm>
                <a:off x="9522145" y="1749425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3" name="Rectangle 1462"/>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4" name="Rectangle 1463"/>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5" name="Rectangle 1464"/>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6" name="Rectangle 1465"/>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7" name="Group 1466"/>
            <p:cNvGrpSpPr/>
            <p:nvPr/>
          </p:nvGrpSpPr>
          <p:grpSpPr>
            <a:xfrm>
              <a:off x="15654930" y="28924250"/>
              <a:ext cx="1012280" cy="1183925"/>
              <a:chOff x="8890633" y="15958058"/>
              <a:chExt cx="1685633" cy="1920952"/>
            </a:xfrm>
          </p:grpSpPr>
          <p:sp>
            <p:nvSpPr>
              <p:cNvPr id="1468" name="Rectangle 1467"/>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9" name="Rectangle 1468"/>
              <p:cNvSpPr/>
              <p:nvPr/>
            </p:nvSpPr>
            <p:spPr>
              <a:xfrm>
                <a:off x="9732649" y="1711162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0" name="Rectangle 1469"/>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1" name="Rectangle 1470"/>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2" name="Rectangle 1471"/>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3" name="Rectangle 1472"/>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4" name="Rectangle 1473"/>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5" name="Rectangle 1474"/>
              <p:cNvSpPr/>
              <p:nvPr/>
            </p:nvSpPr>
            <p:spPr>
              <a:xfrm>
                <a:off x="994315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6" name="Rectangle 1475"/>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7" name="Rectangle 1476"/>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8" name="Rectangle 1477"/>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9" name="Rectangle 1478"/>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0" name="Rectangle 1479"/>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1" name="Rectangle 1480"/>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2" name="Rectangle 1481"/>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3" name="Rectangle 1482"/>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4" name="Rectangle 1483"/>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5" name="Rectangle 1484"/>
              <p:cNvSpPr/>
              <p:nvPr/>
            </p:nvSpPr>
            <p:spPr>
              <a:xfrm>
                <a:off x="10365762"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6" name="Rectangle 1485"/>
              <p:cNvSpPr/>
              <p:nvPr/>
            </p:nvSpPr>
            <p:spPr>
              <a:xfrm>
                <a:off x="10365762"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7" name="Rectangle 1486"/>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8" name="Rectangle 1487"/>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9" name="Rectangle 1488"/>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0" name="Rectangle 1489"/>
              <p:cNvSpPr/>
              <p:nvPr/>
            </p:nvSpPr>
            <p:spPr>
              <a:xfrm>
                <a:off x="889063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1" name="Rectangle 1490"/>
              <p:cNvSpPr/>
              <p:nvPr/>
            </p:nvSpPr>
            <p:spPr>
              <a:xfrm>
                <a:off x="889063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2" name="Rectangle 1491"/>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3" name="Rectangle 1492"/>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4" name="Rectangle 1493"/>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 name="Rectangle 1494"/>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6" name="Rectangle 1495"/>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7" name="Rectangle 1496"/>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8" name="Rectangle 1497"/>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9" name="Rectangle 1498"/>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0" name="Rectangle 1499"/>
              <p:cNvSpPr/>
              <p:nvPr/>
            </p:nvSpPr>
            <p:spPr>
              <a:xfrm>
                <a:off x="9311641"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1" name="Rectangle 1500"/>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2" name="Rectangle 1501"/>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3" name="Rectangle 1502"/>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4" name="Rectangle 1503"/>
              <p:cNvSpPr/>
              <p:nvPr/>
            </p:nvSpPr>
            <p:spPr>
              <a:xfrm>
                <a:off x="9522145"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5" name="Rectangle 1504"/>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6" name="Rectangle 1505"/>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7" name="Rectangle 1506"/>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8" name="Group 1507"/>
            <p:cNvGrpSpPr/>
            <p:nvPr/>
          </p:nvGrpSpPr>
          <p:grpSpPr>
            <a:xfrm>
              <a:off x="20693274" y="28924250"/>
              <a:ext cx="1012280" cy="1183925"/>
              <a:chOff x="8890633" y="15958058"/>
              <a:chExt cx="1685633" cy="1920952"/>
            </a:xfrm>
          </p:grpSpPr>
          <p:sp>
            <p:nvSpPr>
              <p:cNvPr id="1509" name="Rectangle 1508"/>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0" name="Rectangle 1509"/>
              <p:cNvSpPr/>
              <p:nvPr/>
            </p:nvSpPr>
            <p:spPr>
              <a:xfrm>
                <a:off x="9732649"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1" name="Rectangle 1510"/>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2" name="Rectangle 1511"/>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3" name="Rectangle 1512"/>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4" name="Rectangle 1513"/>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5" name="Rectangle 1514"/>
              <p:cNvSpPr/>
              <p:nvPr/>
            </p:nvSpPr>
            <p:spPr>
              <a:xfrm>
                <a:off x="994315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6" name="Rectangle 1515"/>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7" name="Rectangle 1516"/>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8" name="Rectangle 1517"/>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9" name="Rectangle 1518"/>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0" name="Rectangle 1519"/>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1" name="Rectangle 1520"/>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2" name="Rectangle 1521"/>
              <p:cNvSpPr/>
              <p:nvPr/>
            </p:nvSpPr>
            <p:spPr>
              <a:xfrm>
                <a:off x="1015365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3" name="Rectangle 1522"/>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4" name="Rectangle 1523"/>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5" name="Rectangle 1524"/>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6" name="Rectangle 1525"/>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7" name="Rectangle 1526"/>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8" name="Rectangle 1527"/>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9" name="Rectangle 1528"/>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0" name="Rectangle 1529"/>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1" name="Rectangle 1530"/>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2" name="Rectangle 1531"/>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3" name="Rectangle 1532"/>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4" name="Rectangle 1533"/>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5" name="Rectangle 1534"/>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 name="Rectangle 1535"/>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 name="Rectangle 1536"/>
              <p:cNvSpPr/>
              <p:nvPr/>
            </p:nvSpPr>
            <p:spPr>
              <a:xfrm>
                <a:off x="9101137"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8" name="Rectangle 1537"/>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9" name="Rectangle 1538"/>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0" name="Rectangle 1539"/>
              <p:cNvSpPr/>
              <p:nvPr/>
            </p:nvSpPr>
            <p:spPr>
              <a:xfrm>
                <a:off x="9311641"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1" name="Rectangle 1540"/>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2" name="Rectangle 1541"/>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3" name="Rectangle 1542"/>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4" name="Rectangle 1543"/>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5" name="Rectangle 1544"/>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6" name="Rectangle 1545"/>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7" name="Rectangle 1546"/>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8" name="Rectangle 1547"/>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9" name="Group 1548"/>
            <p:cNvGrpSpPr/>
            <p:nvPr/>
          </p:nvGrpSpPr>
          <p:grpSpPr>
            <a:xfrm>
              <a:off x="19681147" y="28924250"/>
              <a:ext cx="1012280" cy="1183925"/>
              <a:chOff x="8890633" y="15958058"/>
              <a:chExt cx="1685633" cy="1920952"/>
            </a:xfrm>
          </p:grpSpPr>
          <p:sp>
            <p:nvSpPr>
              <p:cNvPr id="1550" name="Rectangle 1549"/>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1" name="Rectangle 1550"/>
              <p:cNvSpPr/>
              <p:nvPr/>
            </p:nvSpPr>
            <p:spPr>
              <a:xfrm>
                <a:off x="9732649" y="1711162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2" name="Rectangle 1551"/>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3" name="Rectangle 1552"/>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4" name="Rectangle 1553"/>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5" name="Rectangle 1554"/>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6" name="Rectangle 1555"/>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 name="Rectangle 1556"/>
              <p:cNvSpPr/>
              <p:nvPr/>
            </p:nvSpPr>
            <p:spPr>
              <a:xfrm>
                <a:off x="994315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8" name="Rectangle 1557"/>
              <p:cNvSpPr/>
              <p:nvPr/>
            </p:nvSpPr>
            <p:spPr>
              <a:xfrm>
                <a:off x="994315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9" name="Rectangle 1558"/>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0" name="Rectangle 1559"/>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1" name="Rectangle 1560"/>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2" name="Rectangle 1561"/>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3" name="Rectangle 1562"/>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4" name="Rectangle 1563"/>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5" name="Rectangle 1564"/>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6" name="Rectangle 1565"/>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7" name="Rectangle 1566"/>
              <p:cNvSpPr/>
              <p:nvPr/>
            </p:nvSpPr>
            <p:spPr>
              <a:xfrm>
                <a:off x="10365762"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8" name="Rectangle 1567"/>
              <p:cNvSpPr/>
              <p:nvPr/>
            </p:nvSpPr>
            <p:spPr>
              <a:xfrm>
                <a:off x="10365762"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9" name="Rectangle 1568"/>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0" name="Rectangle 1569"/>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1" name="Rectangle 1570"/>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2" name="Rectangle 1571"/>
              <p:cNvSpPr/>
              <p:nvPr/>
            </p:nvSpPr>
            <p:spPr>
              <a:xfrm>
                <a:off x="889063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3" name="Rectangle 1572"/>
              <p:cNvSpPr/>
              <p:nvPr/>
            </p:nvSpPr>
            <p:spPr>
              <a:xfrm>
                <a:off x="889063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4" name="Rectangle 1573"/>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5" name="Rectangle 1574"/>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6" name="Rectangle 1575"/>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7" name="Rectangle 1576"/>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8" name="Rectangle 1577"/>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9" name="Rectangle 1578"/>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0" name="Rectangle 1579"/>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1" name="Rectangle 1580"/>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2" name="Rectangle 1581"/>
              <p:cNvSpPr/>
              <p:nvPr/>
            </p:nvSpPr>
            <p:spPr>
              <a:xfrm>
                <a:off x="9311641"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3" name="Rectangle 1582"/>
              <p:cNvSpPr/>
              <p:nvPr/>
            </p:nvSpPr>
            <p:spPr>
              <a:xfrm>
                <a:off x="9311641"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4" name="Rectangle 1583"/>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5" name="Rectangle 1584"/>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6" name="Rectangle 1585"/>
              <p:cNvSpPr/>
              <p:nvPr/>
            </p:nvSpPr>
            <p:spPr>
              <a:xfrm>
                <a:off x="9522145"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7" name="Rectangle 1586"/>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8" name="Rectangle 1587"/>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9" name="Rectangle 1588"/>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0" name="Group 1589"/>
            <p:cNvGrpSpPr/>
            <p:nvPr/>
          </p:nvGrpSpPr>
          <p:grpSpPr>
            <a:xfrm>
              <a:off x="18672450" y="28924250"/>
              <a:ext cx="1012280" cy="1183925"/>
              <a:chOff x="8890633" y="15958058"/>
              <a:chExt cx="1685633" cy="1920952"/>
            </a:xfrm>
          </p:grpSpPr>
          <p:sp>
            <p:nvSpPr>
              <p:cNvPr id="1591" name="Rectangle 1590"/>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2" name="Rectangle 1591"/>
              <p:cNvSpPr/>
              <p:nvPr/>
            </p:nvSpPr>
            <p:spPr>
              <a:xfrm>
                <a:off x="9732989" y="1710877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3" name="Rectangle 1592"/>
              <p:cNvSpPr/>
              <p:nvPr/>
            </p:nvSpPr>
            <p:spPr>
              <a:xfrm>
                <a:off x="9732649" y="1672686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4" name="Rectangle 1593"/>
              <p:cNvSpPr/>
              <p:nvPr/>
            </p:nvSpPr>
            <p:spPr>
              <a:xfrm>
                <a:off x="9732649" y="1634281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5" name="Rectangle 1594"/>
              <p:cNvSpPr/>
              <p:nvPr/>
            </p:nvSpPr>
            <p:spPr>
              <a:xfrm>
                <a:off x="9732649" y="15958770"/>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6" name="Rectangle 1595"/>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7" name="Rectangle 1596"/>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8" name="Rectangle 1597"/>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9" name="Rectangle 1598"/>
              <p:cNvSpPr/>
              <p:nvPr/>
            </p:nvSpPr>
            <p:spPr>
              <a:xfrm>
                <a:off x="994315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0" name="Rectangle 1599"/>
              <p:cNvSpPr/>
              <p:nvPr/>
            </p:nvSpPr>
            <p:spPr>
              <a:xfrm>
                <a:off x="994315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1" name="Rectangle 1600"/>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2" name="Rectangle 1601"/>
              <p:cNvSpPr/>
              <p:nvPr/>
            </p:nvSpPr>
            <p:spPr>
              <a:xfrm>
                <a:off x="1015365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3" name="Rectangle 1602"/>
              <p:cNvSpPr/>
              <p:nvPr/>
            </p:nvSpPr>
            <p:spPr>
              <a:xfrm>
                <a:off x="1015365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4" name="Rectangle 1603"/>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5" name="Rectangle 1604"/>
              <p:cNvSpPr/>
              <p:nvPr/>
            </p:nvSpPr>
            <p:spPr>
              <a:xfrm>
                <a:off x="1015365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6" name="Rectangle 1605"/>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7" name="Rectangle 1606"/>
              <p:cNvSpPr/>
              <p:nvPr/>
            </p:nvSpPr>
            <p:spPr>
              <a:xfrm>
                <a:off x="10365762"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8" name="Rectangle 1607"/>
              <p:cNvSpPr/>
              <p:nvPr/>
            </p:nvSpPr>
            <p:spPr>
              <a:xfrm>
                <a:off x="10365762"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9" name="Rectangle 1608"/>
              <p:cNvSpPr/>
              <p:nvPr/>
            </p:nvSpPr>
            <p:spPr>
              <a:xfrm>
                <a:off x="10365762"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0" name="Rectangle 1609"/>
              <p:cNvSpPr/>
              <p:nvPr/>
            </p:nvSpPr>
            <p:spPr>
              <a:xfrm>
                <a:off x="10365762"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1" name="Rectangle 1610"/>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2" name="Rectangle 1611"/>
              <p:cNvSpPr/>
              <p:nvPr/>
            </p:nvSpPr>
            <p:spPr>
              <a:xfrm>
                <a:off x="889063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3" name="Rectangle 1612"/>
              <p:cNvSpPr/>
              <p:nvPr/>
            </p:nvSpPr>
            <p:spPr>
              <a:xfrm>
                <a:off x="889063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4" name="Rectangle 1613"/>
              <p:cNvSpPr/>
              <p:nvPr/>
            </p:nvSpPr>
            <p:spPr>
              <a:xfrm>
                <a:off x="8890633"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5" name="Rectangle 1614"/>
              <p:cNvSpPr/>
              <p:nvPr/>
            </p:nvSpPr>
            <p:spPr>
              <a:xfrm>
                <a:off x="8890633"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6" name="Rectangle 1615"/>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7" name="Rectangle 1616"/>
              <p:cNvSpPr/>
              <p:nvPr/>
            </p:nvSpPr>
            <p:spPr>
              <a:xfrm>
                <a:off x="9101137"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8" name="Rectangle 1617"/>
              <p:cNvSpPr/>
              <p:nvPr/>
            </p:nvSpPr>
            <p:spPr>
              <a:xfrm>
                <a:off x="9101137"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9" name="Rectangle 1618"/>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0" name="Rectangle 1619"/>
              <p:cNvSpPr/>
              <p:nvPr/>
            </p:nvSpPr>
            <p:spPr>
              <a:xfrm>
                <a:off x="9101137"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1" name="Rectangle 1620"/>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2" name="Rectangle 1621"/>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3" name="Rectangle 1622"/>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4" name="Rectangle 1623"/>
              <p:cNvSpPr/>
              <p:nvPr/>
            </p:nvSpPr>
            <p:spPr>
              <a:xfrm>
                <a:off x="9311641"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5" name="Rectangle 1624"/>
              <p:cNvSpPr/>
              <p:nvPr/>
            </p:nvSpPr>
            <p:spPr>
              <a:xfrm>
                <a:off x="9311641"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6" name="Rectangle 1625"/>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7" name="Rectangle 1626"/>
              <p:cNvSpPr/>
              <p:nvPr/>
            </p:nvSpPr>
            <p:spPr>
              <a:xfrm>
                <a:off x="9522145"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8" name="Rectangle 1627"/>
              <p:cNvSpPr/>
              <p:nvPr/>
            </p:nvSpPr>
            <p:spPr>
              <a:xfrm>
                <a:off x="9522145"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9" name="Rectangle 1628"/>
              <p:cNvSpPr/>
              <p:nvPr/>
            </p:nvSpPr>
            <p:spPr>
              <a:xfrm>
                <a:off x="9522145" y="1634210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0" name="Rectangle 1629"/>
              <p:cNvSpPr/>
              <p:nvPr/>
            </p:nvSpPr>
            <p:spPr>
              <a:xfrm>
                <a:off x="9522145" y="1595805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1" name="Group 1630"/>
            <p:cNvGrpSpPr/>
            <p:nvPr/>
          </p:nvGrpSpPr>
          <p:grpSpPr>
            <a:xfrm>
              <a:off x="21708258" y="28924250"/>
              <a:ext cx="1012280" cy="1183925"/>
              <a:chOff x="8890633" y="15958058"/>
              <a:chExt cx="1685633" cy="1920952"/>
            </a:xfrm>
          </p:grpSpPr>
          <p:sp>
            <p:nvSpPr>
              <p:cNvPr id="1632" name="Rectangle 1631"/>
              <p:cNvSpPr/>
              <p:nvPr/>
            </p:nvSpPr>
            <p:spPr>
              <a:xfrm>
                <a:off x="9732649" y="1749496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3" name="Rectangle 1632"/>
              <p:cNvSpPr/>
              <p:nvPr/>
            </p:nvSpPr>
            <p:spPr>
              <a:xfrm>
                <a:off x="9732649" y="1711162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4" name="Rectangle 1633"/>
              <p:cNvSpPr/>
              <p:nvPr/>
            </p:nvSpPr>
            <p:spPr>
              <a:xfrm>
                <a:off x="9732649" y="16726866"/>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5" name="Rectangle 1634"/>
              <p:cNvSpPr/>
              <p:nvPr/>
            </p:nvSpPr>
            <p:spPr>
              <a:xfrm>
                <a:off x="9732649" y="16342818"/>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6" name="Rectangle 1635"/>
              <p:cNvSpPr/>
              <p:nvPr/>
            </p:nvSpPr>
            <p:spPr>
              <a:xfrm>
                <a:off x="9732649" y="1595877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7" name="Rectangle 1636"/>
              <p:cNvSpPr/>
              <p:nvPr/>
            </p:nvSpPr>
            <p:spPr>
              <a:xfrm>
                <a:off x="994315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 name="Rectangle 1637"/>
              <p:cNvSpPr/>
              <p:nvPr/>
            </p:nvSpPr>
            <p:spPr>
              <a:xfrm>
                <a:off x="9943153"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 name="Rectangle 1638"/>
              <p:cNvSpPr/>
              <p:nvPr/>
            </p:nvSpPr>
            <p:spPr>
              <a:xfrm>
                <a:off x="9943153"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 name="Rectangle 1639"/>
              <p:cNvSpPr/>
              <p:nvPr/>
            </p:nvSpPr>
            <p:spPr>
              <a:xfrm>
                <a:off x="994315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 name="Rectangle 1640"/>
              <p:cNvSpPr/>
              <p:nvPr/>
            </p:nvSpPr>
            <p:spPr>
              <a:xfrm>
                <a:off x="994315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 name="Rectangle 1641"/>
              <p:cNvSpPr/>
              <p:nvPr/>
            </p:nvSpPr>
            <p:spPr>
              <a:xfrm>
                <a:off x="1015365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3" name="Rectangle 1642"/>
              <p:cNvSpPr/>
              <p:nvPr/>
            </p:nvSpPr>
            <p:spPr>
              <a:xfrm>
                <a:off x="1015365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4" name="Rectangle 1643"/>
              <p:cNvSpPr/>
              <p:nvPr/>
            </p:nvSpPr>
            <p:spPr>
              <a:xfrm>
                <a:off x="1015365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5" name="Rectangle 1644"/>
              <p:cNvSpPr/>
              <p:nvPr/>
            </p:nvSpPr>
            <p:spPr>
              <a:xfrm>
                <a:off x="1015365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6" name="Rectangle 1645"/>
              <p:cNvSpPr/>
              <p:nvPr/>
            </p:nvSpPr>
            <p:spPr>
              <a:xfrm>
                <a:off x="1015365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7" name="Rectangle 1646"/>
              <p:cNvSpPr/>
              <p:nvPr/>
            </p:nvSpPr>
            <p:spPr>
              <a:xfrm>
                <a:off x="10365762"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8" name="Rectangle 1647"/>
              <p:cNvSpPr/>
              <p:nvPr/>
            </p:nvSpPr>
            <p:spPr>
              <a:xfrm>
                <a:off x="10365762"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9" name="Rectangle 1648"/>
              <p:cNvSpPr/>
              <p:nvPr/>
            </p:nvSpPr>
            <p:spPr>
              <a:xfrm>
                <a:off x="10365762"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0" name="Rectangle 1649"/>
              <p:cNvSpPr/>
              <p:nvPr/>
            </p:nvSpPr>
            <p:spPr>
              <a:xfrm>
                <a:off x="10365762"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1" name="Rectangle 1650"/>
              <p:cNvSpPr/>
              <p:nvPr/>
            </p:nvSpPr>
            <p:spPr>
              <a:xfrm>
                <a:off x="10365762"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2" name="Rectangle 1651"/>
              <p:cNvSpPr/>
              <p:nvPr/>
            </p:nvSpPr>
            <p:spPr>
              <a:xfrm>
                <a:off x="8890633"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3" name="Rectangle 1652"/>
              <p:cNvSpPr/>
              <p:nvPr/>
            </p:nvSpPr>
            <p:spPr>
              <a:xfrm>
                <a:off x="8890633"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4" name="Rectangle 1653"/>
              <p:cNvSpPr/>
              <p:nvPr/>
            </p:nvSpPr>
            <p:spPr>
              <a:xfrm>
                <a:off x="8890633"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5" name="Rectangle 1654"/>
              <p:cNvSpPr/>
              <p:nvPr/>
            </p:nvSpPr>
            <p:spPr>
              <a:xfrm>
                <a:off x="8890633"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6" name="Rectangle 1655"/>
              <p:cNvSpPr/>
              <p:nvPr/>
            </p:nvSpPr>
            <p:spPr>
              <a:xfrm>
                <a:off x="8890633"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7" name="Rectangle 1656"/>
              <p:cNvSpPr/>
              <p:nvPr/>
            </p:nvSpPr>
            <p:spPr>
              <a:xfrm>
                <a:off x="9101137"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8" name="Rectangle 1657"/>
              <p:cNvSpPr/>
              <p:nvPr/>
            </p:nvSpPr>
            <p:spPr>
              <a:xfrm>
                <a:off x="9101137" y="17110202"/>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9" name="Rectangle 1658"/>
              <p:cNvSpPr/>
              <p:nvPr/>
            </p:nvSpPr>
            <p:spPr>
              <a:xfrm>
                <a:off x="9101137" y="16726154"/>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0" name="Rectangle 1659"/>
              <p:cNvSpPr/>
              <p:nvPr/>
            </p:nvSpPr>
            <p:spPr>
              <a:xfrm>
                <a:off x="9101137"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1" name="Rectangle 1660"/>
              <p:cNvSpPr/>
              <p:nvPr/>
            </p:nvSpPr>
            <p:spPr>
              <a:xfrm>
                <a:off x="9101137"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2" name="Rectangle 1661"/>
              <p:cNvSpPr/>
              <p:nvPr/>
            </p:nvSpPr>
            <p:spPr>
              <a:xfrm>
                <a:off x="9311641"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3" name="Rectangle 1662"/>
              <p:cNvSpPr/>
              <p:nvPr/>
            </p:nvSpPr>
            <p:spPr>
              <a:xfrm>
                <a:off x="9311641"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4" name="Rectangle 1663"/>
              <p:cNvSpPr/>
              <p:nvPr/>
            </p:nvSpPr>
            <p:spPr>
              <a:xfrm>
                <a:off x="9311641"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5" name="Rectangle 1664"/>
              <p:cNvSpPr/>
              <p:nvPr/>
            </p:nvSpPr>
            <p:spPr>
              <a:xfrm>
                <a:off x="9311641"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6" name="Rectangle 1665"/>
              <p:cNvSpPr/>
              <p:nvPr/>
            </p:nvSpPr>
            <p:spPr>
              <a:xfrm>
                <a:off x="9311641"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7" name="Rectangle 1666"/>
              <p:cNvSpPr/>
              <p:nvPr/>
            </p:nvSpPr>
            <p:spPr>
              <a:xfrm>
                <a:off x="9522145" y="17494250"/>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8" name="Rectangle 1667"/>
              <p:cNvSpPr/>
              <p:nvPr/>
            </p:nvSpPr>
            <p:spPr>
              <a:xfrm>
                <a:off x="9522145" y="17110202"/>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9" name="Rectangle 1668"/>
              <p:cNvSpPr/>
              <p:nvPr/>
            </p:nvSpPr>
            <p:spPr>
              <a:xfrm>
                <a:off x="9522145" y="16726154"/>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0" name="Rectangle 1669"/>
              <p:cNvSpPr/>
              <p:nvPr/>
            </p:nvSpPr>
            <p:spPr>
              <a:xfrm>
                <a:off x="9522145" y="16342106"/>
                <a:ext cx="210504" cy="384048"/>
              </a:xfrm>
              <a:prstGeom prst="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1" name="Rectangle 1670"/>
              <p:cNvSpPr/>
              <p:nvPr/>
            </p:nvSpPr>
            <p:spPr>
              <a:xfrm>
                <a:off x="9522145" y="15958058"/>
                <a:ext cx="210504" cy="384048"/>
              </a:xfrm>
              <a:prstGeom prst="rec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Double Brace 3"/>
          <p:cNvSpPr/>
          <p:nvPr/>
        </p:nvSpPr>
        <p:spPr>
          <a:xfrm>
            <a:off x="1115635" y="28225938"/>
            <a:ext cx="29459810" cy="2916030"/>
          </a:xfrm>
          <a:prstGeom prst="bracePair">
            <a:avLst/>
          </a:prstGeom>
          <a:ln w="152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3" name="Rounded Rectangle 1672"/>
          <p:cNvSpPr/>
          <p:nvPr/>
        </p:nvSpPr>
        <p:spPr>
          <a:xfrm>
            <a:off x="414338" y="533316"/>
            <a:ext cx="36957000" cy="31515134"/>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4" name="Rectangle 1673"/>
          <p:cNvSpPr/>
          <p:nvPr/>
        </p:nvSpPr>
        <p:spPr>
          <a:xfrm>
            <a:off x="25141345" y="21925343"/>
            <a:ext cx="10572341" cy="3000821"/>
          </a:xfrm>
          <a:prstGeom prst="rect">
            <a:avLst/>
          </a:prstGeom>
        </p:spPr>
        <p:txBody>
          <a:bodyPr wrap="square">
            <a:spAutoFit/>
          </a:bodyPr>
          <a:lstStyle/>
          <a:p>
            <a:r>
              <a:rPr lang="en-US" sz="6300" smtClean="0">
                <a:solidFill>
                  <a:schemeClr val="tx1">
                    <a:lumMod val="50000"/>
                    <a:lumOff val="50000"/>
                  </a:schemeClr>
                </a:solidFill>
              </a:rPr>
              <a:t>110001000100011000011001000100110011000001000100011001000110</a:t>
            </a:r>
            <a:endParaRPr lang="en-US" sz="6300">
              <a:solidFill>
                <a:schemeClr val="tx1">
                  <a:lumMod val="50000"/>
                  <a:lumOff val="50000"/>
                </a:schemeClr>
              </a:solidFill>
            </a:endParaRPr>
          </a:p>
        </p:txBody>
      </p:sp>
      <p:sp>
        <p:nvSpPr>
          <p:cNvPr id="1677" name="Double Brace 1676"/>
          <p:cNvSpPr/>
          <p:nvPr/>
        </p:nvSpPr>
        <p:spPr>
          <a:xfrm>
            <a:off x="24095275" y="21729263"/>
            <a:ext cx="12249564" cy="3509949"/>
          </a:xfrm>
          <a:prstGeom prst="bracePair">
            <a:avLst/>
          </a:prstGeom>
          <a:ln w="152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8" name="Rectangle 1677"/>
          <p:cNvSpPr/>
          <p:nvPr/>
        </p:nvSpPr>
        <p:spPr>
          <a:xfrm>
            <a:off x="2054815" y="27681476"/>
            <a:ext cx="28044857" cy="861774"/>
          </a:xfrm>
          <a:prstGeom prst="rect">
            <a:avLst/>
          </a:prstGeom>
        </p:spPr>
        <p:txBody>
          <a:bodyPr wrap="none">
            <a:spAutoFit/>
          </a:bodyPr>
          <a:lstStyle/>
          <a:p>
            <a:r>
              <a:rPr lang="en-US" sz="5000" smtClean="0">
                <a:solidFill>
                  <a:schemeClr val="accent2">
                    <a:lumMod val="60000"/>
                    <a:lumOff val="40000"/>
                  </a:schemeClr>
                </a:solidFill>
                <a:latin typeface="Consolas" panose="020B0609020204030204" pitchFamily="49" charset="0"/>
              </a:rPr>
              <a:t>110 001 000 100 011 000 011 001 000 100 110 011 000 001 000 100 011 001 000 110</a:t>
            </a:r>
            <a:endParaRPr lang="en-US" sz="5000">
              <a:solidFill>
                <a:schemeClr val="accent2">
                  <a:lumMod val="60000"/>
                  <a:lumOff val="40000"/>
                </a:schemeClr>
              </a:solidFill>
              <a:latin typeface="Consolas" panose="020B0609020204030204" pitchFamily="49" charset="0"/>
            </a:endParaRPr>
          </a:p>
        </p:txBody>
      </p:sp>
      <p:sp>
        <p:nvSpPr>
          <p:cNvPr id="7" name="Teardrop 6"/>
          <p:cNvSpPr/>
          <p:nvPr/>
        </p:nvSpPr>
        <p:spPr>
          <a:xfrm rot="8149900">
            <a:off x="18272669" y="20976684"/>
            <a:ext cx="5030984" cy="5054378"/>
          </a:xfrm>
          <a:prstGeom prst="teardrop">
            <a:avLst>
              <a:gd name="adj" fmla="val 9527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0" name="Rectangle 1679"/>
          <p:cNvSpPr/>
          <p:nvPr/>
        </p:nvSpPr>
        <p:spPr>
          <a:xfrm>
            <a:off x="18886690" y="22165857"/>
            <a:ext cx="3701847" cy="2554545"/>
          </a:xfrm>
          <a:prstGeom prst="rect">
            <a:avLst/>
          </a:prstGeom>
        </p:spPr>
        <p:txBody>
          <a:bodyPr wrap="none">
            <a:spAutoFit/>
          </a:bodyPr>
          <a:lstStyle/>
          <a:p>
            <a:pPr algn="ctr"/>
            <a:r>
              <a:rPr lang="en-US" sz="8000" smtClean="0">
                <a:solidFill>
                  <a:schemeClr val="bg1"/>
                </a:solidFill>
              </a:rPr>
              <a:t>60 bits</a:t>
            </a:r>
          </a:p>
          <a:p>
            <a:pPr algn="ctr"/>
            <a:r>
              <a:rPr lang="en-US" sz="8000" smtClean="0">
                <a:solidFill>
                  <a:schemeClr val="bg1"/>
                </a:solidFill>
              </a:rPr>
              <a:t>20 bytes</a:t>
            </a:r>
            <a:endParaRPr lang="en-US" sz="8000">
              <a:solidFill>
                <a:schemeClr val="bg1"/>
              </a:solidFill>
            </a:endParaRPr>
          </a:p>
        </p:txBody>
      </p:sp>
      <p:sp>
        <p:nvSpPr>
          <p:cNvPr id="1672" name="Left Brace 1671"/>
          <p:cNvSpPr/>
          <p:nvPr/>
        </p:nvSpPr>
        <p:spPr>
          <a:xfrm rot="16200000" flipH="1">
            <a:off x="15432189" y="13185436"/>
            <a:ext cx="1195626" cy="28139344"/>
          </a:xfrm>
          <a:prstGeom prst="leftBrace">
            <a:avLst>
              <a:gd name="adj1" fmla="val 32384"/>
              <a:gd name="adj2" fmla="val 66843"/>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76" name="Picture 16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4458" y="30111784"/>
            <a:ext cx="3810000" cy="1905000"/>
          </a:xfrm>
          <a:prstGeom prst="rect">
            <a:avLst/>
          </a:prstGeom>
        </p:spPr>
      </p:pic>
    </p:spTree>
    <p:extLst>
      <p:ext uri="{BB962C8B-B14F-4D97-AF65-F5344CB8AC3E}">
        <p14:creationId xmlns:p14="http://schemas.microsoft.com/office/powerpoint/2010/main" val="128793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58849" y="577851"/>
            <a:ext cx="41289288" cy="9296399"/>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0"/>
            <a:ext cx="43195875" cy="30143450"/>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30753050"/>
            <a:ext cx="7332882" cy="1133762"/>
          </a:xfrm>
          <a:prstGeom prst="rect">
            <a:avLst/>
          </a:prstGeom>
        </p:spPr>
      </p:pic>
      <p:sp>
        <p:nvSpPr>
          <p:cNvPr id="2" name="Rectangle 1"/>
          <p:cNvSpPr/>
          <p:nvPr/>
        </p:nvSpPr>
        <p:spPr>
          <a:xfrm>
            <a:off x="1709737" y="1111250"/>
            <a:ext cx="39928800" cy="8217634"/>
          </a:xfrm>
          <a:prstGeom prst="rect">
            <a:avLst/>
          </a:prstGeom>
        </p:spPr>
        <p:txBody>
          <a:bodyPr wrap="square">
            <a:spAutoFit/>
          </a:bodyPr>
          <a:lstStyle/>
          <a:p>
            <a:pPr algn="just"/>
            <a:r>
              <a:rPr lang="en-US" sz="6600" u="sng">
                <a:solidFill>
                  <a:schemeClr val="tx1">
                    <a:lumMod val="65000"/>
                    <a:lumOff val="35000"/>
                  </a:schemeClr>
                </a:solidFill>
              </a:rPr>
              <a:t>The alien text measured in alien bytes</a:t>
            </a:r>
            <a:r>
              <a:rPr lang="en-US" sz="6600">
                <a:solidFill>
                  <a:schemeClr val="tx1">
                    <a:lumMod val="65000"/>
                    <a:lumOff val="35000"/>
                  </a:schemeClr>
                </a:solidFill>
              </a:rPr>
              <a:t>. The top of the figure shows five hypothetical characters in a 2D formation of </a:t>
            </a:r>
            <a:r>
              <a:rPr lang="en-US" sz="6600" smtClean="0">
                <a:solidFill>
                  <a:schemeClr val="tx1">
                    <a:lumMod val="65000"/>
                    <a:lumOff val="35000"/>
                  </a:schemeClr>
                </a:solidFill>
              </a:rPr>
              <a:t>5×8 </a:t>
            </a:r>
            <a:r>
              <a:rPr lang="en-US" sz="6600">
                <a:solidFill>
                  <a:schemeClr val="tx1">
                    <a:lumMod val="65000"/>
                    <a:lumOff val="35000"/>
                  </a:schemeClr>
                </a:solidFill>
              </a:rPr>
              <a:t>bits. Below the representations are the 3-bit codes that can be associated with these object characters. Just below the 3-bit codes, the characters are displayed using colors instead of 0s and 1s. The abstract box representation shows the 3-bit code and the character code associated with the symbols. On the bottom of the figure, an "alien" phrase of 20 characters is shown. The meaning of the phrase is not important. There, the comparison is made between the size of the 20 characters (266.66 </a:t>
            </a:r>
            <a:r>
              <a:rPr lang="en-US" sz="6600" smtClean="0">
                <a:solidFill>
                  <a:schemeClr val="tx1">
                    <a:lumMod val="65000"/>
                    <a:lumOff val="35000"/>
                  </a:schemeClr>
                </a:solidFill>
              </a:rPr>
              <a:t>bytes) </a:t>
            </a:r>
            <a:r>
              <a:rPr lang="en-US" sz="6600">
                <a:solidFill>
                  <a:schemeClr val="tx1">
                    <a:lumMod val="65000"/>
                    <a:lumOff val="35000"/>
                  </a:schemeClr>
                </a:solidFill>
              </a:rPr>
              <a:t>and the size of the encoding (20 bytes). Thus, the "alien" example indicates the role of character encoding in reducing size without information loss. Note that in this example, an "alien" byte represents a 3-bit sequence.</a:t>
            </a:r>
          </a:p>
        </p:txBody>
      </p:sp>
      <p:sp>
        <p:nvSpPr>
          <p:cNvPr id="7" name="Rectangle 6"/>
          <p:cNvSpPr/>
          <p:nvPr/>
        </p:nvSpPr>
        <p:spPr>
          <a:xfrm>
            <a:off x="15806737" y="30596656"/>
            <a:ext cx="27039888"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1768645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2366</TotalTime>
  <Words>279</Words>
  <Application>Microsoft Office PowerPoint</Application>
  <PresentationFormat>Custom</PresentationFormat>
  <Paragraphs>28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Cambria</vt:lpstr>
      <vt:lpstr>Consolas</vt:lpstr>
      <vt:lpstr>Segoe UI Symbol</vt:lpstr>
      <vt:lpstr>Times New Roman</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alien text measured in alien bytes</dc:title>
  <dc:creator>Dr. Paul A. Gagniuc</dc:creator>
  <cp:lastModifiedBy>Dr. Paul A. Gagniuc</cp:lastModifiedBy>
  <cp:revision>359</cp:revision>
  <dcterms:created xsi:type="dcterms:W3CDTF">2015-10-28T14:31:42Z</dcterms:created>
  <dcterms:modified xsi:type="dcterms:W3CDTF">2023-03-27T12:14:41Z</dcterms:modified>
</cp:coreProperties>
</file>