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aveSubsetFonts="1">
  <p:sldMasterIdLst>
    <p:sldMasterId id="2147483648" r:id="rId1"/>
  </p:sldMasterIdLst>
  <p:notesMasterIdLst>
    <p:notesMasterId r:id="rId4"/>
  </p:notesMasterIdLst>
  <p:sldIdLst>
    <p:sldId id="354" r:id="rId2"/>
    <p:sldId id="358" r:id="rId3"/>
  </p:sldIdLst>
  <p:sldSz cx="43195875" cy="32397700"/>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userDrawn="1">
          <p15:clr>
            <a:srgbClr val="A4A3A4"/>
          </p15:clr>
        </p15:guide>
        <p15:guide id="2" pos="13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3" autoAdjust="0"/>
  </p:normalViewPr>
  <p:slideViewPr>
    <p:cSldViewPr>
      <p:cViewPr varScale="1">
        <p:scale>
          <a:sx n="33" d="100"/>
          <a:sy n="33" d="100"/>
        </p:scale>
        <p:origin x="1878" y="72"/>
      </p:cViewPr>
      <p:guideLst>
        <p:guide orient="horz" pos="10204"/>
        <p:guide pos="136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9693" y="10064288"/>
            <a:ext cx="36716494" cy="69445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479381" y="18358696"/>
            <a:ext cx="30237113" cy="8279412"/>
          </a:xfrm>
        </p:spPr>
        <p:txBody>
          <a:bodyPr/>
          <a:lstStyle>
            <a:lvl1pPr marL="0" indent="0" algn="ctr">
              <a:buNone/>
              <a:defRPr>
                <a:solidFill>
                  <a:schemeClr val="tx1">
                    <a:tint val="75000"/>
                  </a:schemeClr>
                </a:solidFill>
              </a:defRPr>
            </a:lvl1pPr>
            <a:lvl2pPr marL="1619819" indent="0" algn="ctr">
              <a:buNone/>
              <a:defRPr>
                <a:solidFill>
                  <a:schemeClr val="tx1">
                    <a:tint val="75000"/>
                  </a:schemeClr>
                </a:solidFill>
              </a:defRPr>
            </a:lvl2pPr>
            <a:lvl3pPr marL="3239639" indent="0" algn="ctr">
              <a:buNone/>
              <a:defRPr>
                <a:solidFill>
                  <a:schemeClr val="tx1">
                    <a:tint val="75000"/>
                  </a:schemeClr>
                </a:solidFill>
              </a:defRPr>
            </a:lvl3pPr>
            <a:lvl4pPr marL="4859457" indent="0" algn="ctr">
              <a:buNone/>
              <a:defRPr>
                <a:solidFill>
                  <a:schemeClr val="tx1">
                    <a:tint val="75000"/>
                  </a:schemeClr>
                </a:solidFill>
              </a:defRPr>
            </a:lvl4pPr>
            <a:lvl5pPr marL="6479276" indent="0" algn="ctr">
              <a:buNone/>
              <a:defRPr>
                <a:solidFill>
                  <a:schemeClr val="tx1">
                    <a:tint val="75000"/>
                  </a:schemeClr>
                </a:solidFill>
              </a:defRPr>
            </a:lvl5pPr>
            <a:lvl6pPr marL="8099096" indent="0" algn="ctr">
              <a:buNone/>
              <a:defRPr>
                <a:solidFill>
                  <a:schemeClr val="tx1">
                    <a:tint val="75000"/>
                  </a:schemeClr>
                </a:solidFill>
              </a:defRPr>
            </a:lvl6pPr>
            <a:lvl7pPr marL="9718915" indent="0" algn="ctr">
              <a:buNone/>
              <a:defRPr>
                <a:solidFill>
                  <a:schemeClr val="tx1">
                    <a:tint val="75000"/>
                  </a:schemeClr>
                </a:solidFill>
              </a:defRPr>
            </a:lvl7pPr>
            <a:lvl8pPr marL="11338734" indent="0" algn="ctr">
              <a:buNone/>
              <a:defRPr>
                <a:solidFill>
                  <a:schemeClr val="tx1">
                    <a:tint val="75000"/>
                  </a:schemeClr>
                </a:solidFill>
              </a:defRPr>
            </a:lvl8pPr>
            <a:lvl9pPr marL="129585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959404" y="8174419"/>
            <a:ext cx="34436711" cy="174107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49268" y="8174419"/>
            <a:ext cx="102590204" cy="174107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178" y="20818525"/>
            <a:ext cx="36716494" cy="6434543"/>
          </a:xfrm>
        </p:spPr>
        <p:txBody>
          <a:bodyPr anchor="t"/>
          <a:lstStyle>
            <a:lvl1pPr algn="l">
              <a:defRPr sz="14174" b="1" cap="all"/>
            </a:lvl1pPr>
          </a:lstStyle>
          <a:p>
            <a:r>
              <a:rPr lang="en-US" smtClean="0"/>
              <a:t>Click to edit Master title style</a:t>
            </a:r>
            <a:endParaRPr lang="en-US"/>
          </a:p>
        </p:txBody>
      </p:sp>
      <p:sp>
        <p:nvSpPr>
          <p:cNvPr id="3" name="Text Placeholder 2"/>
          <p:cNvSpPr>
            <a:spLocks noGrp="1"/>
          </p:cNvSpPr>
          <p:nvPr>
            <p:ph type="body" idx="1"/>
          </p:nvPr>
        </p:nvSpPr>
        <p:spPr>
          <a:xfrm>
            <a:off x="3412178" y="13731531"/>
            <a:ext cx="36716494" cy="7086995"/>
          </a:xfrm>
        </p:spPr>
        <p:txBody>
          <a:bodyPr anchor="b"/>
          <a:lstStyle>
            <a:lvl1pPr marL="0" indent="0">
              <a:buNone/>
              <a:defRPr sz="7050">
                <a:solidFill>
                  <a:schemeClr val="tx1">
                    <a:tint val="75000"/>
                  </a:schemeClr>
                </a:solidFill>
              </a:defRPr>
            </a:lvl1pPr>
            <a:lvl2pPr marL="1619819" indent="0">
              <a:buNone/>
              <a:defRPr sz="6375">
                <a:solidFill>
                  <a:schemeClr val="tx1">
                    <a:tint val="75000"/>
                  </a:schemeClr>
                </a:solidFill>
              </a:defRPr>
            </a:lvl2pPr>
            <a:lvl3pPr marL="3239639" indent="0">
              <a:buNone/>
              <a:defRPr sz="5700">
                <a:solidFill>
                  <a:schemeClr val="tx1">
                    <a:tint val="75000"/>
                  </a:schemeClr>
                </a:solidFill>
              </a:defRPr>
            </a:lvl3pPr>
            <a:lvl4pPr marL="4859457" indent="0">
              <a:buNone/>
              <a:defRPr sz="4950">
                <a:solidFill>
                  <a:schemeClr val="tx1">
                    <a:tint val="75000"/>
                  </a:schemeClr>
                </a:solidFill>
              </a:defRPr>
            </a:lvl4pPr>
            <a:lvl5pPr marL="6479276" indent="0">
              <a:buNone/>
              <a:defRPr sz="4950">
                <a:solidFill>
                  <a:schemeClr val="tx1">
                    <a:tint val="75000"/>
                  </a:schemeClr>
                </a:solidFill>
              </a:defRPr>
            </a:lvl5pPr>
            <a:lvl6pPr marL="8099096" indent="0">
              <a:buNone/>
              <a:defRPr sz="4950">
                <a:solidFill>
                  <a:schemeClr val="tx1">
                    <a:tint val="75000"/>
                  </a:schemeClr>
                </a:solidFill>
              </a:defRPr>
            </a:lvl6pPr>
            <a:lvl7pPr marL="9718915" indent="0">
              <a:buNone/>
              <a:defRPr sz="4950">
                <a:solidFill>
                  <a:schemeClr val="tx1">
                    <a:tint val="75000"/>
                  </a:schemeClr>
                </a:solidFill>
              </a:defRPr>
            </a:lvl7pPr>
            <a:lvl8pPr marL="11338734" indent="0">
              <a:buNone/>
              <a:defRPr sz="4950">
                <a:solidFill>
                  <a:schemeClr val="tx1">
                    <a:tint val="75000"/>
                  </a:schemeClr>
                </a:solidFill>
              </a:defRPr>
            </a:lvl8pPr>
            <a:lvl9pPr marL="12958553" indent="0">
              <a:buNone/>
              <a:defRPr sz="49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49270"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882659"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9794" y="1297412"/>
            <a:ext cx="38876288" cy="53996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59796" y="7251988"/>
            <a:ext cx="19085680"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4" name="Content Placeholder 3"/>
          <p:cNvSpPr>
            <a:spLocks noGrp="1"/>
          </p:cNvSpPr>
          <p:nvPr>
            <p:ph sz="half" idx="2"/>
          </p:nvPr>
        </p:nvSpPr>
        <p:spPr>
          <a:xfrm>
            <a:off x="2159796" y="10274271"/>
            <a:ext cx="19085680"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2908" y="7251988"/>
            <a:ext cx="19093176"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6" name="Content Placeholder 5"/>
          <p:cNvSpPr>
            <a:spLocks noGrp="1"/>
          </p:cNvSpPr>
          <p:nvPr>
            <p:ph sz="quarter" idx="4"/>
          </p:nvPr>
        </p:nvSpPr>
        <p:spPr>
          <a:xfrm>
            <a:off x="21942908" y="10274271"/>
            <a:ext cx="19093176"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9796" y="1289909"/>
            <a:ext cx="14211145" cy="5489610"/>
          </a:xfrm>
        </p:spPr>
        <p:txBody>
          <a:bodyPr anchor="b"/>
          <a:lstStyle>
            <a:lvl1pPr algn="l">
              <a:defRPr sz="7050" b="1"/>
            </a:lvl1pPr>
          </a:lstStyle>
          <a:p>
            <a:r>
              <a:rPr lang="en-US" smtClean="0"/>
              <a:t>Click to edit Master title style</a:t>
            </a:r>
            <a:endParaRPr lang="en-US"/>
          </a:p>
        </p:txBody>
      </p:sp>
      <p:sp>
        <p:nvSpPr>
          <p:cNvPr id="3" name="Content Placeholder 2"/>
          <p:cNvSpPr>
            <a:spLocks noGrp="1"/>
          </p:cNvSpPr>
          <p:nvPr>
            <p:ph idx="1"/>
          </p:nvPr>
        </p:nvSpPr>
        <p:spPr>
          <a:xfrm>
            <a:off x="16888387" y="1289911"/>
            <a:ext cx="24147694" cy="27650540"/>
          </a:xfrm>
        </p:spPr>
        <p:txBody>
          <a:bodyPr/>
          <a:lstStyle>
            <a:lvl1pPr>
              <a:defRPr sz="11325"/>
            </a:lvl1pPr>
            <a:lvl2pPr>
              <a:defRPr sz="9900"/>
            </a:lvl2pPr>
            <a:lvl3pPr>
              <a:defRPr sz="8475"/>
            </a:lvl3pPr>
            <a:lvl4pPr>
              <a:defRPr sz="7050"/>
            </a:lvl4pPr>
            <a:lvl5pPr>
              <a:defRPr sz="7050"/>
            </a:lvl5pPr>
            <a:lvl6pPr>
              <a:defRPr sz="7050"/>
            </a:lvl6pPr>
            <a:lvl7pPr>
              <a:defRPr sz="7050"/>
            </a:lvl7pPr>
            <a:lvl8pPr>
              <a:defRPr sz="7050"/>
            </a:lvl8pPr>
            <a:lvl9pPr>
              <a:defRPr sz="7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59796" y="6779522"/>
            <a:ext cx="14211145" cy="22160929"/>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6694" y="22678390"/>
            <a:ext cx="25917525" cy="2677312"/>
          </a:xfrm>
        </p:spPr>
        <p:txBody>
          <a:bodyPr anchor="b"/>
          <a:lstStyle>
            <a:lvl1pPr algn="l">
              <a:defRPr sz="7050" b="1"/>
            </a:lvl1pPr>
          </a:lstStyle>
          <a:p>
            <a:r>
              <a:rPr lang="en-US" smtClean="0"/>
              <a:t>Click to edit Master title style</a:t>
            </a:r>
            <a:endParaRPr lang="en-US"/>
          </a:p>
        </p:txBody>
      </p:sp>
      <p:sp>
        <p:nvSpPr>
          <p:cNvPr id="3" name="Picture Placeholder 2"/>
          <p:cNvSpPr>
            <a:spLocks noGrp="1"/>
          </p:cNvSpPr>
          <p:nvPr>
            <p:ph type="pic" idx="1"/>
          </p:nvPr>
        </p:nvSpPr>
        <p:spPr>
          <a:xfrm>
            <a:off x="8466694" y="2894795"/>
            <a:ext cx="25917525" cy="19438620"/>
          </a:xfrm>
        </p:spPr>
        <p:txBody>
          <a:bodyPr/>
          <a:lstStyle>
            <a:lvl1pPr marL="0" indent="0">
              <a:buNone/>
              <a:defRPr sz="11325"/>
            </a:lvl1pPr>
            <a:lvl2pPr marL="1619819" indent="0">
              <a:buNone/>
              <a:defRPr sz="9900"/>
            </a:lvl2pPr>
            <a:lvl3pPr marL="3239639" indent="0">
              <a:buNone/>
              <a:defRPr sz="8475"/>
            </a:lvl3pPr>
            <a:lvl4pPr marL="4859457" indent="0">
              <a:buNone/>
              <a:defRPr sz="7050"/>
            </a:lvl4pPr>
            <a:lvl5pPr marL="6479276" indent="0">
              <a:buNone/>
              <a:defRPr sz="7050"/>
            </a:lvl5pPr>
            <a:lvl6pPr marL="8099096" indent="0">
              <a:buNone/>
              <a:defRPr sz="7050"/>
            </a:lvl6pPr>
            <a:lvl7pPr marL="9718915" indent="0">
              <a:buNone/>
              <a:defRPr sz="7050"/>
            </a:lvl7pPr>
            <a:lvl8pPr marL="11338734" indent="0">
              <a:buNone/>
              <a:defRPr sz="7050"/>
            </a:lvl8pPr>
            <a:lvl9pPr marL="12958553" indent="0">
              <a:buNone/>
              <a:defRPr sz="7050"/>
            </a:lvl9pPr>
          </a:lstStyle>
          <a:p>
            <a:endParaRPr lang="en-US"/>
          </a:p>
        </p:txBody>
      </p:sp>
      <p:sp>
        <p:nvSpPr>
          <p:cNvPr id="4" name="Text Placeholder 3"/>
          <p:cNvSpPr>
            <a:spLocks noGrp="1"/>
          </p:cNvSpPr>
          <p:nvPr>
            <p:ph type="body" sz="half" idx="2"/>
          </p:nvPr>
        </p:nvSpPr>
        <p:spPr>
          <a:xfrm>
            <a:off x="8466694" y="25355704"/>
            <a:ext cx="25917525" cy="3802228"/>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794" y="1297412"/>
            <a:ext cx="38876288" cy="5399617"/>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59794" y="7559466"/>
            <a:ext cx="38876288" cy="21380985"/>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59796" y="30027872"/>
            <a:ext cx="10079037" cy="1724877"/>
          </a:xfrm>
          <a:prstGeom prst="rect">
            <a:avLst/>
          </a:prstGeom>
        </p:spPr>
        <p:txBody>
          <a:bodyPr vert="horz" lIns="431963" tIns="215981" rIns="431963" bIns="215981" rtlCol="0" anchor="ctr"/>
          <a:lstStyle>
            <a:lvl1pPr algn="l">
              <a:defRPr sz="4275">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4758591" y="30027872"/>
            <a:ext cx="13678694" cy="1724877"/>
          </a:xfrm>
          <a:prstGeom prst="rect">
            <a:avLst/>
          </a:prstGeom>
        </p:spPr>
        <p:txBody>
          <a:bodyPr vert="horz" lIns="431963" tIns="215981" rIns="431963" bIns="215981" rtlCol="0" anchor="ctr"/>
          <a:lstStyle>
            <a:lvl1pPr algn="ctr">
              <a:defRPr sz="42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57046" y="30027872"/>
            <a:ext cx="10079037" cy="1724877"/>
          </a:xfrm>
          <a:prstGeom prst="rect">
            <a:avLst/>
          </a:prstGeom>
        </p:spPr>
        <p:txBody>
          <a:bodyPr vert="horz" lIns="431963" tIns="215981" rIns="431963" bIns="215981" rtlCol="0" anchor="ctr"/>
          <a:lstStyle>
            <a:lvl1pPr algn="r">
              <a:defRPr sz="4275">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39639" rtl="0" eaLnBrk="1" latinLnBrk="0" hangingPunct="1">
        <a:spcBef>
          <a:spcPct val="0"/>
        </a:spcBef>
        <a:buNone/>
        <a:defRPr sz="15600" kern="1200">
          <a:solidFill>
            <a:schemeClr val="tx1"/>
          </a:solidFill>
          <a:latin typeface="+mj-lt"/>
          <a:ea typeface="+mj-ea"/>
          <a:cs typeface="+mj-cs"/>
        </a:defRPr>
      </a:lvl1pPr>
    </p:titleStyle>
    <p:bodyStyle>
      <a:lvl1pPr marL="1214864" indent="-1214864" algn="l" defTabSz="3239639" rtl="0" eaLnBrk="1" latinLnBrk="0" hangingPunct="1">
        <a:spcBef>
          <a:spcPct val="20000"/>
        </a:spcBef>
        <a:buFont typeface="Arial" pitchFamily="34" charset="0"/>
        <a:buChar char="•"/>
        <a:defRPr sz="11325" kern="1200">
          <a:solidFill>
            <a:schemeClr val="tx1"/>
          </a:solidFill>
          <a:latin typeface="+mn-lt"/>
          <a:ea typeface="+mn-ea"/>
          <a:cs typeface="+mn-cs"/>
        </a:defRPr>
      </a:lvl1pPr>
      <a:lvl2pPr marL="2632207" indent="-1012387" algn="l" defTabSz="3239639" rtl="0" eaLnBrk="1" latinLnBrk="0" hangingPunct="1">
        <a:spcBef>
          <a:spcPct val="20000"/>
        </a:spcBef>
        <a:buFont typeface="Arial" pitchFamily="34" charset="0"/>
        <a:buChar char="–"/>
        <a:defRPr sz="9900" kern="1200">
          <a:solidFill>
            <a:schemeClr val="tx1"/>
          </a:solidFill>
          <a:latin typeface="+mn-lt"/>
          <a:ea typeface="+mn-ea"/>
          <a:cs typeface="+mn-cs"/>
        </a:defRPr>
      </a:lvl2pPr>
      <a:lvl3pPr marL="4049548" indent="-809909" algn="l" defTabSz="3239639" rtl="0" eaLnBrk="1" latinLnBrk="0" hangingPunct="1">
        <a:spcBef>
          <a:spcPct val="20000"/>
        </a:spcBef>
        <a:buFont typeface="Arial" pitchFamily="34" charset="0"/>
        <a:buChar char="•"/>
        <a:defRPr sz="8475" kern="1200">
          <a:solidFill>
            <a:schemeClr val="tx1"/>
          </a:solidFill>
          <a:latin typeface="+mn-lt"/>
          <a:ea typeface="+mn-ea"/>
          <a:cs typeface="+mn-cs"/>
        </a:defRPr>
      </a:lvl3pPr>
      <a:lvl4pPr marL="5669367"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4pPr>
      <a:lvl5pPr marL="7289186"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5pPr>
      <a:lvl6pPr marL="8909005"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6pPr>
      <a:lvl7pPr marL="10528824"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7pPr>
      <a:lvl8pPr marL="1214864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8pPr>
      <a:lvl9pPr marL="1376846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9pPr>
    </p:bodyStyle>
    <p:otherStyle>
      <a:defPPr>
        <a:defRPr lang="en-US"/>
      </a:defPPr>
      <a:lvl1pPr marL="0" algn="l" defTabSz="3239639" rtl="0" eaLnBrk="1" latinLnBrk="0" hangingPunct="1">
        <a:defRPr sz="6375" kern="1200">
          <a:solidFill>
            <a:schemeClr val="tx1"/>
          </a:solidFill>
          <a:latin typeface="+mn-lt"/>
          <a:ea typeface="+mn-ea"/>
          <a:cs typeface="+mn-cs"/>
        </a:defRPr>
      </a:lvl1pPr>
      <a:lvl2pPr marL="1619819" algn="l" defTabSz="3239639" rtl="0" eaLnBrk="1" latinLnBrk="0" hangingPunct="1">
        <a:defRPr sz="6375" kern="1200">
          <a:solidFill>
            <a:schemeClr val="tx1"/>
          </a:solidFill>
          <a:latin typeface="+mn-lt"/>
          <a:ea typeface="+mn-ea"/>
          <a:cs typeface="+mn-cs"/>
        </a:defRPr>
      </a:lvl2pPr>
      <a:lvl3pPr marL="3239639" algn="l" defTabSz="3239639" rtl="0" eaLnBrk="1" latinLnBrk="0" hangingPunct="1">
        <a:defRPr sz="6375" kern="1200">
          <a:solidFill>
            <a:schemeClr val="tx1"/>
          </a:solidFill>
          <a:latin typeface="+mn-lt"/>
          <a:ea typeface="+mn-ea"/>
          <a:cs typeface="+mn-cs"/>
        </a:defRPr>
      </a:lvl3pPr>
      <a:lvl4pPr marL="4859457" algn="l" defTabSz="3239639" rtl="0" eaLnBrk="1" latinLnBrk="0" hangingPunct="1">
        <a:defRPr sz="6375" kern="1200">
          <a:solidFill>
            <a:schemeClr val="tx1"/>
          </a:solidFill>
          <a:latin typeface="+mn-lt"/>
          <a:ea typeface="+mn-ea"/>
          <a:cs typeface="+mn-cs"/>
        </a:defRPr>
      </a:lvl4pPr>
      <a:lvl5pPr marL="6479276" algn="l" defTabSz="3239639" rtl="0" eaLnBrk="1" latinLnBrk="0" hangingPunct="1">
        <a:defRPr sz="6375" kern="1200">
          <a:solidFill>
            <a:schemeClr val="tx1"/>
          </a:solidFill>
          <a:latin typeface="+mn-lt"/>
          <a:ea typeface="+mn-ea"/>
          <a:cs typeface="+mn-cs"/>
        </a:defRPr>
      </a:lvl5pPr>
      <a:lvl6pPr marL="8099096" algn="l" defTabSz="3239639" rtl="0" eaLnBrk="1" latinLnBrk="0" hangingPunct="1">
        <a:defRPr sz="6375" kern="1200">
          <a:solidFill>
            <a:schemeClr val="tx1"/>
          </a:solidFill>
          <a:latin typeface="+mn-lt"/>
          <a:ea typeface="+mn-ea"/>
          <a:cs typeface="+mn-cs"/>
        </a:defRPr>
      </a:lvl6pPr>
      <a:lvl7pPr marL="9718915" algn="l" defTabSz="3239639" rtl="0" eaLnBrk="1" latinLnBrk="0" hangingPunct="1">
        <a:defRPr sz="6375" kern="1200">
          <a:solidFill>
            <a:schemeClr val="tx1"/>
          </a:solidFill>
          <a:latin typeface="+mn-lt"/>
          <a:ea typeface="+mn-ea"/>
          <a:cs typeface="+mn-cs"/>
        </a:defRPr>
      </a:lvl7pPr>
      <a:lvl8pPr marL="11338734" algn="l" defTabSz="3239639" rtl="0" eaLnBrk="1" latinLnBrk="0" hangingPunct="1">
        <a:defRPr sz="6375" kern="1200">
          <a:solidFill>
            <a:schemeClr val="tx1"/>
          </a:solidFill>
          <a:latin typeface="+mn-lt"/>
          <a:ea typeface="+mn-ea"/>
          <a:cs typeface="+mn-cs"/>
        </a:defRPr>
      </a:lvl8pPr>
      <a:lvl9pPr marL="12958553" algn="l" defTabSz="3239639" rtl="0" eaLnBrk="1" latinLnBrk="0" hangingPunct="1">
        <a:defRPr sz="6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642938" y="9569450"/>
            <a:ext cx="41986199" cy="15925800"/>
          </a:xfrm>
          <a:prstGeom prst="rect">
            <a:avLst/>
          </a:prstGeom>
          <a:gradFill flip="none" rotWithShape="1">
            <a:gsLst>
              <a:gs pos="0">
                <a:schemeClr val="bg1"/>
              </a:gs>
              <a:gs pos="74000">
                <a:schemeClr val="accent6">
                  <a:lumMod val="20000"/>
                  <a:lumOff val="80000"/>
                  <a:alpha val="54000"/>
                </a:schemeClr>
              </a:gs>
              <a:gs pos="83000">
                <a:srgbClr val="FDDFC7">
                  <a:alpha val="44000"/>
                </a:srgbClr>
              </a:gs>
              <a:gs pos="100000">
                <a:schemeClr val="accent6">
                  <a:lumMod val="30000"/>
                  <a:lumOff val="70000"/>
                  <a:alpha val="5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be 81"/>
          <p:cNvSpPr/>
          <p:nvPr/>
        </p:nvSpPr>
        <p:spPr>
          <a:xfrm>
            <a:off x="3686174" y="14310095"/>
            <a:ext cx="35805635" cy="8091804"/>
          </a:xfrm>
          <a:prstGeom prst="cube">
            <a:avLst>
              <a:gd name="adj" fmla="val 54716"/>
            </a:avLst>
          </a:prstGeom>
          <a:solidFill>
            <a:schemeClr val="accent1">
              <a:lumMod val="20000"/>
              <a:lumOff val="80000"/>
            </a:schemeClr>
          </a:solidFill>
          <a:ln w="762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a:solidFill>
                  <a:schemeClr val="tx1">
                    <a:lumMod val="50000"/>
                    <a:lumOff val="50000"/>
                  </a:schemeClr>
                </a:solidFill>
              </a:rPr>
              <a:t>A(n To m)</a:t>
            </a:r>
          </a:p>
        </p:txBody>
      </p:sp>
      <p:sp>
        <p:nvSpPr>
          <p:cNvPr id="85" name="Cube 84"/>
          <p:cNvSpPr/>
          <p:nvPr/>
        </p:nvSpPr>
        <p:spPr>
          <a:xfrm>
            <a:off x="3690937" y="3168650"/>
            <a:ext cx="35805635" cy="8020581"/>
          </a:xfrm>
          <a:prstGeom prst="cube">
            <a:avLst>
              <a:gd name="adj" fmla="val 54716"/>
            </a:avLst>
          </a:prstGeom>
          <a:solidFill>
            <a:schemeClr val="accent1">
              <a:lumMod val="20000"/>
              <a:lumOff val="80000"/>
            </a:schemeClr>
          </a:solidFill>
          <a:ln w="762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a:solidFill>
                  <a:schemeClr val="tx1">
                    <a:lumMod val="50000"/>
                    <a:lumOff val="50000"/>
                  </a:schemeClr>
                </a:solidFill>
              </a:rPr>
              <a:t>A[n]</a:t>
            </a:r>
          </a:p>
        </p:txBody>
      </p:sp>
      <p:sp>
        <p:nvSpPr>
          <p:cNvPr id="86" name="Cube 85"/>
          <p:cNvSpPr/>
          <p:nvPr/>
        </p:nvSpPr>
        <p:spPr>
          <a:xfrm>
            <a:off x="6959376" y="3775075"/>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1</a:t>
            </a:r>
            <a:endParaRPr lang="en-US" sz="7200">
              <a:solidFill>
                <a:schemeClr val="tx1">
                  <a:lumMod val="50000"/>
                  <a:lumOff val="50000"/>
                </a:schemeClr>
              </a:solidFill>
            </a:endParaRPr>
          </a:p>
        </p:txBody>
      </p:sp>
      <p:sp>
        <p:nvSpPr>
          <p:cNvPr id="87" name="Rectangle 86"/>
          <p:cNvSpPr/>
          <p:nvPr/>
        </p:nvSpPr>
        <p:spPr>
          <a:xfrm rot="21064479">
            <a:off x="9348396" y="2972361"/>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0</a:t>
            </a:r>
            <a:endParaRPr lang="en-US" sz="20000" b="1">
              <a:solidFill>
                <a:schemeClr val="accent1">
                  <a:lumMod val="60000"/>
                  <a:lumOff val="40000"/>
                </a:schemeClr>
              </a:solidFill>
            </a:endParaRPr>
          </a:p>
        </p:txBody>
      </p:sp>
      <p:sp>
        <p:nvSpPr>
          <p:cNvPr id="88" name="Cube 87"/>
          <p:cNvSpPr/>
          <p:nvPr/>
        </p:nvSpPr>
        <p:spPr>
          <a:xfrm>
            <a:off x="11898490" y="3775075"/>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2</a:t>
            </a:r>
            <a:endParaRPr lang="en-US" sz="7200">
              <a:solidFill>
                <a:schemeClr val="tx1">
                  <a:lumMod val="50000"/>
                  <a:lumOff val="50000"/>
                </a:schemeClr>
              </a:solidFill>
            </a:endParaRPr>
          </a:p>
        </p:txBody>
      </p:sp>
      <p:sp>
        <p:nvSpPr>
          <p:cNvPr id="89" name="Rectangle 88"/>
          <p:cNvSpPr/>
          <p:nvPr/>
        </p:nvSpPr>
        <p:spPr>
          <a:xfrm rot="21064479">
            <a:off x="14344170" y="2972361"/>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a:t>
            </a:r>
            <a:endParaRPr lang="en-US" sz="20000" b="1">
              <a:solidFill>
                <a:schemeClr val="accent1">
                  <a:lumMod val="60000"/>
                  <a:lumOff val="40000"/>
                </a:schemeClr>
              </a:solidFill>
            </a:endParaRPr>
          </a:p>
        </p:txBody>
      </p:sp>
      <p:sp>
        <p:nvSpPr>
          <p:cNvPr id="90" name="Cube 89"/>
          <p:cNvSpPr/>
          <p:nvPr/>
        </p:nvSpPr>
        <p:spPr>
          <a:xfrm>
            <a:off x="16908150" y="3775075"/>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3</a:t>
            </a:r>
            <a:endParaRPr lang="en-US" sz="7200">
              <a:solidFill>
                <a:schemeClr val="tx1">
                  <a:lumMod val="50000"/>
                  <a:lumOff val="50000"/>
                </a:schemeClr>
              </a:solidFill>
            </a:endParaRPr>
          </a:p>
        </p:txBody>
      </p:sp>
      <p:sp>
        <p:nvSpPr>
          <p:cNvPr id="91" name="Rectangle 90"/>
          <p:cNvSpPr/>
          <p:nvPr/>
        </p:nvSpPr>
        <p:spPr>
          <a:xfrm rot="21064479">
            <a:off x="19297170" y="2972361"/>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2</a:t>
            </a:r>
            <a:endParaRPr lang="en-US" sz="20000" b="1">
              <a:solidFill>
                <a:schemeClr val="accent1">
                  <a:lumMod val="60000"/>
                  <a:lumOff val="40000"/>
                </a:schemeClr>
              </a:solidFill>
            </a:endParaRPr>
          </a:p>
        </p:txBody>
      </p:sp>
      <p:sp>
        <p:nvSpPr>
          <p:cNvPr id="92" name="Cube 91"/>
          <p:cNvSpPr/>
          <p:nvPr/>
        </p:nvSpPr>
        <p:spPr>
          <a:xfrm>
            <a:off x="21847264" y="3775075"/>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4</a:t>
            </a:r>
            <a:endParaRPr lang="en-US" sz="7200">
              <a:solidFill>
                <a:schemeClr val="tx1">
                  <a:lumMod val="50000"/>
                  <a:lumOff val="50000"/>
                </a:schemeClr>
              </a:solidFill>
            </a:endParaRPr>
          </a:p>
        </p:txBody>
      </p:sp>
      <p:sp>
        <p:nvSpPr>
          <p:cNvPr id="93" name="Rectangle 92"/>
          <p:cNvSpPr/>
          <p:nvPr/>
        </p:nvSpPr>
        <p:spPr>
          <a:xfrm rot="21064479">
            <a:off x="24292944" y="2972361"/>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3</a:t>
            </a:r>
            <a:endParaRPr lang="en-US" sz="20000" b="1">
              <a:solidFill>
                <a:schemeClr val="accent1">
                  <a:lumMod val="60000"/>
                  <a:lumOff val="40000"/>
                </a:schemeClr>
              </a:solidFill>
            </a:endParaRPr>
          </a:p>
        </p:txBody>
      </p:sp>
      <p:sp>
        <p:nvSpPr>
          <p:cNvPr id="94" name="Cube 93"/>
          <p:cNvSpPr/>
          <p:nvPr/>
        </p:nvSpPr>
        <p:spPr>
          <a:xfrm>
            <a:off x="26954532" y="3775075"/>
            <a:ext cx="4112932" cy="2890838"/>
          </a:xfrm>
          <a:prstGeom prst="cube">
            <a:avLst>
              <a:gd name="adj" fmla="val 53995"/>
            </a:avLst>
          </a:prstGeom>
          <a:solidFill>
            <a:schemeClr val="bg1">
              <a:lumMod val="9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a:t>
            </a:r>
            <a:endParaRPr lang="en-US" sz="7200">
              <a:solidFill>
                <a:schemeClr val="tx1">
                  <a:lumMod val="50000"/>
                  <a:lumOff val="50000"/>
                </a:schemeClr>
              </a:solidFill>
            </a:endParaRPr>
          </a:p>
        </p:txBody>
      </p:sp>
      <p:sp>
        <p:nvSpPr>
          <p:cNvPr id="95" name="Cube 94"/>
          <p:cNvSpPr/>
          <p:nvPr/>
        </p:nvSpPr>
        <p:spPr>
          <a:xfrm>
            <a:off x="29469132" y="3775075"/>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n+1</a:t>
            </a:r>
            <a:endParaRPr lang="en-US" sz="7200">
              <a:solidFill>
                <a:schemeClr val="tx1">
                  <a:lumMod val="50000"/>
                  <a:lumOff val="50000"/>
                </a:schemeClr>
              </a:solidFill>
            </a:endParaRPr>
          </a:p>
        </p:txBody>
      </p:sp>
      <p:sp>
        <p:nvSpPr>
          <p:cNvPr id="96" name="Rectangle 95"/>
          <p:cNvSpPr/>
          <p:nvPr/>
        </p:nvSpPr>
        <p:spPr>
          <a:xfrm rot="21064479">
            <a:off x="31858152" y="2972361"/>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a:t>
            </a:r>
            <a:endParaRPr lang="en-US" sz="20000" b="1">
              <a:solidFill>
                <a:schemeClr val="accent1">
                  <a:lumMod val="60000"/>
                  <a:lumOff val="40000"/>
                </a:schemeClr>
              </a:solidFill>
            </a:endParaRPr>
          </a:p>
        </p:txBody>
      </p:sp>
      <p:sp>
        <p:nvSpPr>
          <p:cNvPr id="97" name="Cube 96"/>
          <p:cNvSpPr/>
          <p:nvPr/>
        </p:nvSpPr>
        <p:spPr>
          <a:xfrm>
            <a:off x="6954613" y="1490731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1</a:t>
            </a:r>
            <a:endParaRPr lang="en-US" sz="7200">
              <a:solidFill>
                <a:schemeClr val="tx1">
                  <a:lumMod val="50000"/>
                  <a:lumOff val="50000"/>
                </a:schemeClr>
              </a:solidFill>
            </a:endParaRPr>
          </a:p>
        </p:txBody>
      </p:sp>
      <p:sp>
        <p:nvSpPr>
          <p:cNvPr id="98" name="Rectangle 97"/>
          <p:cNvSpPr/>
          <p:nvPr/>
        </p:nvSpPr>
        <p:spPr>
          <a:xfrm rot="21064479">
            <a:off x="9343633" y="1410459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a:t>
            </a:r>
            <a:endParaRPr lang="en-US" sz="20000" b="1">
              <a:solidFill>
                <a:schemeClr val="accent1">
                  <a:lumMod val="60000"/>
                  <a:lumOff val="40000"/>
                </a:schemeClr>
              </a:solidFill>
            </a:endParaRPr>
          </a:p>
        </p:txBody>
      </p:sp>
      <p:sp>
        <p:nvSpPr>
          <p:cNvPr id="99" name="Cube 98"/>
          <p:cNvSpPr/>
          <p:nvPr/>
        </p:nvSpPr>
        <p:spPr>
          <a:xfrm>
            <a:off x="11893727" y="1490731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2</a:t>
            </a:r>
            <a:endParaRPr lang="en-US" sz="7200">
              <a:solidFill>
                <a:schemeClr val="tx1">
                  <a:lumMod val="50000"/>
                  <a:lumOff val="50000"/>
                </a:schemeClr>
              </a:solidFill>
            </a:endParaRPr>
          </a:p>
        </p:txBody>
      </p:sp>
      <p:sp>
        <p:nvSpPr>
          <p:cNvPr id="100" name="Rectangle 99"/>
          <p:cNvSpPr/>
          <p:nvPr/>
        </p:nvSpPr>
        <p:spPr>
          <a:xfrm rot="21064479">
            <a:off x="13253092" y="14062913"/>
            <a:ext cx="4193661" cy="3170099"/>
          </a:xfrm>
          <a:prstGeom prst="rect">
            <a:avLst/>
          </a:prstGeom>
          <a:scene3d>
            <a:camera prst="isometricOffAxis2Top"/>
            <a:lightRig rig="threePt" dir="t"/>
          </a:scene3d>
        </p:spPr>
        <p:txBody>
          <a:bodyPr wrap="square">
            <a:spAutoFit/>
          </a:bodyPr>
          <a:lstStyle/>
          <a:p>
            <a:r>
              <a:rPr lang="en-US" sz="20000" b="1">
                <a:solidFill>
                  <a:schemeClr val="accent1">
                    <a:lumMod val="60000"/>
                    <a:lumOff val="40000"/>
                  </a:schemeClr>
                </a:solidFill>
              </a:rPr>
              <a:t>n</a:t>
            </a:r>
            <a:r>
              <a:rPr lang="en-US" sz="20000" b="1" smtClean="0">
                <a:solidFill>
                  <a:schemeClr val="accent1">
                    <a:lumMod val="60000"/>
                    <a:lumOff val="40000"/>
                  </a:schemeClr>
                </a:solidFill>
              </a:rPr>
              <a:t>+1</a:t>
            </a:r>
            <a:endParaRPr lang="en-US" sz="20000" b="1">
              <a:solidFill>
                <a:schemeClr val="accent1">
                  <a:lumMod val="60000"/>
                  <a:lumOff val="40000"/>
                </a:schemeClr>
              </a:solidFill>
            </a:endParaRPr>
          </a:p>
        </p:txBody>
      </p:sp>
      <p:sp>
        <p:nvSpPr>
          <p:cNvPr id="101" name="Cube 100"/>
          <p:cNvSpPr/>
          <p:nvPr/>
        </p:nvSpPr>
        <p:spPr>
          <a:xfrm>
            <a:off x="16903387" y="1490731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3</a:t>
            </a:r>
            <a:endParaRPr lang="en-US" sz="7200">
              <a:solidFill>
                <a:schemeClr val="tx1">
                  <a:lumMod val="50000"/>
                  <a:lumOff val="50000"/>
                </a:schemeClr>
              </a:solidFill>
            </a:endParaRPr>
          </a:p>
        </p:txBody>
      </p:sp>
      <p:sp>
        <p:nvSpPr>
          <p:cNvPr id="102" name="Rectangle 101"/>
          <p:cNvSpPr/>
          <p:nvPr/>
        </p:nvSpPr>
        <p:spPr>
          <a:xfrm rot="21064479">
            <a:off x="18140618" y="1410459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n+2</a:t>
            </a:r>
            <a:endParaRPr lang="en-US" sz="20000" b="1">
              <a:solidFill>
                <a:schemeClr val="accent1">
                  <a:lumMod val="60000"/>
                  <a:lumOff val="40000"/>
                </a:schemeClr>
              </a:solidFill>
            </a:endParaRPr>
          </a:p>
        </p:txBody>
      </p:sp>
      <p:sp>
        <p:nvSpPr>
          <p:cNvPr id="103" name="Cube 102"/>
          <p:cNvSpPr/>
          <p:nvPr/>
        </p:nvSpPr>
        <p:spPr>
          <a:xfrm>
            <a:off x="21842501" y="1490731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4</a:t>
            </a:r>
            <a:endParaRPr lang="en-US" sz="7200">
              <a:solidFill>
                <a:schemeClr val="tx1">
                  <a:lumMod val="50000"/>
                  <a:lumOff val="50000"/>
                </a:schemeClr>
              </a:solidFill>
            </a:endParaRPr>
          </a:p>
        </p:txBody>
      </p:sp>
      <p:sp>
        <p:nvSpPr>
          <p:cNvPr id="104" name="Rectangle 103"/>
          <p:cNvSpPr/>
          <p:nvPr/>
        </p:nvSpPr>
        <p:spPr>
          <a:xfrm rot="21064479">
            <a:off x="23263196" y="1410459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n+3</a:t>
            </a:r>
            <a:endParaRPr lang="en-US" sz="20000" b="1">
              <a:solidFill>
                <a:schemeClr val="accent1">
                  <a:lumMod val="60000"/>
                  <a:lumOff val="40000"/>
                </a:schemeClr>
              </a:solidFill>
            </a:endParaRPr>
          </a:p>
        </p:txBody>
      </p:sp>
      <p:sp>
        <p:nvSpPr>
          <p:cNvPr id="105" name="Cube 104"/>
          <p:cNvSpPr/>
          <p:nvPr/>
        </p:nvSpPr>
        <p:spPr>
          <a:xfrm>
            <a:off x="26949769" y="14907313"/>
            <a:ext cx="4112932" cy="2890836"/>
          </a:xfrm>
          <a:prstGeom prst="cube">
            <a:avLst>
              <a:gd name="adj" fmla="val 53995"/>
            </a:avLst>
          </a:prstGeom>
          <a:solidFill>
            <a:schemeClr val="bg1">
              <a:lumMod val="9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a:t>
            </a:r>
            <a:endParaRPr lang="en-US" sz="7200">
              <a:solidFill>
                <a:schemeClr val="tx1">
                  <a:lumMod val="50000"/>
                  <a:lumOff val="50000"/>
                </a:schemeClr>
              </a:solidFill>
            </a:endParaRPr>
          </a:p>
        </p:txBody>
      </p:sp>
      <p:sp>
        <p:nvSpPr>
          <p:cNvPr id="106" name="Cube 105"/>
          <p:cNvSpPr/>
          <p:nvPr/>
        </p:nvSpPr>
        <p:spPr>
          <a:xfrm>
            <a:off x="29464369" y="1490731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m+1</a:t>
            </a:r>
            <a:endParaRPr lang="en-US" sz="7200">
              <a:solidFill>
                <a:schemeClr val="tx1">
                  <a:lumMod val="50000"/>
                  <a:lumOff val="50000"/>
                </a:schemeClr>
              </a:solidFill>
            </a:endParaRPr>
          </a:p>
        </p:txBody>
      </p:sp>
      <p:sp>
        <p:nvSpPr>
          <p:cNvPr id="107" name="Rectangle 106"/>
          <p:cNvSpPr/>
          <p:nvPr/>
        </p:nvSpPr>
        <p:spPr>
          <a:xfrm rot="21064479">
            <a:off x="30553975" y="14040988"/>
            <a:ext cx="5013676"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n+m</a:t>
            </a:r>
            <a:endParaRPr lang="en-US" sz="20000" b="1">
              <a:solidFill>
                <a:schemeClr val="accent1">
                  <a:lumMod val="60000"/>
                  <a:lumOff val="40000"/>
                </a:schemeClr>
              </a:solidFill>
            </a:endParaRPr>
          </a:p>
        </p:txBody>
      </p:sp>
      <p:sp>
        <p:nvSpPr>
          <p:cNvPr id="108" name="Rounded Rectangle 107"/>
          <p:cNvSpPr/>
          <p:nvPr/>
        </p:nvSpPr>
        <p:spPr>
          <a:xfrm>
            <a:off x="642938" y="533317"/>
            <a:ext cx="41986199" cy="24961933"/>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29991050"/>
            <a:ext cx="3810000" cy="1905000"/>
          </a:xfrm>
          <a:prstGeom prst="rect">
            <a:avLst/>
          </a:prstGeom>
        </p:spPr>
      </p:pic>
    </p:spTree>
    <p:extLst>
      <p:ext uri="{BB962C8B-B14F-4D97-AF65-F5344CB8AC3E}">
        <p14:creationId xmlns:p14="http://schemas.microsoft.com/office/powerpoint/2010/main" val="161810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58849" y="577851"/>
            <a:ext cx="41289288" cy="6400799"/>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053137"/>
            <a:ext cx="43195876" cy="24090313"/>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30753050"/>
            <a:ext cx="7332882" cy="1133762"/>
          </a:xfrm>
          <a:prstGeom prst="rect">
            <a:avLst/>
          </a:prstGeom>
        </p:spPr>
      </p:pic>
      <p:sp>
        <p:nvSpPr>
          <p:cNvPr id="2" name="Rectangle 1"/>
          <p:cNvSpPr/>
          <p:nvPr/>
        </p:nvSpPr>
        <p:spPr>
          <a:xfrm>
            <a:off x="1709737" y="1111250"/>
            <a:ext cx="39776400" cy="5170646"/>
          </a:xfrm>
          <a:prstGeom prst="rect">
            <a:avLst/>
          </a:prstGeom>
        </p:spPr>
        <p:txBody>
          <a:bodyPr wrap="square">
            <a:spAutoFit/>
          </a:bodyPr>
          <a:lstStyle/>
          <a:p>
            <a:pPr algn="just"/>
            <a:r>
              <a:rPr lang="en-US" sz="6600" u="sng">
                <a:solidFill>
                  <a:schemeClr val="tx1">
                    <a:lumMod val="65000"/>
                    <a:lumOff val="35000"/>
                  </a:schemeClr>
                </a:solidFill>
              </a:rPr>
              <a:t>One-dimensional array variables</a:t>
            </a:r>
            <a:r>
              <a:rPr lang="en-US" sz="6600">
                <a:solidFill>
                  <a:schemeClr val="tx1">
                    <a:lumMod val="65000"/>
                    <a:lumOff val="35000"/>
                  </a:schemeClr>
                </a:solidFill>
              </a:rPr>
              <a:t>. It presents two different representations of array variables. The first approach from above shows how the lower bound starts from zero (0 … n). Notice that the total number of elements in the array is n+1. This is the case with many modern computer languages. The second approach shows the case of VB, were the index of an array variable may start from any value and end with any value that is bigger than the first (n … n+m; m&gt;n). Notice that the total number of elements in the array is </a:t>
            </a:r>
            <a:r>
              <a:rPr lang="en-US" sz="6600" smtClean="0">
                <a:solidFill>
                  <a:schemeClr val="tx1">
                    <a:lumMod val="65000"/>
                    <a:lumOff val="35000"/>
                  </a:schemeClr>
                </a:solidFill>
              </a:rPr>
              <a:t>m+1</a:t>
            </a:r>
            <a:r>
              <a:rPr lang="en-US" sz="6600">
                <a:solidFill>
                  <a:schemeClr val="tx1">
                    <a:lumMod val="65000"/>
                    <a:lumOff val="35000"/>
                  </a:schemeClr>
                </a:solidFill>
              </a:rPr>
              <a:t>.</a:t>
            </a:r>
          </a:p>
        </p:txBody>
      </p:sp>
      <p:sp>
        <p:nvSpPr>
          <p:cNvPr id="7" name="Rectangle 6"/>
          <p:cNvSpPr/>
          <p:nvPr/>
        </p:nvSpPr>
        <p:spPr>
          <a:xfrm>
            <a:off x="15806737" y="30596656"/>
            <a:ext cx="27039888"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289255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2385</TotalTime>
  <Words>178</Words>
  <Application>Microsoft Office PowerPoint</Application>
  <PresentationFormat>Custom</PresentationFormat>
  <Paragraphs>26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One-dimensional array variables</dc:title>
  <dc:creator>Dr. Paul A. Gagniuc</dc:creator>
  <cp:lastModifiedBy>Dr. Paul A. Gagniuc</cp:lastModifiedBy>
  <cp:revision>328</cp:revision>
  <dcterms:created xsi:type="dcterms:W3CDTF">2015-10-28T14:31:42Z</dcterms:created>
  <dcterms:modified xsi:type="dcterms:W3CDTF">2023-03-27T12:15:59Z</dcterms:modified>
</cp:coreProperties>
</file>