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0" saveSubsetFonts="1">
  <p:sldMasterIdLst>
    <p:sldMasterId id="2147483648" r:id="rId1"/>
  </p:sldMasterIdLst>
  <p:notesMasterIdLst>
    <p:notesMasterId r:id="rId4"/>
  </p:notesMasterIdLst>
  <p:sldIdLst>
    <p:sldId id="355" r:id="rId2"/>
    <p:sldId id="357" r:id="rId3"/>
  </p:sldIdLst>
  <p:sldSz cx="43195875" cy="32397700"/>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4" userDrawn="1">
          <p15:clr>
            <a:srgbClr val="A4A3A4"/>
          </p15:clr>
        </p15:guide>
        <p15:guide id="2" pos="136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23" autoAdjust="0"/>
  </p:normalViewPr>
  <p:slideViewPr>
    <p:cSldViewPr>
      <p:cViewPr varScale="1">
        <p:scale>
          <a:sx n="33" d="100"/>
          <a:sy n="33" d="100"/>
        </p:scale>
        <p:origin x="1878" y="72"/>
      </p:cViewPr>
      <p:guideLst>
        <p:guide orient="horz" pos="10204"/>
        <p:guide pos="1360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B48B5-1A39-4C98-A9B2-AC0D4C6F7023}" type="slidenum">
              <a:rPr lang="en-US" smtClean="0"/>
              <a:t>20</a:t>
            </a:fld>
            <a:endParaRPr lang="en-US"/>
          </a:p>
        </p:txBody>
      </p:sp>
    </p:spTree>
    <p:extLst>
      <p:ext uri="{BB962C8B-B14F-4D97-AF65-F5344CB8AC3E}">
        <p14:creationId xmlns:p14="http://schemas.microsoft.com/office/powerpoint/2010/main" val="344476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39693" y="10064288"/>
            <a:ext cx="36716494" cy="6944507"/>
          </a:xfrm>
        </p:spPr>
        <p:txBody>
          <a:bodyPr/>
          <a:lstStyle/>
          <a:p>
            <a:r>
              <a:rPr lang="en-US" smtClean="0"/>
              <a:t>Click to edit Master title style</a:t>
            </a:r>
            <a:endParaRPr lang="en-US"/>
          </a:p>
        </p:txBody>
      </p:sp>
      <p:sp>
        <p:nvSpPr>
          <p:cNvPr id="3" name="Subtitle 2"/>
          <p:cNvSpPr>
            <a:spLocks noGrp="1"/>
          </p:cNvSpPr>
          <p:nvPr>
            <p:ph type="subTitle" idx="1"/>
          </p:nvPr>
        </p:nvSpPr>
        <p:spPr>
          <a:xfrm>
            <a:off x="6479381" y="18358696"/>
            <a:ext cx="30237113" cy="8279412"/>
          </a:xfrm>
        </p:spPr>
        <p:txBody>
          <a:bodyPr/>
          <a:lstStyle>
            <a:lvl1pPr marL="0" indent="0" algn="ctr">
              <a:buNone/>
              <a:defRPr>
                <a:solidFill>
                  <a:schemeClr val="tx1">
                    <a:tint val="75000"/>
                  </a:schemeClr>
                </a:solidFill>
              </a:defRPr>
            </a:lvl1pPr>
            <a:lvl2pPr marL="1619819" indent="0" algn="ctr">
              <a:buNone/>
              <a:defRPr>
                <a:solidFill>
                  <a:schemeClr val="tx1">
                    <a:tint val="75000"/>
                  </a:schemeClr>
                </a:solidFill>
              </a:defRPr>
            </a:lvl2pPr>
            <a:lvl3pPr marL="3239639" indent="0" algn="ctr">
              <a:buNone/>
              <a:defRPr>
                <a:solidFill>
                  <a:schemeClr val="tx1">
                    <a:tint val="75000"/>
                  </a:schemeClr>
                </a:solidFill>
              </a:defRPr>
            </a:lvl3pPr>
            <a:lvl4pPr marL="4859457" indent="0" algn="ctr">
              <a:buNone/>
              <a:defRPr>
                <a:solidFill>
                  <a:schemeClr val="tx1">
                    <a:tint val="75000"/>
                  </a:schemeClr>
                </a:solidFill>
              </a:defRPr>
            </a:lvl4pPr>
            <a:lvl5pPr marL="6479276" indent="0" algn="ctr">
              <a:buNone/>
              <a:defRPr>
                <a:solidFill>
                  <a:schemeClr val="tx1">
                    <a:tint val="75000"/>
                  </a:schemeClr>
                </a:solidFill>
              </a:defRPr>
            </a:lvl5pPr>
            <a:lvl6pPr marL="8099096" indent="0" algn="ctr">
              <a:buNone/>
              <a:defRPr>
                <a:solidFill>
                  <a:schemeClr val="tx1">
                    <a:tint val="75000"/>
                  </a:schemeClr>
                </a:solidFill>
              </a:defRPr>
            </a:lvl6pPr>
            <a:lvl7pPr marL="9718915" indent="0" algn="ctr">
              <a:buNone/>
              <a:defRPr>
                <a:solidFill>
                  <a:schemeClr val="tx1">
                    <a:tint val="75000"/>
                  </a:schemeClr>
                </a:solidFill>
              </a:defRPr>
            </a:lvl7pPr>
            <a:lvl8pPr marL="11338734" indent="0" algn="ctr">
              <a:buNone/>
              <a:defRPr>
                <a:solidFill>
                  <a:schemeClr val="tx1">
                    <a:tint val="75000"/>
                  </a:schemeClr>
                </a:solidFill>
              </a:defRPr>
            </a:lvl8pPr>
            <a:lvl9pPr marL="1295855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0959404" y="8174419"/>
            <a:ext cx="34436711" cy="1741076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49268" y="8174419"/>
            <a:ext cx="102590204" cy="1741076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12178" y="20818525"/>
            <a:ext cx="36716494" cy="6434543"/>
          </a:xfrm>
        </p:spPr>
        <p:txBody>
          <a:bodyPr anchor="t"/>
          <a:lstStyle>
            <a:lvl1pPr algn="l">
              <a:defRPr sz="14174" b="1" cap="all"/>
            </a:lvl1pPr>
          </a:lstStyle>
          <a:p>
            <a:r>
              <a:rPr lang="en-US" smtClean="0"/>
              <a:t>Click to edit Master title style</a:t>
            </a:r>
            <a:endParaRPr lang="en-US"/>
          </a:p>
        </p:txBody>
      </p:sp>
      <p:sp>
        <p:nvSpPr>
          <p:cNvPr id="3" name="Text Placeholder 2"/>
          <p:cNvSpPr>
            <a:spLocks noGrp="1"/>
          </p:cNvSpPr>
          <p:nvPr>
            <p:ph type="body" idx="1"/>
          </p:nvPr>
        </p:nvSpPr>
        <p:spPr>
          <a:xfrm>
            <a:off x="3412178" y="13731531"/>
            <a:ext cx="36716494" cy="7086995"/>
          </a:xfrm>
        </p:spPr>
        <p:txBody>
          <a:bodyPr anchor="b"/>
          <a:lstStyle>
            <a:lvl1pPr marL="0" indent="0">
              <a:buNone/>
              <a:defRPr sz="7050">
                <a:solidFill>
                  <a:schemeClr val="tx1">
                    <a:tint val="75000"/>
                  </a:schemeClr>
                </a:solidFill>
              </a:defRPr>
            </a:lvl1pPr>
            <a:lvl2pPr marL="1619819" indent="0">
              <a:buNone/>
              <a:defRPr sz="6375">
                <a:solidFill>
                  <a:schemeClr val="tx1">
                    <a:tint val="75000"/>
                  </a:schemeClr>
                </a:solidFill>
              </a:defRPr>
            </a:lvl2pPr>
            <a:lvl3pPr marL="3239639" indent="0">
              <a:buNone/>
              <a:defRPr sz="5700">
                <a:solidFill>
                  <a:schemeClr val="tx1">
                    <a:tint val="75000"/>
                  </a:schemeClr>
                </a:solidFill>
              </a:defRPr>
            </a:lvl3pPr>
            <a:lvl4pPr marL="4859457" indent="0">
              <a:buNone/>
              <a:defRPr sz="4950">
                <a:solidFill>
                  <a:schemeClr val="tx1">
                    <a:tint val="75000"/>
                  </a:schemeClr>
                </a:solidFill>
              </a:defRPr>
            </a:lvl4pPr>
            <a:lvl5pPr marL="6479276" indent="0">
              <a:buNone/>
              <a:defRPr sz="4950">
                <a:solidFill>
                  <a:schemeClr val="tx1">
                    <a:tint val="75000"/>
                  </a:schemeClr>
                </a:solidFill>
              </a:defRPr>
            </a:lvl5pPr>
            <a:lvl6pPr marL="8099096" indent="0">
              <a:buNone/>
              <a:defRPr sz="4950">
                <a:solidFill>
                  <a:schemeClr val="tx1">
                    <a:tint val="75000"/>
                  </a:schemeClr>
                </a:solidFill>
              </a:defRPr>
            </a:lvl6pPr>
            <a:lvl7pPr marL="9718915" indent="0">
              <a:buNone/>
              <a:defRPr sz="4950">
                <a:solidFill>
                  <a:schemeClr val="tx1">
                    <a:tint val="75000"/>
                  </a:schemeClr>
                </a:solidFill>
              </a:defRPr>
            </a:lvl7pPr>
            <a:lvl8pPr marL="11338734" indent="0">
              <a:buNone/>
              <a:defRPr sz="4950">
                <a:solidFill>
                  <a:schemeClr val="tx1">
                    <a:tint val="75000"/>
                  </a:schemeClr>
                </a:solidFill>
              </a:defRPr>
            </a:lvl8pPr>
            <a:lvl9pPr marL="12958553" indent="0">
              <a:buNone/>
              <a:defRPr sz="49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49270" y="47614125"/>
            <a:ext cx="68513457" cy="134667937"/>
          </a:xfrm>
        </p:spPr>
        <p:txBody>
          <a:bodyPr/>
          <a:lstStyle>
            <a:lvl1pPr>
              <a:defRPr sz="9900"/>
            </a:lvl1pPr>
            <a:lvl2pPr>
              <a:defRPr sz="8475"/>
            </a:lvl2pPr>
            <a:lvl3pPr>
              <a:defRPr sz="7050"/>
            </a:lvl3pPr>
            <a:lvl4pPr>
              <a:defRPr sz="6375"/>
            </a:lvl4pPr>
            <a:lvl5pPr>
              <a:defRPr sz="6375"/>
            </a:lvl5pPr>
            <a:lvl6pPr>
              <a:defRPr sz="6375"/>
            </a:lvl6pPr>
            <a:lvl7pPr>
              <a:defRPr sz="6375"/>
            </a:lvl7pPr>
            <a:lvl8pPr>
              <a:defRPr sz="6375"/>
            </a:lvl8pPr>
            <a:lvl9pPr>
              <a:defRPr sz="63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6882659" y="47614125"/>
            <a:ext cx="68513457" cy="134667937"/>
          </a:xfrm>
        </p:spPr>
        <p:txBody>
          <a:bodyPr/>
          <a:lstStyle>
            <a:lvl1pPr>
              <a:defRPr sz="9900"/>
            </a:lvl1pPr>
            <a:lvl2pPr>
              <a:defRPr sz="8475"/>
            </a:lvl2pPr>
            <a:lvl3pPr>
              <a:defRPr sz="7050"/>
            </a:lvl3pPr>
            <a:lvl4pPr>
              <a:defRPr sz="6375"/>
            </a:lvl4pPr>
            <a:lvl5pPr>
              <a:defRPr sz="6375"/>
            </a:lvl5pPr>
            <a:lvl6pPr>
              <a:defRPr sz="6375"/>
            </a:lvl6pPr>
            <a:lvl7pPr>
              <a:defRPr sz="6375"/>
            </a:lvl7pPr>
            <a:lvl8pPr>
              <a:defRPr sz="6375"/>
            </a:lvl8pPr>
            <a:lvl9pPr>
              <a:defRPr sz="63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59794" y="1297412"/>
            <a:ext cx="38876288" cy="539961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59796" y="7251988"/>
            <a:ext cx="19085680" cy="3022283"/>
          </a:xfrm>
        </p:spPr>
        <p:txBody>
          <a:bodyPr anchor="b"/>
          <a:lstStyle>
            <a:lvl1pPr marL="0" indent="0">
              <a:buNone/>
              <a:defRPr sz="8475" b="1"/>
            </a:lvl1pPr>
            <a:lvl2pPr marL="1619819" indent="0">
              <a:buNone/>
              <a:defRPr sz="7050" b="1"/>
            </a:lvl2pPr>
            <a:lvl3pPr marL="3239639" indent="0">
              <a:buNone/>
              <a:defRPr sz="6375" b="1"/>
            </a:lvl3pPr>
            <a:lvl4pPr marL="4859457" indent="0">
              <a:buNone/>
              <a:defRPr sz="5700" b="1"/>
            </a:lvl4pPr>
            <a:lvl5pPr marL="6479276" indent="0">
              <a:buNone/>
              <a:defRPr sz="5700" b="1"/>
            </a:lvl5pPr>
            <a:lvl6pPr marL="8099096" indent="0">
              <a:buNone/>
              <a:defRPr sz="5700" b="1"/>
            </a:lvl6pPr>
            <a:lvl7pPr marL="9718915" indent="0">
              <a:buNone/>
              <a:defRPr sz="5700" b="1"/>
            </a:lvl7pPr>
            <a:lvl8pPr marL="11338734" indent="0">
              <a:buNone/>
              <a:defRPr sz="5700" b="1"/>
            </a:lvl8pPr>
            <a:lvl9pPr marL="12958553" indent="0">
              <a:buNone/>
              <a:defRPr sz="5700" b="1"/>
            </a:lvl9pPr>
          </a:lstStyle>
          <a:p>
            <a:pPr lvl="0"/>
            <a:r>
              <a:rPr lang="en-US" smtClean="0"/>
              <a:t>Click to edit Master text styles</a:t>
            </a:r>
          </a:p>
        </p:txBody>
      </p:sp>
      <p:sp>
        <p:nvSpPr>
          <p:cNvPr id="4" name="Content Placeholder 3"/>
          <p:cNvSpPr>
            <a:spLocks noGrp="1"/>
          </p:cNvSpPr>
          <p:nvPr>
            <p:ph sz="half" idx="2"/>
          </p:nvPr>
        </p:nvSpPr>
        <p:spPr>
          <a:xfrm>
            <a:off x="2159796" y="10274271"/>
            <a:ext cx="19085680" cy="18666178"/>
          </a:xfrm>
        </p:spPr>
        <p:txBody>
          <a:bodyPr/>
          <a:lstStyle>
            <a:lvl1pPr>
              <a:defRPr sz="8475"/>
            </a:lvl1pPr>
            <a:lvl2pPr>
              <a:defRPr sz="7050"/>
            </a:lvl2pPr>
            <a:lvl3pPr>
              <a:defRPr sz="6375"/>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942908" y="7251988"/>
            <a:ext cx="19093176" cy="3022283"/>
          </a:xfrm>
        </p:spPr>
        <p:txBody>
          <a:bodyPr anchor="b"/>
          <a:lstStyle>
            <a:lvl1pPr marL="0" indent="0">
              <a:buNone/>
              <a:defRPr sz="8475" b="1"/>
            </a:lvl1pPr>
            <a:lvl2pPr marL="1619819" indent="0">
              <a:buNone/>
              <a:defRPr sz="7050" b="1"/>
            </a:lvl2pPr>
            <a:lvl3pPr marL="3239639" indent="0">
              <a:buNone/>
              <a:defRPr sz="6375" b="1"/>
            </a:lvl3pPr>
            <a:lvl4pPr marL="4859457" indent="0">
              <a:buNone/>
              <a:defRPr sz="5700" b="1"/>
            </a:lvl4pPr>
            <a:lvl5pPr marL="6479276" indent="0">
              <a:buNone/>
              <a:defRPr sz="5700" b="1"/>
            </a:lvl5pPr>
            <a:lvl6pPr marL="8099096" indent="0">
              <a:buNone/>
              <a:defRPr sz="5700" b="1"/>
            </a:lvl6pPr>
            <a:lvl7pPr marL="9718915" indent="0">
              <a:buNone/>
              <a:defRPr sz="5700" b="1"/>
            </a:lvl7pPr>
            <a:lvl8pPr marL="11338734" indent="0">
              <a:buNone/>
              <a:defRPr sz="5700" b="1"/>
            </a:lvl8pPr>
            <a:lvl9pPr marL="12958553" indent="0">
              <a:buNone/>
              <a:defRPr sz="5700" b="1"/>
            </a:lvl9pPr>
          </a:lstStyle>
          <a:p>
            <a:pPr lvl="0"/>
            <a:r>
              <a:rPr lang="en-US" smtClean="0"/>
              <a:t>Click to edit Master text styles</a:t>
            </a:r>
          </a:p>
        </p:txBody>
      </p:sp>
      <p:sp>
        <p:nvSpPr>
          <p:cNvPr id="6" name="Content Placeholder 5"/>
          <p:cNvSpPr>
            <a:spLocks noGrp="1"/>
          </p:cNvSpPr>
          <p:nvPr>
            <p:ph sz="quarter" idx="4"/>
          </p:nvPr>
        </p:nvSpPr>
        <p:spPr>
          <a:xfrm>
            <a:off x="21942908" y="10274271"/>
            <a:ext cx="19093176" cy="18666178"/>
          </a:xfrm>
        </p:spPr>
        <p:txBody>
          <a:bodyPr/>
          <a:lstStyle>
            <a:lvl1pPr>
              <a:defRPr sz="8475"/>
            </a:lvl1pPr>
            <a:lvl2pPr>
              <a:defRPr sz="7050"/>
            </a:lvl2pPr>
            <a:lvl3pPr>
              <a:defRPr sz="6375"/>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9796" y="1289909"/>
            <a:ext cx="14211145" cy="5489610"/>
          </a:xfrm>
        </p:spPr>
        <p:txBody>
          <a:bodyPr anchor="b"/>
          <a:lstStyle>
            <a:lvl1pPr algn="l">
              <a:defRPr sz="7050" b="1"/>
            </a:lvl1pPr>
          </a:lstStyle>
          <a:p>
            <a:r>
              <a:rPr lang="en-US" smtClean="0"/>
              <a:t>Click to edit Master title style</a:t>
            </a:r>
            <a:endParaRPr lang="en-US"/>
          </a:p>
        </p:txBody>
      </p:sp>
      <p:sp>
        <p:nvSpPr>
          <p:cNvPr id="3" name="Content Placeholder 2"/>
          <p:cNvSpPr>
            <a:spLocks noGrp="1"/>
          </p:cNvSpPr>
          <p:nvPr>
            <p:ph idx="1"/>
          </p:nvPr>
        </p:nvSpPr>
        <p:spPr>
          <a:xfrm>
            <a:off x="16888387" y="1289911"/>
            <a:ext cx="24147694" cy="27650540"/>
          </a:xfrm>
        </p:spPr>
        <p:txBody>
          <a:bodyPr/>
          <a:lstStyle>
            <a:lvl1pPr>
              <a:defRPr sz="11325"/>
            </a:lvl1pPr>
            <a:lvl2pPr>
              <a:defRPr sz="9900"/>
            </a:lvl2pPr>
            <a:lvl3pPr>
              <a:defRPr sz="8475"/>
            </a:lvl3pPr>
            <a:lvl4pPr>
              <a:defRPr sz="7050"/>
            </a:lvl4pPr>
            <a:lvl5pPr>
              <a:defRPr sz="7050"/>
            </a:lvl5pPr>
            <a:lvl6pPr>
              <a:defRPr sz="7050"/>
            </a:lvl6pPr>
            <a:lvl7pPr>
              <a:defRPr sz="7050"/>
            </a:lvl7pPr>
            <a:lvl8pPr>
              <a:defRPr sz="7050"/>
            </a:lvl8pPr>
            <a:lvl9pPr>
              <a:defRPr sz="7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59796" y="6779522"/>
            <a:ext cx="14211145" cy="22160929"/>
          </a:xfrm>
        </p:spPr>
        <p:txBody>
          <a:bodyPr/>
          <a:lstStyle>
            <a:lvl1pPr marL="0" indent="0">
              <a:buNone/>
              <a:defRPr sz="4950"/>
            </a:lvl1pPr>
            <a:lvl2pPr marL="1619819" indent="0">
              <a:buNone/>
              <a:defRPr sz="4275"/>
            </a:lvl2pPr>
            <a:lvl3pPr marL="3239639" indent="0">
              <a:buNone/>
              <a:defRPr sz="3525"/>
            </a:lvl3pPr>
            <a:lvl4pPr marL="4859457" indent="0">
              <a:buNone/>
              <a:defRPr sz="3225"/>
            </a:lvl4pPr>
            <a:lvl5pPr marL="6479276" indent="0">
              <a:buNone/>
              <a:defRPr sz="3225"/>
            </a:lvl5pPr>
            <a:lvl6pPr marL="8099096" indent="0">
              <a:buNone/>
              <a:defRPr sz="3225"/>
            </a:lvl6pPr>
            <a:lvl7pPr marL="9718915" indent="0">
              <a:buNone/>
              <a:defRPr sz="3225"/>
            </a:lvl7pPr>
            <a:lvl8pPr marL="11338734" indent="0">
              <a:buNone/>
              <a:defRPr sz="3225"/>
            </a:lvl8pPr>
            <a:lvl9pPr marL="12958553" indent="0">
              <a:buNone/>
              <a:defRPr sz="32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66694" y="22678390"/>
            <a:ext cx="25917525" cy="2677312"/>
          </a:xfrm>
        </p:spPr>
        <p:txBody>
          <a:bodyPr anchor="b"/>
          <a:lstStyle>
            <a:lvl1pPr algn="l">
              <a:defRPr sz="7050" b="1"/>
            </a:lvl1pPr>
          </a:lstStyle>
          <a:p>
            <a:r>
              <a:rPr lang="en-US" smtClean="0"/>
              <a:t>Click to edit Master title style</a:t>
            </a:r>
            <a:endParaRPr lang="en-US"/>
          </a:p>
        </p:txBody>
      </p:sp>
      <p:sp>
        <p:nvSpPr>
          <p:cNvPr id="3" name="Picture Placeholder 2"/>
          <p:cNvSpPr>
            <a:spLocks noGrp="1"/>
          </p:cNvSpPr>
          <p:nvPr>
            <p:ph type="pic" idx="1"/>
          </p:nvPr>
        </p:nvSpPr>
        <p:spPr>
          <a:xfrm>
            <a:off x="8466694" y="2894795"/>
            <a:ext cx="25917525" cy="19438620"/>
          </a:xfrm>
        </p:spPr>
        <p:txBody>
          <a:bodyPr/>
          <a:lstStyle>
            <a:lvl1pPr marL="0" indent="0">
              <a:buNone/>
              <a:defRPr sz="11325"/>
            </a:lvl1pPr>
            <a:lvl2pPr marL="1619819" indent="0">
              <a:buNone/>
              <a:defRPr sz="9900"/>
            </a:lvl2pPr>
            <a:lvl3pPr marL="3239639" indent="0">
              <a:buNone/>
              <a:defRPr sz="8475"/>
            </a:lvl3pPr>
            <a:lvl4pPr marL="4859457" indent="0">
              <a:buNone/>
              <a:defRPr sz="7050"/>
            </a:lvl4pPr>
            <a:lvl5pPr marL="6479276" indent="0">
              <a:buNone/>
              <a:defRPr sz="7050"/>
            </a:lvl5pPr>
            <a:lvl6pPr marL="8099096" indent="0">
              <a:buNone/>
              <a:defRPr sz="7050"/>
            </a:lvl6pPr>
            <a:lvl7pPr marL="9718915" indent="0">
              <a:buNone/>
              <a:defRPr sz="7050"/>
            </a:lvl7pPr>
            <a:lvl8pPr marL="11338734" indent="0">
              <a:buNone/>
              <a:defRPr sz="7050"/>
            </a:lvl8pPr>
            <a:lvl9pPr marL="12958553" indent="0">
              <a:buNone/>
              <a:defRPr sz="7050"/>
            </a:lvl9pPr>
          </a:lstStyle>
          <a:p>
            <a:endParaRPr lang="en-US"/>
          </a:p>
        </p:txBody>
      </p:sp>
      <p:sp>
        <p:nvSpPr>
          <p:cNvPr id="4" name="Text Placeholder 3"/>
          <p:cNvSpPr>
            <a:spLocks noGrp="1"/>
          </p:cNvSpPr>
          <p:nvPr>
            <p:ph type="body" sz="half" idx="2"/>
          </p:nvPr>
        </p:nvSpPr>
        <p:spPr>
          <a:xfrm>
            <a:off x="8466694" y="25355704"/>
            <a:ext cx="25917525" cy="3802228"/>
          </a:xfrm>
        </p:spPr>
        <p:txBody>
          <a:bodyPr/>
          <a:lstStyle>
            <a:lvl1pPr marL="0" indent="0">
              <a:buNone/>
              <a:defRPr sz="4950"/>
            </a:lvl1pPr>
            <a:lvl2pPr marL="1619819" indent="0">
              <a:buNone/>
              <a:defRPr sz="4275"/>
            </a:lvl2pPr>
            <a:lvl3pPr marL="3239639" indent="0">
              <a:buNone/>
              <a:defRPr sz="3525"/>
            </a:lvl3pPr>
            <a:lvl4pPr marL="4859457" indent="0">
              <a:buNone/>
              <a:defRPr sz="3225"/>
            </a:lvl4pPr>
            <a:lvl5pPr marL="6479276" indent="0">
              <a:buNone/>
              <a:defRPr sz="3225"/>
            </a:lvl5pPr>
            <a:lvl6pPr marL="8099096" indent="0">
              <a:buNone/>
              <a:defRPr sz="3225"/>
            </a:lvl6pPr>
            <a:lvl7pPr marL="9718915" indent="0">
              <a:buNone/>
              <a:defRPr sz="3225"/>
            </a:lvl7pPr>
            <a:lvl8pPr marL="11338734" indent="0">
              <a:buNone/>
              <a:defRPr sz="3225"/>
            </a:lvl8pPr>
            <a:lvl9pPr marL="12958553" indent="0">
              <a:buNone/>
              <a:defRPr sz="32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59794" y="1297412"/>
            <a:ext cx="38876288" cy="5399617"/>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59794" y="7559466"/>
            <a:ext cx="38876288" cy="21380985"/>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59796" y="30027872"/>
            <a:ext cx="10079037" cy="1724877"/>
          </a:xfrm>
          <a:prstGeom prst="rect">
            <a:avLst/>
          </a:prstGeom>
        </p:spPr>
        <p:txBody>
          <a:bodyPr vert="horz" lIns="431963" tIns="215981" rIns="431963" bIns="215981" rtlCol="0" anchor="ctr"/>
          <a:lstStyle>
            <a:lvl1pPr algn="l">
              <a:defRPr sz="4275">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4758591" y="30027872"/>
            <a:ext cx="13678694" cy="1724877"/>
          </a:xfrm>
          <a:prstGeom prst="rect">
            <a:avLst/>
          </a:prstGeom>
        </p:spPr>
        <p:txBody>
          <a:bodyPr vert="horz" lIns="431963" tIns="215981" rIns="431963" bIns="215981" rtlCol="0" anchor="ctr"/>
          <a:lstStyle>
            <a:lvl1pPr algn="ctr">
              <a:defRPr sz="42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57046" y="30027872"/>
            <a:ext cx="10079037" cy="1724877"/>
          </a:xfrm>
          <a:prstGeom prst="rect">
            <a:avLst/>
          </a:prstGeom>
        </p:spPr>
        <p:txBody>
          <a:bodyPr vert="horz" lIns="431963" tIns="215981" rIns="431963" bIns="215981" rtlCol="0" anchor="ctr"/>
          <a:lstStyle>
            <a:lvl1pPr algn="r">
              <a:defRPr sz="4275">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39639" rtl="0" eaLnBrk="1" latinLnBrk="0" hangingPunct="1">
        <a:spcBef>
          <a:spcPct val="0"/>
        </a:spcBef>
        <a:buNone/>
        <a:defRPr sz="15600" kern="1200">
          <a:solidFill>
            <a:schemeClr val="tx1"/>
          </a:solidFill>
          <a:latin typeface="+mj-lt"/>
          <a:ea typeface="+mj-ea"/>
          <a:cs typeface="+mj-cs"/>
        </a:defRPr>
      </a:lvl1pPr>
    </p:titleStyle>
    <p:bodyStyle>
      <a:lvl1pPr marL="1214864" indent="-1214864" algn="l" defTabSz="3239639" rtl="0" eaLnBrk="1" latinLnBrk="0" hangingPunct="1">
        <a:spcBef>
          <a:spcPct val="20000"/>
        </a:spcBef>
        <a:buFont typeface="Arial" pitchFamily="34" charset="0"/>
        <a:buChar char="•"/>
        <a:defRPr sz="11325" kern="1200">
          <a:solidFill>
            <a:schemeClr val="tx1"/>
          </a:solidFill>
          <a:latin typeface="+mn-lt"/>
          <a:ea typeface="+mn-ea"/>
          <a:cs typeface="+mn-cs"/>
        </a:defRPr>
      </a:lvl1pPr>
      <a:lvl2pPr marL="2632207" indent="-1012387" algn="l" defTabSz="3239639" rtl="0" eaLnBrk="1" latinLnBrk="0" hangingPunct="1">
        <a:spcBef>
          <a:spcPct val="20000"/>
        </a:spcBef>
        <a:buFont typeface="Arial" pitchFamily="34" charset="0"/>
        <a:buChar char="–"/>
        <a:defRPr sz="9900" kern="1200">
          <a:solidFill>
            <a:schemeClr val="tx1"/>
          </a:solidFill>
          <a:latin typeface="+mn-lt"/>
          <a:ea typeface="+mn-ea"/>
          <a:cs typeface="+mn-cs"/>
        </a:defRPr>
      </a:lvl2pPr>
      <a:lvl3pPr marL="4049548" indent="-809909" algn="l" defTabSz="3239639" rtl="0" eaLnBrk="1" latinLnBrk="0" hangingPunct="1">
        <a:spcBef>
          <a:spcPct val="20000"/>
        </a:spcBef>
        <a:buFont typeface="Arial" pitchFamily="34" charset="0"/>
        <a:buChar char="•"/>
        <a:defRPr sz="8475" kern="1200">
          <a:solidFill>
            <a:schemeClr val="tx1"/>
          </a:solidFill>
          <a:latin typeface="+mn-lt"/>
          <a:ea typeface="+mn-ea"/>
          <a:cs typeface="+mn-cs"/>
        </a:defRPr>
      </a:lvl3pPr>
      <a:lvl4pPr marL="5669367"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4pPr>
      <a:lvl5pPr marL="7289186"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5pPr>
      <a:lvl6pPr marL="8909005"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6pPr>
      <a:lvl7pPr marL="10528824"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7pPr>
      <a:lvl8pPr marL="12148643"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8pPr>
      <a:lvl9pPr marL="13768463"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9pPr>
    </p:bodyStyle>
    <p:otherStyle>
      <a:defPPr>
        <a:defRPr lang="en-US"/>
      </a:defPPr>
      <a:lvl1pPr marL="0" algn="l" defTabSz="3239639" rtl="0" eaLnBrk="1" latinLnBrk="0" hangingPunct="1">
        <a:defRPr sz="6375" kern="1200">
          <a:solidFill>
            <a:schemeClr val="tx1"/>
          </a:solidFill>
          <a:latin typeface="+mn-lt"/>
          <a:ea typeface="+mn-ea"/>
          <a:cs typeface="+mn-cs"/>
        </a:defRPr>
      </a:lvl1pPr>
      <a:lvl2pPr marL="1619819" algn="l" defTabSz="3239639" rtl="0" eaLnBrk="1" latinLnBrk="0" hangingPunct="1">
        <a:defRPr sz="6375" kern="1200">
          <a:solidFill>
            <a:schemeClr val="tx1"/>
          </a:solidFill>
          <a:latin typeface="+mn-lt"/>
          <a:ea typeface="+mn-ea"/>
          <a:cs typeface="+mn-cs"/>
        </a:defRPr>
      </a:lvl2pPr>
      <a:lvl3pPr marL="3239639" algn="l" defTabSz="3239639" rtl="0" eaLnBrk="1" latinLnBrk="0" hangingPunct="1">
        <a:defRPr sz="6375" kern="1200">
          <a:solidFill>
            <a:schemeClr val="tx1"/>
          </a:solidFill>
          <a:latin typeface="+mn-lt"/>
          <a:ea typeface="+mn-ea"/>
          <a:cs typeface="+mn-cs"/>
        </a:defRPr>
      </a:lvl3pPr>
      <a:lvl4pPr marL="4859457" algn="l" defTabSz="3239639" rtl="0" eaLnBrk="1" latinLnBrk="0" hangingPunct="1">
        <a:defRPr sz="6375" kern="1200">
          <a:solidFill>
            <a:schemeClr val="tx1"/>
          </a:solidFill>
          <a:latin typeface="+mn-lt"/>
          <a:ea typeface="+mn-ea"/>
          <a:cs typeface="+mn-cs"/>
        </a:defRPr>
      </a:lvl4pPr>
      <a:lvl5pPr marL="6479276" algn="l" defTabSz="3239639" rtl="0" eaLnBrk="1" latinLnBrk="0" hangingPunct="1">
        <a:defRPr sz="6375" kern="1200">
          <a:solidFill>
            <a:schemeClr val="tx1"/>
          </a:solidFill>
          <a:latin typeface="+mn-lt"/>
          <a:ea typeface="+mn-ea"/>
          <a:cs typeface="+mn-cs"/>
        </a:defRPr>
      </a:lvl5pPr>
      <a:lvl6pPr marL="8099096" algn="l" defTabSz="3239639" rtl="0" eaLnBrk="1" latinLnBrk="0" hangingPunct="1">
        <a:defRPr sz="6375" kern="1200">
          <a:solidFill>
            <a:schemeClr val="tx1"/>
          </a:solidFill>
          <a:latin typeface="+mn-lt"/>
          <a:ea typeface="+mn-ea"/>
          <a:cs typeface="+mn-cs"/>
        </a:defRPr>
      </a:lvl6pPr>
      <a:lvl7pPr marL="9718915" algn="l" defTabSz="3239639" rtl="0" eaLnBrk="1" latinLnBrk="0" hangingPunct="1">
        <a:defRPr sz="6375" kern="1200">
          <a:solidFill>
            <a:schemeClr val="tx1"/>
          </a:solidFill>
          <a:latin typeface="+mn-lt"/>
          <a:ea typeface="+mn-ea"/>
          <a:cs typeface="+mn-cs"/>
        </a:defRPr>
      </a:lvl7pPr>
      <a:lvl8pPr marL="11338734" algn="l" defTabSz="3239639" rtl="0" eaLnBrk="1" latinLnBrk="0" hangingPunct="1">
        <a:defRPr sz="6375" kern="1200">
          <a:solidFill>
            <a:schemeClr val="tx1"/>
          </a:solidFill>
          <a:latin typeface="+mn-lt"/>
          <a:ea typeface="+mn-ea"/>
          <a:cs typeface="+mn-cs"/>
        </a:defRPr>
      </a:lvl8pPr>
      <a:lvl9pPr marL="12958553" algn="l" defTabSz="3239639" rtl="0" eaLnBrk="1" latinLnBrk="0" hangingPunct="1">
        <a:defRPr sz="63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642938" y="9569450"/>
            <a:ext cx="41986199" cy="22208094"/>
          </a:xfrm>
          <a:prstGeom prst="rect">
            <a:avLst/>
          </a:prstGeom>
          <a:gradFill flip="none" rotWithShape="1">
            <a:gsLst>
              <a:gs pos="0">
                <a:schemeClr val="bg1"/>
              </a:gs>
              <a:gs pos="74000">
                <a:schemeClr val="accent6">
                  <a:lumMod val="20000"/>
                  <a:lumOff val="80000"/>
                  <a:alpha val="54000"/>
                </a:schemeClr>
              </a:gs>
              <a:gs pos="83000">
                <a:srgbClr val="FDDFC7">
                  <a:alpha val="44000"/>
                </a:srgbClr>
              </a:gs>
              <a:gs pos="100000">
                <a:schemeClr val="accent6">
                  <a:lumMod val="30000"/>
                  <a:lumOff val="70000"/>
                  <a:alpha val="5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Cube 106"/>
          <p:cNvSpPr/>
          <p:nvPr/>
        </p:nvSpPr>
        <p:spPr>
          <a:xfrm>
            <a:off x="1938337" y="2635250"/>
            <a:ext cx="39624000" cy="11370446"/>
          </a:xfrm>
          <a:prstGeom prst="cube">
            <a:avLst>
              <a:gd name="adj" fmla="val 74841"/>
            </a:avLst>
          </a:prstGeom>
          <a:solidFill>
            <a:schemeClr val="accent1">
              <a:lumMod val="20000"/>
              <a:lumOff val="80000"/>
            </a:schemeClr>
          </a:solidFill>
          <a:ln w="762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0">
                <a:solidFill>
                  <a:schemeClr val="tx1">
                    <a:lumMod val="50000"/>
                    <a:lumOff val="50000"/>
                  </a:schemeClr>
                </a:solidFill>
              </a:rPr>
              <a:t>A[n][m</a:t>
            </a:r>
            <a:r>
              <a:rPr lang="en-US" sz="15000" smtClean="0">
                <a:solidFill>
                  <a:schemeClr val="tx1">
                    <a:lumMod val="50000"/>
                    <a:lumOff val="50000"/>
                  </a:schemeClr>
                </a:solidFill>
              </a:rPr>
              <a:t>]</a:t>
            </a:r>
            <a:endParaRPr lang="en-US" sz="15000">
              <a:solidFill>
                <a:schemeClr val="tx1">
                  <a:lumMod val="50000"/>
                  <a:lumOff val="50000"/>
                </a:schemeClr>
              </a:solidFill>
            </a:endParaRPr>
          </a:p>
        </p:txBody>
      </p:sp>
      <p:sp>
        <p:nvSpPr>
          <p:cNvPr id="25" name="Cube 24"/>
          <p:cNvSpPr/>
          <p:nvPr/>
        </p:nvSpPr>
        <p:spPr>
          <a:xfrm>
            <a:off x="1633537" y="17875250"/>
            <a:ext cx="39928800" cy="11370446"/>
          </a:xfrm>
          <a:prstGeom prst="cube">
            <a:avLst>
              <a:gd name="adj" fmla="val 74841"/>
            </a:avLst>
          </a:prstGeom>
          <a:solidFill>
            <a:schemeClr val="accent1">
              <a:lumMod val="20000"/>
              <a:lumOff val="80000"/>
            </a:schemeClr>
          </a:solidFill>
          <a:ln w="762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0" smtClean="0">
                <a:solidFill>
                  <a:schemeClr val="tx1">
                    <a:lumMod val="50000"/>
                    <a:lumOff val="50000"/>
                  </a:schemeClr>
                </a:solidFill>
              </a:rPr>
              <a:t>A(n </a:t>
            </a:r>
            <a:r>
              <a:rPr lang="en-US" sz="15000">
                <a:solidFill>
                  <a:schemeClr val="tx1">
                    <a:lumMod val="50000"/>
                    <a:lumOff val="50000"/>
                  </a:schemeClr>
                </a:solidFill>
              </a:rPr>
              <a:t>To m, x To </a:t>
            </a:r>
            <a:r>
              <a:rPr lang="en-US" sz="15000" smtClean="0">
                <a:solidFill>
                  <a:schemeClr val="tx1">
                    <a:lumMod val="50000"/>
                    <a:lumOff val="50000"/>
                  </a:schemeClr>
                </a:solidFill>
              </a:rPr>
              <a:t>y)</a:t>
            </a:r>
            <a:endParaRPr lang="en-US" sz="15000">
              <a:solidFill>
                <a:schemeClr val="tx1">
                  <a:lumMod val="50000"/>
                  <a:lumOff val="50000"/>
                </a:schemeClr>
              </a:solidFill>
            </a:endParaRPr>
          </a:p>
        </p:txBody>
      </p:sp>
      <p:sp>
        <p:nvSpPr>
          <p:cNvPr id="26" name="Cube 25"/>
          <p:cNvSpPr/>
          <p:nvPr/>
        </p:nvSpPr>
        <p:spPr>
          <a:xfrm>
            <a:off x="9128331" y="18523773"/>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1</a:t>
            </a:r>
            <a:endParaRPr lang="en-US" sz="7200">
              <a:solidFill>
                <a:schemeClr val="tx1">
                  <a:lumMod val="50000"/>
                  <a:lumOff val="50000"/>
                </a:schemeClr>
              </a:solidFill>
            </a:endParaRPr>
          </a:p>
        </p:txBody>
      </p:sp>
      <p:sp>
        <p:nvSpPr>
          <p:cNvPr id="27" name="Rectangle 26"/>
          <p:cNvSpPr/>
          <p:nvPr/>
        </p:nvSpPr>
        <p:spPr>
          <a:xfrm rot="21064479">
            <a:off x="11517351" y="17721059"/>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n</a:t>
            </a:r>
            <a:endParaRPr lang="en-US" sz="20000" b="1">
              <a:solidFill>
                <a:schemeClr val="accent1">
                  <a:lumMod val="60000"/>
                  <a:lumOff val="40000"/>
                </a:schemeClr>
              </a:solidFill>
            </a:endParaRPr>
          </a:p>
        </p:txBody>
      </p:sp>
      <p:sp>
        <p:nvSpPr>
          <p:cNvPr id="28" name="Cube 27"/>
          <p:cNvSpPr/>
          <p:nvPr/>
        </p:nvSpPr>
        <p:spPr>
          <a:xfrm>
            <a:off x="14067445" y="18523773"/>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2</a:t>
            </a:r>
            <a:endParaRPr lang="en-US" sz="7200">
              <a:solidFill>
                <a:schemeClr val="tx1">
                  <a:lumMod val="50000"/>
                  <a:lumOff val="50000"/>
                </a:schemeClr>
              </a:solidFill>
            </a:endParaRPr>
          </a:p>
        </p:txBody>
      </p:sp>
      <p:sp>
        <p:nvSpPr>
          <p:cNvPr id="29" name="Rectangle 28"/>
          <p:cNvSpPr/>
          <p:nvPr/>
        </p:nvSpPr>
        <p:spPr>
          <a:xfrm rot="21064479">
            <a:off x="15390354" y="17645514"/>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n+1</a:t>
            </a:r>
            <a:endParaRPr lang="en-US" sz="20000" b="1">
              <a:solidFill>
                <a:schemeClr val="accent1">
                  <a:lumMod val="60000"/>
                  <a:lumOff val="40000"/>
                </a:schemeClr>
              </a:solidFill>
            </a:endParaRPr>
          </a:p>
        </p:txBody>
      </p:sp>
      <p:sp>
        <p:nvSpPr>
          <p:cNvPr id="30" name="Cube 29"/>
          <p:cNvSpPr/>
          <p:nvPr/>
        </p:nvSpPr>
        <p:spPr>
          <a:xfrm>
            <a:off x="19077105" y="18523773"/>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3</a:t>
            </a:r>
            <a:endParaRPr lang="en-US" sz="7200">
              <a:solidFill>
                <a:schemeClr val="tx1">
                  <a:lumMod val="50000"/>
                  <a:lumOff val="50000"/>
                </a:schemeClr>
              </a:solidFill>
            </a:endParaRPr>
          </a:p>
        </p:txBody>
      </p:sp>
      <p:sp>
        <p:nvSpPr>
          <p:cNvPr id="31" name="Rectangle 30"/>
          <p:cNvSpPr/>
          <p:nvPr/>
        </p:nvSpPr>
        <p:spPr>
          <a:xfrm rot="21064479">
            <a:off x="20406639" y="17591819"/>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n+2</a:t>
            </a:r>
            <a:endParaRPr lang="en-US" sz="20000" b="1">
              <a:solidFill>
                <a:schemeClr val="accent1">
                  <a:lumMod val="60000"/>
                  <a:lumOff val="40000"/>
                </a:schemeClr>
              </a:solidFill>
            </a:endParaRPr>
          </a:p>
        </p:txBody>
      </p:sp>
      <p:sp>
        <p:nvSpPr>
          <p:cNvPr id="32" name="Cube 31"/>
          <p:cNvSpPr/>
          <p:nvPr/>
        </p:nvSpPr>
        <p:spPr>
          <a:xfrm>
            <a:off x="24016219" y="18523773"/>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4</a:t>
            </a:r>
            <a:endParaRPr lang="en-US" sz="7200">
              <a:solidFill>
                <a:schemeClr val="tx1">
                  <a:lumMod val="50000"/>
                  <a:lumOff val="50000"/>
                </a:schemeClr>
              </a:solidFill>
            </a:endParaRPr>
          </a:p>
        </p:txBody>
      </p:sp>
      <p:sp>
        <p:nvSpPr>
          <p:cNvPr id="33" name="Rectangle 32"/>
          <p:cNvSpPr/>
          <p:nvPr/>
        </p:nvSpPr>
        <p:spPr>
          <a:xfrm rot="21064479">
            <a:off x="25391137" y="17620254"/>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n+3</a:t>
            </a:r>
            <a:endParaRPr lang="en-US" sz="20000" b="1">
              <a:solidFill>
                <a:schemeClr val="accent1">
                  <a:lumMod val="60000"/>
                  <a:lumOff val="40000"/>
                </a:schemeClr>
              </a:solidFill>
            </a:endParaRPr>
          </a:p>
        </p:txBody>
      </p:sp>
      <p:sp>
        <p:nvSpPr>
          <p:cNvPr id="34" name="Cube 33"/>
          <p:cNvSpPr/>
          <p:nvPr/>
        </p:nvSpPr>
        <p:spPr>
          <a:xfrm>
            <a:off x="29123487" y="18523774"/>
            <a:ext cx="4112932" cy="2890836"/>
          </a:xfrm>
          <a:prstGeom prst="cube">
            <a:avLst>
              <a:gd name="adj" fmla="val 53995"/>
            </a:avLst>
          </a:prstGeom>
          <a:solidFill>
            <a:schemeClr val="bg1">
              <a:lumMod val="9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a:t>
            </a:r>
            <a:endParaRPr lang="en-US" sz="7200">
              <a:solidFill>
                <a:schemeClr val="tx1">
                  <a:lumMod val="50000"/>
                  <a:lumOff val="50000"/>
                </a:schemeClr>
              </a:solidFill>
            </a:endParaRPr>
          </a:p>
        </p:txBody>
      </p:sp>
      <p:sp>
        <p:nvSpPr>
          <p:cNvPr id="35" name="Cube 34"/>
          <p:cNvSpPr/>
          <p:nvPr/>
        </p:nvSpPr>
        <p:spPr>
          <a:xfrm>
            <a:off x="31638087" y="18523773"/>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m+1</a:t>
            </a:r>
            <a:endParaRPr lang="en-US" sz="7200">
              <a:solidFill>
                <a:schemeClr val="tx1">
                  <a:lumMod val="50000"/>
                  <a:lumOff val="50000"/>
                </a:schemeClr>
              </a:solidFill>
            </a:endParaRPr>
          </a:p>
        </p:txBody>
      </p:sp>
      <p:sp>
        <p:nvSpPr>
          <p:cNvPr id="36" name="Rectangle 35"/>
          <p:cNvSpPr/>
          <p:nvPr/>
        </p:nvSpPr>
        <p:spPr>
          <a:xfrm rot="21064479">
            <a:off x="32750849" y="17623908"/>
            <a:ext cx="5686149"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n+m</a:t>
            </a:r>
            <a:endParaRPr lang="en-US" sz="20000" b="1">
              <a:solidFill>
                <a:schemeClr val="accent1">
                  <a:lumMod val="60000"/>
                  <a:lumOff val="40000"/>
                </a:schemeClr>
              </a:solidFill>
            </a:endParaRPr>
          </a:p>
        </p:txBody>
      </p:sp>
      <p:sp>
        <p:nvSpPr>
          <p:cNvPr id="37" name="Cube 36"/>
          <p:cNvSpPr/>
          <p:nvPr/>
        </p:nvSpPr>
        <p:spPr>
          <a:xfrm>
            <a:off x="4937331" y="22523450"/>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1</a:t>
            </a:r>
            <a:endParaRPr lang="en-US" sz="7200">
              <a:solidFill>
                <a:schemeClr val="tx1">
                  <a:lumMod val="50000"/>
                  <a:lumOff val="50000"/>
                </a:schemeClr>
              </a:solidFill>
            </a:endParaRPr>
          </a:p>
        </p:txBody>
      </p:sp>
      <p:sp>
        <p:nvSpPr>
          <p:cNvPr id="38" name="Rectangle 37"/>
          <p:cNvSpPr/>
          <p:nvPr/>
        </p:nvSpPr>
        <p:spPr>
          <a:xfrm rot="21064479">
            <a:off x="7326351" y="21720736"/>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x</a:t>
            </a:r>
            <a:endParaRPr lang="en-US" sz="20000" b="1">
              <a:solidFill>
                <a:schemeClr val="accent1">
                  <a:lumMod val="60000"/>
                  <a:lumOff val="40000"/>
                </a:schemeClr>
              </a:solidFill>
            </a:endParaRPr>
          </a:p>
        </p:txBody>
      </p:sp>
      <p:sp>
        <p:nvSpPr>
          <p:cNvPr id="39" name="Cube 38"/>
          <p:cNvSpPr/>
          <p:nvPr/>
        </p:nvSpPr>
        <p:spPr>
          <a:xfrm>
            <a:off x="9876445" y="22523450"/>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2</a:t>
            </a:r>
            <a:endParaRPr lang="en-US" sz="7200">
              <a:solidFill>
                <a:schemeClr val="tx1">
                  <a:lumMod val="50000"/>
                  <a:lumOff val="50000"/>
                </a:schemeClr>
              </a:solidFill>
            </a:endParaRPr>
          </a:p>
        </p:txBody>
      </p:sp>
      <p:sp>
        <p:nvSpPr>
          <p:cNvPr id="40" name="Rectangle 39"/>
          <p:cNvSpPr/>
          <p:nvPr/>
        </p:nvSpPr>
        <p:spPr>
          <a:xfrm rot="21064479">
            <a:off x="11207501" y="21622067"/>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x+1</a:t>
            </a:r>
            <a:endParaRPr lang="en-US" sz="20000" b="1">
              <a:solidFill>
                <a:schemeClr val="accent1">
                  <a:lumMod val="60000"/>
                  <a:lumOff val="40000"/>
                </a:schemeClr>
              </a:solidFill>
            </a:endParaRPr>
          </a:p>
        </p:txBody>
      </p:sp>
      <p:sp>
        <p:nvSpPr>
          <p:cNvPr id="41" name="Cube 40"/>
          <p:cNvSpPr/>
          <p:nvPr/>
        </p:nvSpPr>
        <p:spPr>
          <a:xfrm>
            <a:off x="14886105" y="22523450"/>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3</a:t>
            </a:r>
            <a:endParaRPr lang="en-US" sz="7200">
              <a:solidFill>
                <a:schemeClr val="tx1">
                  <a:lumMod val="50000"/>
                  <a:lumOff val="50000"/>
                </a:schemeClr>
              </a:solidFill>
            </a:endParaRPr>
          </a:p>
        </p:txBody>
      </p:sp>
      <p:sp>
        <p:nvSpPr>
          <p:cNvPr id="42" name="Rectangle 41"/>
          <p:cNvSpPr/>
          <p:nvPr/>
        </p:nvSpPr>
        <p:spPr>
          <a:xfrm rot="21064479">
            <a:off x="16106802" y="21663866"/>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x+2</a:t>
            </a:r>
            <a:endParaRPr lang="en-US" sz="20000" b="1">
              <a:solidFill>
                <a:schemeClr val="accent1">
                  <a:lumMod val="60000"/>
                  <a:lumOff val="40000"/>
                </a:schemeClr>
              </a:solidFill>
            </a:endParaRPr>
          </a:p>
        </p:txBody>
      </p:sp>
      <p:sp>
        <p:nvSpPr>
          <p:cNvPr id="43" name="Cube 42"/>
          <p:cNvSpPr/>
          <p:nvPr/>
        </p:nvSpPr>
        <p:spPr>
          <a:xfrm>
            <a:off x="19825219" y="22523450"/>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4</a:t>
            </a:r>
            <a:endParaRPr lang="en-US" sz="7200">
              <a:solidFill>
                <a:schemeClr val="tx1">
                  <a:lumMod val="50000"/>
                  <a:lumOff val="50000"/>
                </a:schemeClr>
              </a:solidFill>
            </a:endParaRPr>
          </a:p>
        </p:txBody>
      </p:sp>
      <p:sp>
        <p:nvSpPr>
          <p:cNvPr id="44" name="Rectangle 43"/>
          <p:cNvSpPr/>
          <p:nvPr/>
        </p:nvSpPr>
        <p:spPr>
          <a:xfrm rot="21064479">
            <a:off x="21185159" y="21663864"/>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x+3</a:t>
            </a:r>
            <a:endParaRPr lang="en-US" sz="20000" b="1">
              <a:solidFill>
                <a:schemeClr val="accent1">
                  <a:lumMod val="60000"/>
                  <a:lumOff val="40000"/>
                </a:schemeClr>
              </a:solidFill>
            </a:endParaRPr>
          </a:p>
        </p:txBody>
      </p:sp>
      <p:sp>
        <p:nvSpPr>
          <p:cNvPr id="45" name="Cube 44"/>
          <p:cNvSpPr/>
          <p:nvPr/>
        </p:nvSpPr>
        <p:spPr>
          <a:xfrm>
            <a:off x="24932487" y="22523451"/>
            <a:ext cx="4112932" cy="2890836"/>
          </a:xfrm>
          <a:prstGeom prst="cube">
            <a:avLst>
              <a:gd name="adj" fmla="val 53995"/>
            </a:avLst>
          </a:prstGeom>
          <a:solidFill>
            <a:schemeClr val="bg1">
              <a:lumMod val="9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a:t>
            </a:r>
            <a:endParaRPr lang="en-US" sz="7200">
              <a:solidFill>
                <a:schemeClr val="tx1">
                  <a:lumMod val="50000"/>
                  <a:lumOff val="50000"/>
                </a:schemeClr>
              </a:solidFill>
            </a:endParaRPr>
          </a:p>
        </p:txBody>
      </p:sp>
      <p:sp>
        <p:nvSpPr>
          <p:cNvPr id="46" name="Cube 45"/>
          <p:cNvSpPr/>
          <p:nvPr/>
        </p:nvSpPr>
        <p:spPr>
          <a:xfrm>
            <a:off x="27447087" y="22523450"/>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y+1</a:t>
            </a:r>
            <a:endParaRPr lang="en-US" sz="7200">
              <a:solidFill>
                <a:schemeClr val="tx1">
                  <a:lumMod val="50000"/>
                  <a:lumOff val="50000"/>
                </a:schemeClr>
              </a:solidFill>
            </a:endParaRPr>
          </a:p>
        </p:txBody>
      </p:sp>
      <p:sp>
        <p:nvSpPr>
          <p:cNvPr id="47" name="Rectangle 46"/>
          <p:cNvSpPr/>
          <p:nvPr/>
        </p:nvSpPr>
        <p:spPr>
          <a:xfrm rot="21064479">
            <a:off x="28892700" y="21580124"/>
            <a:ext cx="4972905"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x+y</a:t>
            </a:r>
            <a:endParaRPr lang="en-US" sz="20000" b="1">
              <a:solidFill>
                <a:schemeClr val="accent1">
                  <a:lumMod val="60000"/>
                  <a:lumOff val="40000"/>
                </a:schemeClr>
              </a:solidFill>
            </a:endParaRPr>
          </a:p>
        </p:txBody>
      </p:sp>
      <p:sp>
        <p:nvSpPr>
          <p:cNvPr id="48" name="Cube 47"/>
          <p:cNvSpPr/>
          <p:nvPr/>
        </p:nvSpPr>
        <p:spPr>
          <a:xfrm>
            <a:off x="9064060" y="3308129"/>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1</a:t>
            </a:r>
            <a:endParaRPr lang="en-US" sz="7200">
              <a:solidFill>
                <a:schemeClr val="tx1">
                  <a:lumMod val="50000"/>
                  <a:lumOff val="50000"/>
                </a:schemeClr>
              </a:solidFill>
            </a:endParaRPr>
          </a:p>
        </p:txBody>
      </p:sp>
      <p:sp>
        <p:nvSpPr>
          <p:cNvPr id="49" name="Rectangle 48"/>
          <p:cNvSpPr/>
          <p:nvPr/>
        </p:nvSpPr>
        <p:spPr>
          <a:xfrm rot="21064479">
            <a:off x="11453080" y="2505415"/>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0</a:t>
            </a:r>
            <a:endParaRPr lang="en-US" sz="20000" b="1">
              <a:solidFill>
                <a:schemeClr val="accent1">
                  <a:lumMod val="60000"/>
                  <a:lumOff val="40000"/>
                </a:schemeClr>
              </a:solidFill>
            </a:endParaRPr>
          </a:p>
        </p:txBody>
      </p:sp>
      <p:sp>
        <p:nvSpPr>
          <p:cNvPr id="50" name="Cube 49"/>
          <p:cNvSpPr/>
          <p:nvPr/>
        </p:nvSpPr>
        <p:spPr>
          <a:xfrm>
            <a:off x="14003174" y="3308129"/>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2</a:t>
            </a:r>
            <a:endParaRPr lang="en-US" sz="7200">
              <a:solidFill>
                <a:schemeClr val="tx1">
                  <a:lumMod val="50000"/>
                  <a:lumOff val="50000"/>
                </a:schemeClr>
              </a:solidFill>
            </a:endParaRPr>
          </a:p>
        </p:txBody>
      </p:sp>
      <p:sp>
        <p:nvSpPr>
          <p:cNvPr id="51" name="Rectangle 50"/>
          <p:cNvSpPr/>
          <p:nvPr/>
        </p:nvSpPr>
        <p:spPr>
          <a:xfrm rot="21064479">
            <a:off x="16448854" y="2505415"/>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1</a:t>
            </a:r>
            <a:endParaRPr lang="en-US" sz="20000" b="1">
              <a:solidFill>
                <a:schemeClr val="accent1">
                  <a:lumMod val="60000"/>
                  <a:lumOff val="40000"/>
                </a:schemeClr>
              </a:solidFill>
            </a:endParaRPr>
          </a:p>
        </p:txBody>
      </p:sp>
      <p:sp>
        <p:nvSpPr>
          <p:cNvPr id="52" name="Cube 51"/>
          <p:cNvSpPr/>
          <p:nvPr/>
        </p:nvSpPr>
        <p:spPr>
          <a:xfrm>
            <a:off x="19012834" y="3308129"/>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3</a:t>
            </a:r>
            <a:endParaRPr lang="en-US" sz="7200">
              <a:solidFill>
                <a:schemeClr val="tx1">
                  <a:lumMod val="50000"/>
                  <a:lumOff val="50000"/>
                </a:schemeClr>
              </a:solidFill>
            </a:endParaRPr>
          </a:p>
        </p:txBody>
      </p:sp>
      <p:sp>
        <p:nvSpPr>
          <p:cNvPr id="53" name="Rectangle 52"/>
          <p:cNvSpPr/>
          <p:nvPr/>
        </p:nvSpPr>
        <p:spPr>
          <a:xfrm rot="21064479">
            <a:off x="21401854" y="2505415"/>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2</a:t>
            </a:r>
            <a:endParaRPr lang="en-US" sz="20000" b="1">
              <a:solidFill>
                <a:schemeClr val="accent1">
                  <a:lumMod val="60000"/>
                  <a:lumOff val="40000"/>
                </a:schemeClr>
              </a:solidFill>
            </a:endParaRPr>
          </a:p>
        </p:txBody>
      </p:sp>
      <p:sp>
        <p:nvSpPr>
          <p:cNvPr id="54" name="Cube 53"/>
          <p:cNvSpPr/>
          <p:nvPr/>
        </p:nvSpPr>
        <p:spPr>
          <a:xfrm>
            <a:off x="23951948" y="3308129"/>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4</a:t>
            </a:r>
            <a:endParaRPr lang="en-US" sz="7200">
              <a:solidFill>
                <a:schemeClr val="tx1">
                  <a:lumMod val="50000"/>
                  <a:lumOff val="50000"/>
                </a:schemeClr>
              </a:solidFill>
            </a:endParaRPr>
          </a:p>
        </p:txBody>
      </p:sp>
      <p:sp>
        <p:nvSpPr>
          <p:cNvPr id="55" name="Rectangle 54"/>
          <p:cNvSpPr/>
          <p:nvPr/>
        </p:nvSpPr>
        <p:spPr>
          <a:xfrm rot="21064479">
            <a:off x="26397628" y="2505415"/>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3</a:t>
            </a:r>
            <a:endParaRPr lang="en-US" sz="20000" b="1">
              <a:solidFill>
                <a:schemeClr val="accent1">
                  <a:lumMod val="60000"/>
                  <a:lumOff val="40000"/>
                </a:schemeClr>
              </a:solidFill>
            </a:endParaRPr>
          </a:p>
        </p:txBody>
      </p:sp>
      <p:sp>
        <p:nvSpPr>
          <p:cNvPr id="56" name="Cube 55"/>
          <p:cNvSpPr/>
          <p:nvPr/>
        </p:nvSpPr>
        <p:spPr>
          <a:xfrm>
            <a:off x="29059216" y="3308129"/>
            <a:ext cx="4112932" cy="2890838"/>
          </a:xfrm>
          <a:prstGeom prst="cube">
            <a:avLst>
              <a:gd name="adj" fmla="val 53995"/>
            </a:avLst>
          </a:prstGeom>
          <a:solidFill>
            <a:schemeClr val="bg1">
              <a:lumMod val="9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a:t>
            </a:r>
            <a:endParaRPr lang="en-US" sz="7200">
              <a:solidFill>
                <a:schemeClr val="tx1">
                  <a:lumMod val="50000"/>
                  <a:lumOff val="50000"/>
                </a:schemeClr>
              </a:solidFill>
            </a:endParaRPr>
          </a:p>
        </p:txBody>
      </p:sp>
      <p:sp>
        <p:nvSpPr>
          <p:cNvPr id="57" name="Cube 56"/>
          <p:cNvSpPr/>
          <p:nvPr/>
        </p:nvSpPr>
        <p:spPr>
          <a:xfrm>
            <a:off x="31573816" y="3308129"/>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n+1</a:t>
            </a:r>
            <a:endParaRPr lang="en-US" sz="7200">
              <a:solidFill>
                <a:schemeClr val="tx1">
                  <a:lumMod val="50000"/>
                  <a:lumOff val="50000"/>
                </a:schemeClr>
              </a:solidFill>
            </a:endParaRPr>
          </a:p>
        </p:txBody>
      </p:sp>
      <p:sp>
        <p:nvSpPr>
          <p:cNvPr id="58" name="Rectangle 57"/>
          <p:cNvSpPr/>
          <p:nvPr/>
        </p:nvSpPr>
        <p:spPr>
          <a:xfrm rot="21064479">
            <a:off x="33962836" y="2505415"/>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n</a:t>
            </a:r>
            <a:endParaRPr lang="en-US" sz="20000" b="1">
              <a:solidFill>
                <a:schemeClr val="accent1">
                  <a:lumMod val="60000"/>
                  <a:lumOff val="40000"/>
                </a:schemeClr>
              </a:solidFill>
            </a:endParaRPr>
          </a:p>
        </p:txBody>
      </p:sp>
      <p:sp>
        <p:nvSpPr>
          <p:cNvPr id="59" name="Cube 58"/>
          <p:cNvSpPr/>
          <p:nvPr/>
        </p:nvSpPr>
        <p:spPr>
          <a:xfrm>
            <a:off x="5316239" y="7253362"/>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1</a:t>
            </a:r>
            <a:endParaRPr lang="en-US" sz="7200">
              <a:solidFill>
                <a:schemeClr val="tx1">
                  <a:lumMod val="50000"/>
                  <a:lumOff val="50000"/>
                </a:schemeClr>
              </a:solidFill>
            </a:endParaRPr>
          </a:p>
        </p:txBody>
      </p:sp>
      <p:sp>
        <p:nvSpPr>
          <p:cNvPr id="60" name="Rectangle 59"/>
          <p:cNvSpPr/>
          <p:nvPr/>
        </p:nvSpPr>
        <p:spPr>
          <a:xfrm rot="21064479">
            <a:off x="7705259" y="6450648"/>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0</a:t>
            </a:r>
            <a:endParaRPr lang="en-US" sz="20000" b="1">
              <a:solidFill>
                <a:schemeClr val="accent1">
                  <a:lumMod val="60000"/>
                  <a:lumOff val="40000"/>
                </a:schemeClr>
              </a:solidFill>
            </a:endParaRPr>
          </a:p>
        </p:txBody>
      </p:sp>
      <p:sp>
        <p:nvSpPr>
          <p:cNvPr id="61" name="Cube 60"/>
          <p:cNvSpPr/>
          <p:nvPr/>
        </p:nvSpPr>
        <p:spPr>
          <a:xfrm>
            <a:off x="10255353" y="7253362"/>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2</a:t>
            </a:r>
            <a:endParaRPr lang="en-US" sz="7200">
              <a:solidFill>
                <a:schemeClr val="tx1">
                  <a:lumMod val="50000"/>
                  <a:lumOff val="50000"/>
                </a:schemeClr>
              </a:solidFill>
            </a:endParaRPr>
          </a:p>
        </p:txBody>
      </p:sp>
      <p:sp>
        <p:nvSpPr>
          <p:cNvPr id="62" name="Rectangle 61"/>
          <p:cNvSpPr/>
          <p:nvPr/>
        </p:nvSpPr>
        <p:spPr>
          <a:xfrm rot="21064479">
            <a:off x="12701033" y="6450648"/>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1</a:t>
            </a:r>
            <a:endParaRPr lang="en-US" sz="20000" b="1">
              <a:solidFill>
                <a:schemeClr val="accent1">
                  <a:lumMod val="60000"/>
                  <a:lumOff val="40000"/>
                </a:schemeClr>
              </a:solidFill>
            </a:endParaRPr>
          </a:p>
        </p:txBody>
      </p:sp>
      <p:sp>
        <p:nvSpPr>
          <p:cNvPr id="63" name="Cube 62"/>
          <p:cNvSpPr/>
          <p:nvPr/>
        </p:nvSpPr>
        <p:spPr>
          <a:xfrm>
            <a:off x="15265013" y="7253362"/>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3</a:t>
            </a:r>
            <a:endParaRPr lang="en-US" sz="7200">
              <a:solidFill>
                <a:schemeClr val="tx1">
                  <a:lumMod val="50000"/>
                  <a:lumOff val="50000"/>
                </a:schemeClr>
              </a:solidFill>
            </a:endParaRPr>
          </a:p>
        </p:txBody>
      </p:sp>
      <p:sp>
        <p:nvSpPr>
          <p:cNvPr id="64" name="Rectangle 63"/>
          <p:cNvSpPr/>
          <p:nvPr/>
        </p:nvSpPr>
        <p:spPr>
          <a:xfrm rot="21064479">
            <a:off x="17654033" y="6450648"/>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2</a:t>
            </a:r>
            <a:endParaRPr lang="en-US" sz="20000" b="1">
              <a:solidFill>
                <a:schemeClr val="accent1">
                  <a:lumMod val="60000"/>
                  <a:lumOff val="40000"/>
                </a:schemeClr>
              </a:solidFill>
            </a:endParaRPr>
          </a:p>
        </p:txBody>
      </p:sp>
      <p:sp>
        <p:nvSpPr>
          <p:cNvPr id="65" name="Cube 64"/>
          <p:cNvSpPr/>
          <p:nvPr/>
        </p:nvSpPr>
        <p:spPr>
          <a:xfrm>
            <a:off x="20204127" y="7253362"/>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4</a:t>
            </a:r>
            <a:endParaRPr lang="en-US" sz="7200">
              <a:solidFill>
                <a:schemeClr val="tx1">
                  <a:lumMod val="50000"/>
                  <a:lumOff val="50000"/>
                </a:schemeClr>
              </a:solidFill>
            </a:endParaRPr>
          </a:p>
        </p:txBody>
      </p:sp>
      <p:sp>
        <p:nvSpPr>
          <p:cNvPr id="66" name="Rectangle 65"/>
          <p:cNvSpPr/>
          <p:nvPr/>
        </p:nvSpPr>
        <p:spPr>
          <a:xfrm rot="21064479">
            <a:off x="22649807" y="6450648"/>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3</a:t>
            </a:r>
            <a:endParaRPr lang="en-US" sz="20000" b="1">
              <a:solidFill>
                <a:schemeClr val="accent1">
                  <a:lumMod val="60000"/>
                  <a:lumOff val="40000"/>
                </a:schemeClr>
              </a:solidFill>
            </a:endParaRPr>
          </a:p>
        </p:txBody>
      </p:sp>
      <p:sp>
        <p:nvSpPr>
          <p:cNvPr id="67" name="Cube 66"/>
          <p:cNvSpPr/>
          <p:nvPr/>
        </p:nvSpPr>
        <p:spPr>
          <a:xfrm>
            <a:off x="25311395" y="7253362"/>
            <a:ext cx="4112932" cy="2890838"/>
          </a:xfrm>
          <a:prstGeom prst="cube">
            <a:avLst>
              <a:gd name="adj" fmla="val 53995"/>
            </a:avLst>
          </a:prstGeom>
          <a:solidFill>
            <a:schemeClr val="bg1">
              <a:lumMod val="9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a:t>
            </a:r>
            <a:endParaRPr lang="en-US" sz="7200">
              <a:solidFill>
                <a:schemeClr val="tx1">
                  <a:lumMod val="50000"/>
                  <a:lumOff val="50000"/>
                </a:schemeClr>
              </a:solidFill>
            </a:endParaRPr>
          </a:p>
        </p:txBody>
      </p:sp>
      <p:sp>
        <p:nvSpPr>
          <p:cNvPr id="68" name="Cube 67"/>
          <p:cNvSpPr/>
          <p:nvPr/>
        </p:nvSpPr>
        <p:spPr>
          <a:xfrm>
            <a:off x="27825995" y="7253362"/>
            <a:ext cx="6705600" cy="289083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Value m+1</a:t>
            </a:r>
            <a:endParaRPr lang="en-US" sz="7200">
              <a:solidFill>
                <a:schemeClr val="tx1">
                  <a:lumMod val="50000"/>
                  <a:lumOff val="50000"/>
                </a:schemeClr>
              </a:solidFill>
            </a:endParaRPr>
          </a:p>
        </p:txBody>
      </p:sp>
      <p:sp>
        <p:nvSpPr>
          <p:cNvPr id="69" name="Rectangle 68"/>
          <p:cNvSpPr/>
          <p:nvPr/>
        </p:nvSpPr>
        <p:spPr>
          <a:xfrm rot="21064479">
            <a:off x="30215015" y="6450648"/>
            <a:ext cx="4193661"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m</a:t>
            </a:r>
            <a:endParaRPr lang="en-US" sz="20000" b="1">
              <a:solidFill>
                <a:schemeClr val="accent1">
                  <a:lumMod val="60000"/>
                  <a:lumOff val="40000"/>
                </a:schemeClr>
              </a:solidFill>
            </a:endParaRPr>
          </a:p>
        </p:txBody>
      </p:sp>
      <p:sp>
        <p:nvSpPr>
          <p:cNvPr id="70" name="Rounded Rectangle 69"/>
          <p:cNvSpPr/>
          <p:nvPr/>
        </p:nvSpPr>
        <p:spPr>
          <a:xfrm>
            <a:off x="642938" y="533316"/>
            <a:ext cx="41986199" cy="31244228"/>
          </a:xfrm>
          <a:prstGeom prst="roundRect">
            <a:avLst>
              <a:gd name="adj" fmla="val 0"/>
            </a:avLst>
          </a:prstGeom>
          <a:no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9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58849" y="577851"/>
            <a:ext cx="41289288" cy="6248399"/>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053137"/>
            <a:ext cx="43195876" cy="24090313"/>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7" y="30753050"/>
            <a:ext cx="7332882" cy="1133762"/>
          </a:xfrm>
          <a:prstGeom prst="rect">
            <a:avLst/>
          </a:prstGeom>
        </p:spPr>
      </p:pic>
      <p:sp>
        <p:nvSpPr>
          <p:cNvPr id="2" name="Rectangle 1"/>
          <p:cNvSpPr/>
          <p:nvPr/>
        </p:nvSpPr>
        <p:spPr>
          <a:xfrm>
            <a:off x="1709737" y="1111250"/>
            <a:ext cx="39776400" cy="5170646"/>
          </a:xfrm>
          <a:prstGeom prst="rect">
            <a:avLst/>
          </a:prstGeom>
        </p:spPr>
        <p:txBody>
          <a:bodyPr wrap="square">
            <a:spAutoFit/>
          </a:bodyPr>
          <a:lstStyle/>
          <a:p>
            <a:pPr algn="just"/>
            <a:r>
              <a:rPr lang="en-US" sz="6600" u="sng">
                <a:solidFill>
                  <a:schemeClr val="tx1">
                    <a:lumMod val="65000"/>
                    <a:lumOff val="35000"/>
                  </a:schemeClr>
                </a:solidFill>
              </a:rPr>
              <a:t>Multi-dimensional arrays</a:t>
            </a:r>
            <a:r>
              <a:rPr lang="en-US" sz="6600">
                <a:solidFill>
                  <a:schemeClr val="tx1">
                    <a:lumMod val="65000"/>
                    <a:lumOff val="35000"/>
                  </a:schemeClr>
                </a:solidFill>
              </a:rPr>
              <a:t>. It shows two diagrams that represent array variables with two dimensions. The first diagram shows a lower bound that starts at zero for both dimensions, and the second (bottom) diagram representing an array variable with an arbitrary lower bound position for each dimension. These two representations can be given in three dimensions by providing another row in the diagram. This is true for any dimensions, in wich each dimension can be represented by boxes positioned linearly in this figure.</a:t>
            </a:r>
          </a:p>
        </p:txBody>
      </p:sp>
      <p:sp>
        <p:nvSpPr>
          <p:cNvPr id="7" name="Rectangle 6"/>
          <p:cNvSpPr/>
          <p:nvPr/>
        </p:nvSpPr>
        <p:spPr>
          <a:xfrm>
            <a:off x="15806737" y="30596656"/>
            <a:ext cx="27039888"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1853784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2353</TotalTime>
  <Words>201</Words>
  <Application>Microsoft Office PowerPoint</Application>
  <PresentationFormat>Custom</PresentationFormat>
  <Paragraphs>49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Multi-dimensional arrays</dc:title>
  <dc:creator>Dr. Paul A. Gagniuc</dc:creator>
  <cp:lastModifiedBy>Dr. Paul A. Gagniuc</cp:lastModifiedBy>
  <cp:revision>328</cp:revision>
  <dcterms:created xsi:type="dcterms:W3CDTF">2015-10-28T14:31:42Z</dcterms:created>
  <dcterms:modified xsi:type="dcterms:W3CDTF">2023-03-27T12:16:11Z</dcterms:modified>
</cp:coreProperties>
</file>