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8" r:id="rId3"/>
  </p:sldIdLst>
  <p:sldSz cx="32397700" cy="43195875"/>
  <p:notesSz cx="6858000" cy="9144000"/>
  <p:defaultTextStyle>
    <a:defPPr>
      <a:defRPr lang="en-US"/>
    </a:defPPr>
    <a:lvl1pPr marL="0" algn="l" defTabSz="4319626" rtl="0" eaLnBrk="1" latinLnBrk="0" hangingPunct="1">
      <a:defRPr sz="8500" kern="1200">
        <a:solidFill>
          <a:schemeClr val="tx1"/>
        </a:solidFill>
        <a:latin typeface="+mn-lt"/>
        <a:ea typeface="+mn-ea"/>
        <a:cs typeface="+mn-cs"/>
      </a:defRPr>
    </a:lvl1pPr>
    <a:lvl2pPr marL="2159813" algn="l" defTabSz="4319626" rtl="0" eaLnBrk="1" latinLnBrk="0" hangingPunct="1">
      <a:defRPr sz="8500" kern="1200">
        <a:solidFill>
          <a:schemeClr val="tx1"/>
        </a:solidFill>
        <a:latin typeface="+mn-lt"/>
        <a:ea typeface="+mn-ea"/>
        <a:cs typeface="+mn-cs"/>
      </a:defRPr>
    </a:lvl2pPr>
    <a:lvl3pPr marL="4319626" algn="l" defTabSz="4319626" rtl="0" eaLnBrk="1" latinLnBrk="0" hangingPunct="1">
      <a:defRPr sz="8500" kern="1200">
        <a:solidFill>
          <a:schemeClr val="tx1"/>
        </a:solidFill>
        <a:latin typeface="+mn-lt"/>
        <a:ea typeface="+mn-ea"/>
        <a:cs typeface="+mn-cs"/>
      </a:defRPr>
    </a:lvl3pPr>
    <a:lvl4pPr marL="6479438" algn="l" defTabSz="4319626" rtl="0" eaLnBrk="1" latinLnBrk="0" hangingPunct="1">
      <a:defRPr sz="8500" kern="1200">
        <a:solidFill>
          <a:schemeClr val="tx1"/>
        </a:solidFill>
        <a:latin typeface="+mn-lt"/>
        <a:ea typeface="+mn-ea"/>
        <a:cs typeface="+mn-cs"/>
      </a:defRPr>
    </a:lvl4pPr>
    <a:lvl5pPr marL="8639251" algn="l" defTabSz="4319626" rtl="0" eaLnBrk="1" latinLnBrk="0" hangingPunct="1">
      <a:defRPr sz="8500" kern="1200">
        <a:solidFill>
          <a:schemeClr val="tx1"/>
        </a:solidFill>
        <a:latin typeface="+mn-lt"/>
        <a:ea typeface="+mn-ea"/>
        <a:cs typeface="+mn-cs"/>
      </a:defRPr>
    </a:lvl5pPr>
    <a:lvl6pPr marL="10799064" algn="l" defTabSz="4319626" rtl="0" eaLnBrk="1" latinLnBrk="0" hangingPunct="1">
      <a:defRPr sz="8500" kern="1200">
        <a:solidFill>
          <a:schemeClr val="tx1"/>
        </a:solidFill>
        <a:latin typeface="+mn-lt"/>
        <a:ea typeface="+mn-ea"/>
        <a:cs typeface="+mn-cs"/>
      </a:defRPr>
    </a:lvl6pPr>
    <a:lvl7pPr marL="12958877" algn="l" defTabSz="4319626" rtl="0" eaLnBrk="1" latinLnBrk="0" hangingPunct="1">
      <a:defRPr sz="8500" kern="1200">
        <a:solidFill>
          <a:schemeClr val="tx1"/>
        </a:solidFill>
        <a:latin typeface="+mn-lt"/>
        <a:ea typeface="+mn-ea"/>
        <a:cs typeface="+mn-cs"/>
      </a:defRPr>
    </a:lvl7pPr>
    <a:lvl8pPr marL="15118690" algn="l" defTabSz="4319626" rtl="0" eaLnBrk="1" latinLnBrk="0" hangingPunct="1">
      <a:defRPr sz="8500" kern="1200">
        <a:solidFill>
          <a:schemeClr val="tx1"/>
        </a:solidFill>
        <a:latin typeface="+mn-lt"/>
        <a:ea typeface="+mn-ea"/>
        <a:cs typeface="+mn-cs"/>
      </a:defRPr>
    </a:lvl8pPr>
    <a:lvl9pPr marL="17278502" algn="l" defTabSz="4319626"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5">
          <p15:clr>
            <a:srgbClr val="A4A3A4"/>
          </p15:clr>
        </p15:guide>
        <p15:guide id="2" pos="102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2E8"/>
    <a:srgbClr val="FCE0C8"/>
    <a:srgbClr val="FDDF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5" d="100"/>
          <a:sy n="25" d="100"/>
        </p:scale>
        <p:origin x="3864" y="90"/>
      </p:cViewPr>
      <p:guideLst>
        <p:guide orient="horz" pos="13605"/>
        <p:guide pos="1020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AE9619-C455-4178-986C-4FB023B2E63B}" type="datetimeFigureOut">
              <a:rPr lang="en-US" smtClean="0"/>
              <a:t>3/27/2023</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9B48B5-1A39-4C98-A9B2-AC0D4C6F7023}" type="slidenum">
              <a:rPr lang="en-US" smtClean="0"/>
              <a:t>‹#›</a:t>
            </a:fld>
            <a:endParaRPr lang="en-US"/>
          </a:p>
        </p:txBody>
      </p:sp>
    </p:spTree>
    <p:extLst>
      <p:ext uri="{BB962C8B-B14F-4D97-AF65-F5344CB8AC3E}">
        <p14:creationId xmlns:p14="http://schemas.microsoft.com/office/powerpoint/2010/main" val="665509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29828" y="13418722"/>
            <a:ext cx="27538045" cy="9259116"/>
          </a:xfrm>
        </p:spPr>
        <p:txBody>
          <a:bodyPr/>
          <a:lstStyle/>
          <a:p>
            <a:r>
              <a:rPr lang="en-US" smtClean="0"/>
              <a:t>Click to edit Master title style</a:t>
            </a:r>
            <a:endParaRPr lang="en-US"/>
          </a:p>
        </p:txBody>
      </p:sp>
      <p:sp>
        <p:nvSpPr>
          <p:cNvPr id="3" name="Subtitle 2"/>
          <p:cNvSpPr>
            <a:spLocks noGrp="1"/>
          </p:cNvSpPr>
          <p:nvPr>
            <p:ph type="subTitle" idx="1"/>
          </p:nvPr>
        </p:nvSpPr>
        <p:spPr>
          <a:xfrm>
            <a:off x="4859655" y="24477662"/>
            <a:ext cx="22678390" cy="11038946"/>
          </a:xfrm>
        </p:spPr>
        <p:txBody>
          <a:bodyPr/>
          <a:lstStyle>
            <a:lvl1pPr marL="0" indent="0" algn="ctr">
              <a:buNone/>
              <a:defRPr>
                <a:solidFill>
                  <a:schemeClr val="tx1">
                    <a:tint val="75000"/>
                  </a:schemeClr>
                </a:solidFill>
              </a:defRPr>
            </a:lvl1pPr>
            <a:lvl2pPr marL="2159813" indent="0" algn="ctr">
              <a:buNone/>
              <a:defRPr>
                <a:solidFill>
                  <a:schemeClr val="tx1">
                    <a:tint val="75000"/>
                  </a:schemeClr>
                </a:solidFill>
              </a:defRPr>
            </a:lvl2pPr>
            <a:lvl3pPr marL="4319626" indent="0" algn="ctr">
              <a:buNone/>
              <a:defRPr>
                <a:solidFill>
                  <a:schemeClr val="tx1">
                    <a:tint val="75000"/>
                  </a:schemeClr>
                </a:solidFill>
              </a:defRPr>
            </a:lvl3pPr>
            <a:lvl4pPr marL="6479438" indent="0" algn="ctr">
              <a:buNone/>
              <a:defRPr>
                <a:solidFill>
                  <a:schemeClr val="tx1">
                    <a:tint val="75000"/>
                  </a:schemeClr>
                </a:solidFill>
              </a:defRPr>
            </a:lvl4pPr>
            <a:lvl5pPr marL="8639251" indent="0" algn="ctr">
              <a:buNone/>
              <a:defRPr>
                <a:solidFill>
                  <a:schemeClr val="tx1">
                    <a:tint val="75000"/>
                  </a:schemeClr>
                </a:solidFill>
              </a:defRPr>
            </a:lvl5pPr>
            <a:lvl6pPr marL="10799064" indent="0" algn="ctr">
              <a:buNone/>
              <a:defRPr>
                <a:solidFill>
                  <a:schemeClr val="tx1">
                    <a:tint val="75000"/>
                  </a:schemeClr>
                </a:solidFill>
              </a:defRPr>
            </a:lvl6pPr>
            <a:lvl7pPr marL="12958877" indent="0" algn="ctr">
              <a:buNone/>
              <a:defRPr>
                <a:solidFill>
                  <a:schemeClr val="tx1">
                    <a:tint val="75000"/>
                  </a:schemeClr>
                </a:solidFill>
              </a:defRPr>
            </a:lvl7pPr>
            <a:lvl8pPr marL="15118690" indent="0" algn="ctr">
              <a:buNone/>
              <a:defRPr>
                <a:solidFill>
                  <a:schemeClr val="tx1">
                    <a:tint val="75000"/>
                  </a:schemeClr>
                </a:solidFill>
              </a:defRPr>
            </a:lvl8pPr>
            <a:lvl9pPr marL="1727850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221592" y="10898959"/>
            <a:ext cx="25828166" cy="23213783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737092" y="10898959"/>
            <a:ext cx="76944538" cy="2321378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59195" y="27757352"/>
            <a:ext cx="27538045" cy="8579181"/>
          </a:xfrm>
        </p:spPr>
        <p:txBody>
          <a:bodyPr anchor="t"/>
          <a:lstStyle>
            <a:lvl1pPr algn="l">
              <a:defRPr sz="18900" b="1" cap="all"/>
            </a:lvl1pPr>
          </a:lstStyle>
          <a:p>
            <a:r>
              <a:rPr lang="en-US" smtClean="0"/>
              <a:t>Click to edit Master title style</a:t>
            </a:r>
            <a:endParaRPr lang="en-US"/>
          </a:p>
        </p:txBody>
      </p:sp>
      <p:sp>
        <p:nvSpPr>
          <p:cNvPr id="3" name="Text Placeholder 2"/>
          <p:cNvSpPr>
            <a:spLocks noGrp="1"/>
          </p:cNvSpPr>
          <p:nvPr>
            <p:ph type="body" idx="1"/>
          </p:nvPr>
        </p:nvSpPr>
        <p:spPr>
          <a:xfrm>
            <a:off x="2559195" y="18308258"/>
            <a:ext cx="27538045" cy="9449095"/>
          </a:xfrm>
        </p:spPr>
        <p:txBody>
          <a:bodyPr anchor="b"/>
          <a:lstStyle>
            <a:lvl1pPr marL="0" indent="0">
              <a:buNone/>
              <a:defRPr sz="9400">
                <a:solidFill>
                  <a:schemeClr val="tx1">
                    <a:tint val="75000"/>
                  </a:schemeClr>
                </a:solidFill>
              </a:defRPr>
            </a:lvl1pPr>
            <a:lvl2pPr marL="2159813" indent="0">
              <a:buNone/>
              <a:defRPr sz="8500">
                <a:solidFill>
                  <a:schemeClr val="tx1">
                    <a:tint val="75000"/>
                  </a:schemeClr>
                </a:solidFill>
              </a:defRPr>
            </a:lvl2pPr>
            <a:lvl3pPr marL="4319626" indent="0">
              <a:buNone/>
              <a:defRPr sz="7600">
                <a:solidFill>
                  <a:schemeClr val="tx1">
                    <a:tint val="75000"/>
                  </a:schemeClr>
                </a:solidFill>
              </a:defRPr>
            </a:lvl3pPr>
            <a:lvl4pPr marL="6479438" indent="0">
              <a:buNone/>
              <a:defRPr sz="6600">
                <a:solidFill>
                  <a:schemeClr val="tx1">
                    <a:tint val="75000"/>
                  </a:schemeClr>
                </a:solidFill>
              </a:defRPr>
            </a:lvl4pPr>
            <a:lvl5pPr marL="8639251" indent="0">
              <a:buNone/>
              <a:defRPr sz="6600">
                <a:solidFill>
                  <a:schemeClr val="tx1">
                    <a:tint val="75000"/>
                  </a:schemeClr>
                </a:solidFill>
              </a:defRPr>
            </a:lvl5pPr>
            <a:lvl6pPr marL="10799064" indent="0">
              <a:buNone/>
              <a:defRPr sz="6600">
                <a:solidFill>
                  <a:schemeClr val="tx1">
                    <a:tint val="75000"/>
                  </a:schemeClr>
                </a:solidFill>
              </a:defRPr>
            </a:lvl6pPr>
            <a:lvl7pPr marL="12958877" indent="0">
              <a:buNone/>
              <a:defRPr sz="6600">
                <a:solidFill>
                  <a:schemeClr val="tx1">
                    <a:tint val="75000"/>
                  </a:schemeClr>
                </a:solidFill>
              </a:defRPr>
            </a:lvl7pPr>
            <a:lvl8pPr marL="15118690" indent="0">
              <a:buNone/>
              <a:defRPr sz="6600">
                <a:solidFill>
                  <a:schemeClr val="tx1">
                    <a:tint val="75000"/>
                  </a:schemeClr>
                </a:solidFill>
              </a:defRPr>
            </a:lvl8pPr>
            <a:lvl9pPr marL="17278502"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37093" y="63483944"/>
            <a:ext cx="51386352" cy="179552850"/>
          </a:xfrm>
        </p:spPr>
        <p:txBody>
          <a:bodyPr/>
          <a:lstStyle>
            <a:lvl1pPr>
              <a:defRPr sz="13200"/>
            </a:lvl1pPr>
            <a:lvl2pPr>
              <a:defRPr sz="11300"/>
            </a:lvl2pPr>
            <a:lvl3pPr>
              <a:defRPr sz="94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663406" y="63483944"/>
            <a:ext cx="51386352" cy="179552850"/>
          </a:xfrm>
        </p:spPr>
        <p:txBody>
          <a:bodyPr/>
          <a:lstStyle>
            <a:lvl1pPr>
              <a:defRPr sz="13200"/>
            </a:lvl1pPr>
            <a:lvl2pPr>
              <a:defRPr sz="11300"/>
            </a:lvl2pPr>
            <a:lvl3pPr>
              <a:defRPr sz="94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885" y="1729838"/>
            <a:ext cx="29157930" cy="719931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19885" y="9669080"/>
            <a:ext cx="14314611" cy="4029612"/>
          </a:xfrm>
        </p:spPr>
        <p:txBody>
          <a:bodyPr anchor="b"/>
          <a:lstStyle>
            <a:lvl1pPr marL="0" indent="0">
              <a:buNone/>
              <a:defRPr sz="11300" b="1"/>
            </a:lvl1pPr>
            <a:lvl2pPr marL="2159813" indent="0">
              <a:buNone/>
              <a:defRPr sz="9400" b="1"/>
            </a:lvl2pPr>
            <a:lvl3pPr marL="4319626" indent="0">
              <a:buNone/>
              <a:defRPr sz="8500" b="1"/>
            </a:lvl3pPr>
            <a:lvl4pPr marL="6479438" indent="0">
              <a:buNone/>
              <a:defRPr sz="7600" b="1"/>
            </a:lvl4pPr>
            <a:lvl5pPr marL="8639251" indent="0">
              <a:buNone/>
              <a:defRPr sz="7600" b="1"/>
            </a:lvl5pPr>
            <a:lvl6pPr marL="10799064" indent="0">
              <a:buNone/>
              <a:defRPr sz="7600" b="1"/>
            </a:lvl6pPr>
            <a:lvl7pPr marL="12958877" indent="0">
              <a:buNone/>
              <a:defRPr sz="7600" b="1"/>
            </a:lvl7pPr>
            <a:lvl8pPr marL="15118690" indent="0">
              <a:buNone/>
              <a:defRPr sz="7600" b="1"/>
            </a:lvl8pPr>
            <a:lvl9pPr marL="17278502" indent="0">
              <a:buNone/>
              <a:defRPr sz="7600" b="1"/>
            </a:lvl9pPr>
          </a:lstStyle>
          <a:p>
            <a:pPr lvl="0"/>
            <a:r>
              <a:rPr lang="en-US" smtClean="0"/>
              <a:t>Click to edit Master text styles</a:t>
            </a:r>
          </a:p>
        </p:txBody>
      </p:sp>
      <p:sp>
        <p:nvSpPr>
          <p:cNvPr id="4" name="Content Placeholder 3"/>
          <p:cNvSpPr>
            <a:spLocks noGrp="1"/>
          </p:cNvSpPr>
          <p:nvPr>
            <p:ph sz="half" idx="2"/>
          </p:nvPr>
        </p:nvSpPr>
        <p:spPr>
          <a:xfrm>
            <a:off x="1619885" y="13698692"/>
            <a:ext cx="14314611" cy="24887627"/>
          </a:xfrm>
        </p:spPr>
        <p:txBody>
          <a:bodyPr/>
          <a:lstStyle>
            <a:lvl1pPr>
              <a:defRPr sz="11300"/>
            </a:lvl1pPr>
            <a:lvl2pPr>
              <a:defRPr sz="94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457584" y="9669080"/>
            <a:ext cx="14320233" cy="4029612"/>
          </a:xfrm>
        </p:spPr>
        <p:txBody>
          <a:bodyPr anchor="b"/>
          <a:lstStyle>
            <a:lvl1pPr marL="0" indent="0">
              <a:buNone/>
              <a:defRPr sz="11300" b="1"/>
            </a:lvl1pPr>
            <a:lvl2pPr marL="2159813" indent="0">
              <a:buNone/>
              <a:defRPr sz="9400" b="1"/>
            </a:lvl2pPr>
            <a:lvl3pPr marL="4319626" indent="0">
              <a:buNone/>
              <a:defRPr sz="8500" b="1"/>
            </a:lvl3pPr>
            <a:lvl4pPr marL="6479438" indent="0">
              <a:buNone/>
              <a:defRPr sz="7600" b="1"/>
            </a:lvl4pPr>
            <a:lvl5pPr marL="8639251" indent="0">
              <a:buNone/>
              <a:defRPr sz="7600" b="1"/>
            </a:lvl5pPr>
            <a:lvl6pPr marL="10799064" indent="0">
              <a:buNone/>
              <a:defRPr sz="7600" b="1"/>
            </a:lvl6pPr>
            <a:lvl7pPr marL="12958877" indent="0">
              <a:buNone/>
              <a:defRPr sz="7600" b="1"/>
            </a:lvl7pPr>
            <a:lvl8pPr marL="15118690" indent="0">
              <a:buNone/>
              <a:defRPr sz="7600" b="1"/>
            </a:lvl8pPr>
            <a:lvl9pPr marL="17278502" indent="0">
              <a:buNone/>
              <a:defRPr sz="7600" b="1"/>
            </a:lvl9pPr>
          </a:lstStyle>
          <a:p>
            <a:pPr lvl="0"/>
            <a:r>
              <a:rPr lang="en-US" smtClean="0"/>
              <a:t>Click to edit Master text styles</a:t>
            </a:r>
          </a:p>
        </p:txBody>
      </p:sp>
      <p:sp>
        <p:nvSpPr>
          <p:cNvPr id="6" name="Content Placeholder 5"/>
          <p:cNvSpPr>
            <a:spLocks noGrp="1"/>
          </p:cNvSpPr>
          <p:nvPr>
            <p:ph sz="quarter" idx="4"/>
          </p:nvPr>
        </p:nvSpPr>
        <p:spPr>
          <a:xfrm>
            <a:off x="16457584" y="13698692"/>
            <a:ext cx="14320233" cy="24887627"/>
          </a:xfrm>
        </p:spPr>
        <p:txBody>
          <a:bodyPr/>
          <a:lstStyle>
            <a:lvl1pPr>
              <a:defRPr sz="11300"/>
            </a:lvl1pPr>
            <a:lvl2pPr>
              <a:defRPr sz="94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2A7B0C-6924-430C-95F9-402E4A9E8E2E}" type="datetimeFigureOut">
              <a:rPr lang="en-US" smtClean="0"/>
              <a:t>3/27/2023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2A7B0C-6924-430C-95F9-402E4A9E8E2E}" type="datetimeFigureOut">
              <a:rPr lang="en-US" smtClean="0"/>
              <a:t>3/27/2023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A7B0C-6924-430C-95F9-402E4A9E8E2E}" type="datetimeFigureOut">
              <a:rPr lang="en-US" smtClean="0"/>
              <a:t>3/27/2023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19887" y="1719836"/>
            <a:ext cx="10658620" cy="7319301"/>
          </a:xfrm>
        </p:spPr>
        <p:txBody>
          <a:bodyPr anchor="b"/>
          <a:lstStyle>
            <a:lvl1pPr algn="l">
              <a:defRPr sz="9400" b="1"/>
            </a:lvl1pPr>
          </a:lstStyle>
          <a:p>
            <a:r>
              <a:rPr lang="en-US" smtClean="0"/>
              <a:t>Click to edit Master title style</a:t>
            </a:r>
            <a:endParaRPr lang="en-US"/>
          </a:p>
        </p:txBody>
      </p:sp>
      <p:sp>
        <p:nvSpPr>
          <p:cNvPr id="3" name="Content Placeholder 2"/>
          <p:cNvSpPr>
            <a:spLocks noGrp="1"/>
          </p:cNvSpPr>
          <p:nvPr>
            <p:ph idx="1"/>
          </p:nvPr>
        </p:nvSpPr>
        <p:spPr>
          <a:xfrm>
            <a:off x="12666601" y="1719839"/>
            <a:ext cx="18111214" cy="36866483"/>
          </a:xfrm>
        </p:spPr>
        <p:txBody>
          <a:bodyPr/>
          <a:lstStyle>
            <a:lvl1pPr>
              <a:defRPr sz="15100"/>
            </a:lvl1pPr>
            <a:lvl2pPr>
              <a:defRPr sz="13200"/>
            </a:lvl2pPr>
            <a:lvl3pPr>
              <a:defRPr sz="11300"/>
            </a:lvl3pPr>
            <a:lvl4pPr>
              <a:defRPr sz="9400"/>
            </a:lvl4pPr>
            <a:lvl5pPr>
              <a:defRPr sz="9400"/>
            </a:lvl5pPr>
            <a:lvl6pPr>
              <a:defRPr sz="9400"/>
            </a:lvl6pPr>
            <a:lvl7pPr>
              <a:defRPr sz="9400"/>
            </a:lvl7pPr>
            <a:lvl8pPr>
              <a:defRPr sz="9400"/>
            </a:lvl8pPr>
            <a:lvl9pPr>
              <a:defRPr sz="9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19887" y="9039140"/>
            <a:ext cx="10658620" cy="29547182"/>
          </a:xfrm>
        </p:spPr>
        <p:txBody>
          <a:bodyPr/>
          <a:lstStyle>
            <a:lvl1pPr marL="0" indent="0">
              <a:buNone/>
              <a:defRPr sz="6600"/>
            </a:lvl1pPr>
            <a:lvl2pPr marL="2159813" indent="0">
              <a:buNone/>
              <a:defRPr sz="5700"/>
            </a:lvl2pPr>
            <a:lvl3pPr marL="4319626" indent="0">
              <a:buNone/>
              <a:defRPr sz="4700"/>
            </a:lvl3pPr>
            <a:lvl4pPr marL="6479438" indent="0">
              <a:buNone/>
              <a:defRPr sz="4300"/>
            </a:lvl4pPr>
            <a:lvl5pPr marL="8639251" indent="0">
              <a:buNone/>
              <a:defRPr sz="4300"/>
            </a:lvl5pPr>
            <a:lvl6pPr marL="10799064" indent="0">
              <a:buNone/>
              <a:defRPr sz="4300"/>
            </a:lvl6pPr>
            <a:lvl7pPr marL="12958877" indent="0">
              <a:buNone/>
              <a:defRPr sz="4300"/>
            </a:lvl7pPr>
            <a:lvl8pPr marL="15118690" indent="0">
              <a:buNone/>
              <a:defRPr sz="4300"/>
            </a:lvl8pPr>
            <a:lvl9pPr marL="1727850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50176" y="30237113"/>
            <a:ext cx="19438620" cy="3569662"/>
          </a:xfrm>
        </p:spPr>
        <p:txBody>
          <a:bodyPr anchor="b"/>
          <a:lstStyle>
            <a:lvl1pPr algn="l">
              <a:defRPr sz="9400" b="1"/>
            </a:lvl1pPr>
          </a:lstStyle>
          <a:p>
            <a:r>
              <a:rPr lang="en-US" smtClean="0"/>
              <a:t>Click to edit Master title style</a:t>
            </a:r>
            <a:endParaRPr lang="en-US"/>
          </a:p>
        </p:txBody>
      </p:sp>
      <p:sp>
        <p:nvSpPr>
          <p:cNvPr id="3" name="Picture Placeholder 2"/>
          <p:cNvSpPr>
            <a:spLocks noGrp="1"/>
          </p:cNvSpPr>
          <p:nvPr>
            <p:ph type="pic" idx="1"/>
          </p:nvPr>
        </p:nvSpPr>
        <p:spPr>
          <a:xfrm>
            <a:off x="6350176" y="3859631"/>
            <a:ext cx="19438620" cy="25917525"/>
          </a:xfrm>
        </p:spPr>
        <p:txBody>
          <a:bodyPr/>
          <a:lstStyle>
            <a:lvl1pPr marL="0" indent="0">
              <a:buNone/>
              <a:defRPr sz="15100"/>
            </a:lvl1pPr>
            <a:lvl2pPr marL="2159813" indent="0">
              <a:buNone/>
              <a:defRPr sz="13200"/>
            </a:lvl2pPr>
            <a:lvl3pPr marL="4319626" indent="0">
              <a:buNone/>
              <a:defRPr sz="11300"/>
            </a:lvl3pPr>
            <a:lvl4pPr marL="6479438" indent="0">
              <a:buNone/>
              <a:defRPr sz="9400"/>
            </a:lvl4pPr>
            <a:lvl5pPr marL="8639251" indent="0">
              <a:buNone/>
              <a:defRPr sz="9400"/>
            </a:lvl5pPr>
            <a:lvl6pPr marL="10799064" indent="0">
              <a:buNone/>
              <a:defRPr sz="9400"/>
            </a:lvl6pPr>
            <a:lvl7pPr marL="12958877" indent="0">
              <a:buNone/>
              <a:defRPr sz="9400"/>
            </a:lvl7pPr>
            <a:lvl8pPr marL="15118690" indent="0">
              <a:buNone/>
              <a:defRPr sz="9400"/>
            </a:lvl8pPr>
            <a:lvl9pPr marL="17278502" indent="0">
              <a:buNone/>
              <a:defRPr sz="9400"/>
            </a:lvl9pPr>
          </a:lstStyle>
          <a:p>
            <a:endParaRPr lang="en-US"/>
          </a:p>
        </p:txBody>
      </p:sp>
      <p:sp>
        <p:nvSpPr>
          <p:cNvPr id="4" name="Text Placeholder 3"/>
          <p:cNvSpPr>
            <a:spLocks noGrp="1"/>
          </p:cNvSpPr>
          <p:nvPr>
            <p:ph type="body" sz="half" idx="2"/>
          </p:nvPr>
        </p:nvSpPr>
        <p:spPr>
          <a:xfrm>
            <a:off x="6350176" y="33806775"/>
            <a:ext cx="19438620" cy="5069513"/>
          </a:xfrm>
        </p:spPr>
        <p:txBody>
          <a:bodyPr/>
          <a:lstStyle>
            <a:lvl1pPr marL="0" indent="0">
              <a:buNone/>
              <a:defRPr sz="6600"/>
            </a:lvl1pPr>
            <a:lvl2pPr marL="2159813" indent="0">
              <a:buNone/>
              <a:defRPr sz="5700"/>
            </a:lvl2pPr>
            <a:lvl3pPr marL="4319626" indent="0">
              <a:buNone/>
              <a:defRPr sz="4700"/>
            </a:lvl3pPr>
            <a:lvl4pPr marL="6479438" indent="0">
              <a:buNone/>
              <a:defRPr sz="4300"/>
            </a:lvl4pPr>
            <a:lvl5pPr marL="8639251" indent="0">
              <a:buNone/>
              <a:defRPr sz="4300"/>
            </a:lvl5pPr>
            <a:lvl6pPr marL="10799064" indent="0">
              <a:buNone/>
              <a:defRPr sz="4300"/>
            </a:lvl6pPr>
            <a:lvl7pPr marL="12958877" indent="0">
              <a:buNone/>
              <a:defRPr sz="4300"/>
            </a:lvl7pPr>
            <a:lvl8pPr marL="15118690" indent="0">
              <a:buNone/>
              <a:defRPr sz="4300"/>
            </a:lvl8pPr>
            <a:lvl9pPr marL="1727850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19885" y="1729838"/>
            <a:ext cx="29157930" cy="7199313"/>
          </a:xfrm>
          <a:prstGeom prst="rect">
            <a:avLst/>
          </a:prstGeom>
        </p:spPr>
        <p:txBody>
          <a:bodyPr vert="horz" lIns="431963" tIns="215981" rIns="431963" bIns="21598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19885" y="10079041"/>
            <a:ext cx="29157930" cy="28507281"/>
          </a:xfrm>
          <a:prstGeom prst="rect">
            <a:avLst/>
          </a:prstGeom>
        </p:spPr>
        <p:txBody>
          <a:bodyPr vert="horz" lIns="431963" tIns="215981" rIns="431963" bIns="2159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19885" y="40036180"/>
            <a:ext cx="7559463" cy="2299780"/>
          </a:xfrm>
          <a:prstGeom prst="rect">
            <a:avLst/>
          </a:prstGeom>
        </p:spPr>
        <p:txBody>
          <a:bodyPr vert="horz" lIns="431963" tIns="215981" rIns="431963" bIns="215981" rtlCol="0" anchor="ctr"/>
          <a:lstStyle>
            <a:lvl1pPr algn="l">
              <a:defRPr sz="5700">
                <a:solidFill>
                  <a:schemeClr val="tx1">
                    <a:tint val="75000"/>
                  </a:schemeClr>
                </a:solidFill>
              </a:defRPr>
            </a:lvl1pPr>
          </a:lstStyle>
          <a:p>
            <a:fld id="{412A7B0C-6924-430C-95F9-402E4A9E8E2E}" type="datetimeFigureOut">
              <a:rPr lang="en-US" smtClean="0"/>
              <a:t>3/27/2023</a:t>
            </a:fld>
            <a:endParaRPr lang="en-US"/>
          </a:p>
        </p:txBody>
      </p:sp>
      <p:sp>
        <p:nvSpPr>
          <p:cNvPr id="5" name="Footer Placeholder 4"/>
          <p:cNvSpPr>
            <a:spLocks noGrp="1"/>
          </p:cNvSpPr>
          <p:nvPr>
            <p:ph type="ftr" sz="quarter" idx="3"/>
          </p:nvPr>
        </p:nvSpPr>
        <p:spPr>
          <a:xfrm>
            <a:off x="11069214" y="40036180"/>
            <a:ext cx="10259272" cy="2299780"/>
          </a:xfrm>
          <a:prstGeom prst="rect">
            <a:avLst/>
          </a:prstGeom>
        </p:spPr>
        <p:txBody>
          <a:bodyPr vert="horz" lIns="431963" tIns="215981" rIns="431963" bIns="215981"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18352" y="40036180"/>
            <a:ext cx="7559463" cy="2299780"/>
          </a:xfrm>
          <a:prstGeom prst="rect">
            <a:avLst/>
          </a:prstGeom>
        </p:spPr>
        <p:txBody>
          <a:bodyPr vert="horz" lIns="431963" tIns="215981" rIns="431963" bIns="215981" rtlCol="0" anchor="ctr"/>
          <a:lstStyle>
            <a:lvl1pPr algn="r">
              <a:defRPr sz="5700">
                <a:solidFill>
                  <a:schemeClr val="tx1">
                    <a:tint val="75000"/>
                  </a:schemeClr>
                </a:solidFill>
              </a:defRPr>
            </a:lvl1pPr>
          </a:lstStyle>
          <a:p>
            <a:fld id="{05ECAE7C-D7A4-4EEB-ABB3-CD01BFCDBA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19626" rtl="0" eaLnBrk="1" latinLnBrk="0" hangingPunct="1">
        <a:spcBef>
          <a:spcPct val="0"/>
        </a:spcBef>
        <a:buNone/>
        <a:defRPr sz="20800" kern="1200">
          <a:solidFill>
            <a:schemeClr val="tx1"/>
          </a:solidFill>
          <a:latin typeface="+mj-lt"/>
          <a:ea typeface="+mj-ea"/>
          <a:cs typeface="+mj-cs"/>
        </a:defRPr>
      </a:lvl1pPr>
    </p:titleStyle>
    <p:bodyStyle>
      <a:lvl1pPr marL="1619860" indent="-1619860" algn="l" defTabSz="4319626"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509696" indent="-1349883" algn="l" defTabSz="4319626" rtl="0" eaLnBrk="1" latinLnBrk="0" hangingPunct="1">
        <a:spcBef>
          <a:spcPct val="20000"/>
        </a:spcBef>
        <a:buFont typeface="Arial" pitchFamily="34" charset="0"/>
        <a:buChar char="–"/>
        <a:defRPr sz="13200" kern="1200">
          <a:solidFill>
            <a:schemeClr val="tx1"/>
          </a:solidFill>
          <a:latin typeface="+mn-lt"/>
          <a:ea typeface="+mn-ea"/>
          <a:cs typeface="+mn-cs"/>
        </a:defRPr>
      </a:lvl2pPr>
      <a:lvl3pPr marL="5399532" indent="-1079906" algn="l" defTabSz="4319626"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59345"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4pPr>
      <a:lvl5pPr marL="9719158"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5pPr>
      <a:lvl6pPr marL="11878970"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4038783"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198596"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358409"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319626" rtl="0" eaLnBrk="1" latinLnBrk="0" hangingPunct="1">
        <a:defRPr sz="8500" kern="1200">
          <a:solidFill>
            <a:schemeClr val="tx1"/>
          </a:solidFill>
          <a:latin typeface="+mn-lt"/>
          <a:ea typeface="+mn-ea"/>
          <a:cs typeface="+mn-cs"/>
        </a:defRPr>
      </a:lvl1pPr>
      <a:lvl2pPr marL="2159813" algn="l" defTabSz="4319626" rtl="0" eaLnBrk="1" latinLnBrk="0" hangingPunct="1">
        <a:defRPr sz="8500" kern="1200">
          <a:solidFill>
            <a:schemeClr val="tx1"/>
          </a:solidFill>
          <a:latin typeface="+mn-lt"/>
          <a:ea typeface="+mn-ea"/>
          <a:cs typeface="+mn-cs"/>
        </a:defRPr>
      </a:lvl2pPr>
      <a:lvl3pPr marL="4319626" algn="l" defTabSz="4319626" rtl="0" eaLnBrk="1" latinLnBrk="0" hangingPunct="1">
        <a:defRPr sz="8500" kern="1200">
          <a:solidFill>
            <a:schemeClr val="tx1"/>
          </a:solidFill>
          <a:latin typeface="+mn-lt"/>
          <a:ea typeface="+mn-ea"/>
          <a:cs typeface="+mn-cs"/>
        </a:defRPr>
      </a:lvl3pPr>
      <a:lvl4pPr marL="6479438" algn="l" defTabSz="4319626" rtl="0" eaLnBrk="1" latinLnBrk="0" hangingPunct="1">
        <a:defRPr sz="8500" kern="1200">
          <a:solidFill>
            <a:schemeClr val="tx1"/>
          </a:solidFill>
          <a:latin typeface="+mn-lt"/>
          <a:ea typeface="+mn-ea"/>
          <a:cs typeface="+mn-cs"/>
        </a:defRPr>
      </a:lvl4pPr>
      <a:lvl5pPr marL="8639251" algn="l" defTabSz="4319626" rtl="0" eaLnBrk="1" latinLnBrk="0" hangingPunct="1">
        <a:defRPr sz="8500" kern="1200">
          <a:solidFill>
            <a:schemeClr val="tx1"/>
          </a:solidFill>
          <a:latin typeface="+mn-lt"/>
          <a:ea typeface="+mn-ea"/>
          <a:cs typeface="+mn-cs"/>
        </a:defRPr>
      </a:lvl5pPr>
      <a:lvl6pPr marL="10799064" algn="l" defTabSz="4319626" rtl="0" eaLnBrk="1" latinLnBrk="0" hangingPunct="1">
        <a:defRPr sz="8500" kern="1200">
          <a:solidFill>
            <a:schemeClr val="tx1"/>
          </a:solidFill>
          <a:latin typeface="+mn-lt"/>
          <a:ea typeface="+mn-ea"/>
          <a:cs typeface="+mn-cs"/>
        </a:defRPr>
      </a:lvl6pPr>
      <a:lvl7pPr marL="12958877" algn="l" defTabSz="4319626" rtl="0" eaLnBrk="1" latinLnBrk="0" hangingPunct="1">
        <a:defRPr sz="8500" kern="1200">
          <a:solidFill>
            <a:schemeClr val="tx1"/>
          </a:solidFill>
          <a:latin typeface="+mn-lt"/>
          <a:ea typeface="+mn-ea"/>
          <a:cs typeface="+mn-cs"/>
        </a:defRPr>
      </a:lvl7pPr>
      <a:lvl8pPr marL="15118690" algn="l" defTabSz="4319626" rtl="0" eaLnBrk="1" latinLnBrk="0" hangingPunct="1">
        <a:defRPr sz="8500" kern="1200">
          <a:solidFill>
            <a:schemeClr val="tx1"/>
          </a:solidFill>
          <a:latin typeface="+mn-lt"/>
          <a:ea typeface="+mn-ea"/>
          <a:cs typeface="+mn-cs"/>
        </a:defRPr>
      </a:lvl8pPr>
      <a:lvl9pPr marL="17278502" algn="l" defTabSz="4319626"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p:cNvCxnSpPr/>
          <p:nvPr/>
        </p:nvCxnSpPr>
        <p:spPr>
          <a:xfrm flipH="1" flipV="1">
            <a:off x="14594686" y="2746637"/>
            <a:ext cx="156364" cy="17932137"/>
          </a:xfrm>
          <a:prstGeom prst="line">
            <a:avLst/>
          </a:prstGeom>
          <a:ln w="76200">
            <a:solidFill>
              <a:schemeClr val="tx1">
                <a:lumMod val="50000"/>
                <a:lumOff val="50000"/>
              </a:schemeClr>
            </a:solidFill>
            <a:prstDash val="lgDash"/>
          </a:ln>
        </p:spPr>
        <p:style>
          <a:lnRef idx="1">
            <a:schemeClr val="dk1"/>
          </a:lnRef>
          <a:fillRef idx="0">
            <a:schemeClr val="dk1"/>
          </a:fillRef>
          <a:effectRef idx="0">
            <a:schemeClr val="dk1"/>
          </a:effectRef>
          <a:fontRef idx="minor">
            <a:schemeClr val="tx1"/>
          </a:fontRef>
        </p:style>
      </p:cxnSp>
      <p:sp>
        <p:nvSpPr>
          <p:cNvPr id="16" name="Cloud Callout 15"/>
          <p:cNvSpPr/>
          <p:nvPr/>
        </p:nvSpPr>
        <p:spPr>
          <a:xfrm>
            <a:off x="629989" y="4298503"/>
            <a:ext cx="10210800" cy="6934200"/>
          </a:xfrm>
          <a:prstGeom prst="cloudCallout">
            <a:avLst>
              <a:gd name="adj1" fmla="val 24316"/>
              <a:gd name="adj2" fmla="val 68545"/>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C#</a:t>
            </a:r>
            <a:endParaRPr lang="en-US" sz="9600"/>
          </a:p>
        </p:txBody>
      </p:sp>
      <p:sp>
        <p:nvSpPr>
          <p:cNvPr id="18" name="Cloud Callout 17"/>
          <p:cNvSpPr/>
          <p:nvPr/>
        </p:nvSpPr>
        <p:spPr>
          <a:xfrm>
            <a:off x="17548150" y="3233737"/>
            <a:ext cx="10439400" cy="5910263"/>
          </a:xfrm>
          <a:prstGeom prst="cloudCallout">
            <a:avLst>
              <a:gd name="adj1" fmla="val -18221"/>
              <a:gd name="adj2" fmla="val 71291"/>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Visual Basic</a:t>
            </a:r>
            <a:endParaRPr lang="en-US" sz="9600"/>
          </a:p>
        </p:txBody>
      </p:sp>
      <p:sp>
        <p:nvSpPr>
          <p:cNvPr id="6" name="Trapezoid 5"/>
          <p:cNvSpPr/>
          <p:nvPr/>
        </p:nvSpPr>
        <p:spPr>
          <a:xfrm>
            <a:off x="518394" y="37142737"/>
            <a:ext cx="28465312" cy="6053138"/>
          </a:xfrm>
          <a:prstGeom prst="trapezoid">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Hardware</a:t>
            </a:r>
            <a:endParaRPr lang="en-US" sz="9600"/>
          </a:p>
        </p:txBody>
      </p:sp>
      <p:sp>
        <p:nvSpPr>
          <p:cNvPr id="7" name="Trapezoid 6"/>
          <p:cNvSpPr/>
          <p:nvPr/>
        </p:nvSpPr>
        <p:spPr>
          <a:xfrm>
            <a:off x="2025650" y="31656337"/>
            <a:ext cx="25450800" cy="5486400"/>
          </a:xfrm>
          <a:prstGeom prst="trapezoid">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Machine Language</a:t>
            </a:r>
            <a:endParaRPr lang="en-US" sz="9600"/>
          </a:p>
        </p:txBody>
      </p:sp>
      <p:sp>
        <p:nvSpPr>
          <p:cNvPr id="8" name="Trapezoid 7"/>
          <p:cNvSpPr/>
          <p:nvPr/>
        </p:nvSpPr>
        <p:spPr>
          <a:xfrm>
            <a:off x="3397250" y="26169937"/>
            <a:ext cx="22707600" cy="5486400"/>
          </a:xfrm>
          <a:prstGeom prst="trapezoid">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Assembly Language</a:t>
            </a:r>
            <a:endParaRPr lang="en-US" sz="9600"/>
          </a:p>
        </p:txBody>
      </p:sp>
      <p:sp>
        <p:nvSpPr>
          <p:cNvPr id="9" name="Trapezoid 8"/>
          <p:cNvSpPr/>
          <p:nvPr/>
        </p:nvSpPr>
        <p:spPr>
          <a:xfrm>
            <a:off x="4768850" y="20678774"/>
            <a:ext cx="19964400" cy="5486400"/>
          </a:xfrm>
          <a:prstGeom prst="trapezoid">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High Level Languages</a:t>
            </a:r>
            <a:endParaRPr lang="en-US" sz="9600"/>
          </a:p>
        </p:txBody>
      </p:sp>
      <p:sp>
        <p:nvSpPr>
          <p:cNvPr id="11" name="Cloud Callout 10"/>
          <p:cNvSpPr/>
          <p:nvPr/>
        </p:nvSpPr>
        <p:spPr>
          <a:xfrm>
            <a:off x="380997" y="10930075"/>
            <a:ext cx="8502653" cy="6934200"/>
          </a:xfrm>
          <a:prstGeom prst="cloudCallout">
            <a:avLst>
              <a:gd name="adj1" fmla="val 49918"/>
              <a:gd name="adj2" fmla="val 29533"/>
            </a:avLst>
          </a:prstGeom>
          <a:solidFill>
            <a:schemeClr val="accent3">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PHP</a:t>
            </a:r>
            <a:endParaRPr lang="en-US" sz="9600"/>
          </a:p>
        </p:txBody>
      </p:sp>
      <p:sp>
        <p:nvSpPr>
          <p:cNvPr id="12" name="Cloud Callout 11"/>
          <p:cNvSpPr/>
          <p:nvPr/>
        </p:nvSpPr>
        <p:spPr>
          <a:xfrm>
            <a:off x="4383886" y="7697982"/>
            <a:ext cx="9686525" cy="6934200"/>
          </a:xfrm>
          <a:prstGeom prst="cloudCallout">
            <a:avLst>
              <a:gd name="adj1" fmla="val 25062"/>
              <a:gd name="adj2" fmla="val 89972"/>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Java</a:t>
            </a:r>
            <a:endParaRPr lang="en-US" sz="9600"/>
          </a:p>
        </p:txBody>
      </p:sp>
      <p:sp>
        <p:nvSpPr>
          <p:cNvPr id="15" name="Cloud Callout 14"/>
          <p:cNvSpPr/>
          <p:nvPr/>
        </p:nvSpPr>
        <p:spPr>
          <a:xfrm>
            <a:off x="10228214" y="6171779"/>
            <a:ext cx="9913936" cy="7690562"/>
          </a:xfrm>
          <a:prstGeom prst="cloudCallout">
            <a:avLst>
              <a:gd name="adj1" fmla="val 13120"/>
              <a:gd name="adj2" fmla="val 61951"/>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PERL</a:t>
            </a:r>
            <a:endParaRPr lang="en-US" sz="9600"/>
          </a:p>
        </p:txBody>
      </p:sp>
      <p:sp>
        <p:nvSpPr>
          <p:cNvPr id="19" name="Rectangle 18"/>
          <p:cNvSpPr/>
          <p:nvPr/>
        </p:nvSpPr>
        <p:spPr>
          <a:xfrm rot="5400000">
            <a:off x="22490903" y="33306544"/>
            <a:ext cx="17030701" cy="274796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Low level languages</a:t>
            </a:r>
            <a:endParaRPr lang="en-US" sz="9600"/>
          </a:p>
        </p:txBody>
      </p:sp>
      <p:sp>
        <p:nvSpPr>
          <p:cNvPr id="20" name="Rectangle 19"/>
          <p:cNvSpPr/>
          <p:nvPr/>
        </p:nvSpPr>
        <p:spPr>
          <a:xfrm rot="5400000">
            <a:off x="17934781" y="11697494"/>
            <a:ext cx="26165175" cy="277018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High level languages</a:t>
            </a:r>
            <a:endParaRPr lang="en-US" sz="9600"/>
          </a:p>
        </p:txBody>
      </p:sp>
      <p:cxnSp>
        <p:nvCxnSpPr>
          <p:cNvPr id="21" name="Straight Connector 20"/>
          <p:cNvCxnSpPr/>
          <p:nvPr/>
        </p:nvCxnSpPr>
        <p:spPr>
          <a:xfrm flipH="1">
            <a:off x="0" y="26169937"/>
            <a:ext cx="29632274" cy="0"/>
          </a:xfrm>
          <a:prstGeom prst="line">
            <a:avLst/>
          </a:prstGeom>
          <a:ln w="76200">
            <a:solidFill>
              <a:schemeClr val="tx1">
                <a:lumMod val="50000"/>
                <a:lumOff val="50000"/>
              </a:schemeClr>
            </a:solidFill>
            <a:prstDash val="lgDash"/>
          </a:ln>
        </p:spPr>
        <p:style>
          <a:lnRef idx="1">
            <a:schemeClr val="dk1"/>
          </a:lnRef>
          <a:fillRef idx="0">
            <a:schemeClr val="dk1"/>
          </a:fillRef>
          <a:effectRef idx="0">
            <a:schemeClr val="dk1"/>
          </a:effectRef>
          <a:fontRef idx="minor">
            <a:schemeClr val="tx1"/>
          </a:fontRef>
        </p:style>
      </p:cxnSp>
      <p:sp>
        <p:nvSpPr>
          <p:cNvPr id="17" name="Cloud Callout 16"/>
          <p:cNvSpPr/>
          <p:nvPr/>
        </p:nvSpPr>
        <p:spPr>
          <a:xfrm>
            <a:off x="18665327" y="7048500"/>
            <a:ext cx="10436324" cy="6880400"/>
          </a:xfrm>
          <a:prstGeom prst="cloudCallout">
            <a:avLst>
              <a:gd name="adj1" fmla="val -34641"/>
              <a:gd name="adj2" fmla="val 47115"/>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Python</a:t>
            </a:r>
            <a:endParaRPr lang="en-US" sz="9600"/>
          </a:p>
        </p:txBody>
      </p:sp>
      <p:sp>
        <p:nvSpPr>
          <p:cNvPr id="10" name="Cloud Callout 9"/>
          <p:cNvSpPr/>
          <p:nvPr/>
        </p:nvSpPr>
        <p:spPr>
          <a:xfrm>
            <a:off x="5567758" y="12369577"/>
            <a:ext cx="9792892" cy="6035449"/>
          </a:xfrm>
          <a:prstGeom prst="cloudCallout">
            <a:avLst>
              <a:gd name="adj1" fmla="val 32898"/>
              <a:gd name="adj2" fmla="val 78994"/>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JavaScript</a:t>
            </a:r>
            <a:endParaRPr lang="en-US" sz="9600"/>
          </a:p>
        </p:txBody>
      </p:sp>
      <p:sp>
        <p:nvSpPr>
          <p:cNvPr id="22" name="Rectangle 21"/>
          <p:cNvSpPr/>
          <p:nvPr/>
        </p:nvSpPr>
        <p:spPr>
          <a:xfrm>
            <a:off x="6350" y="0"/>
            <a:ext cx="14594685" cy="275139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C-Like syntax</a:t>
            </a:r>
            <a:endParaRPr lang="en-US" sz="9600"/>
          </a:p>
        </p:txBody>
      </p:sp>
      <p:sp>
        <p:nvSpPr>
          <p:cNvPr id="23" name="Rectangle 22"/>
          <p:cNvSpPr/>
          <p:nvPr/>
        </p:nvSpPr>
        <p:spPr>
          <a:xfrm>
            <a:off x="14594686" y="0"/>
            <a:ext cx="15037587" cy="274663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BASIC-Like syntax</a:t>
            </a:r>
            <a:endParaRPr lang="en-US" sz="9600"/>
          </a:p>
        </p:txBody>
      </p:sp>
      <p:sp>
        <p:nvSpPr>
          <p:cNvPr id="25" name="Rectangle 24"/>
          <p:cNvSpPr/>
          <p:nvPr/>
        </p:nvSpPr>
        <p:spPr>
          <a:xfrm rot="17044272">
            <a:off x="-3187839" y="30150105"/>
            <a:ext cx="9772928" cy="2708434"/>
          </a:xfrm>
          <a:prstGeom prst="rect">
            <a:avLst/>
          </a:prstGeom>
        </p:spPr>
        <p:txBody>
          <a:bodyPr wrap="square">
            <a:spAutoFit/>
          </a:bodyPr>
          <a:lstStyle/>
          <a:p>
            <a:pPr algn="r"/>
            <a:r>
              <a:rPr lang="en-US" smtClean="0">
                <a:solidFill>
                  <a:schemeClr val="bg1">
                    <a:lumMod val="65000"/>
                  </a:schemeClr>
                </a:solidFill>
              </a:rPr>
              <a:t>non-structural </a:t>
            </a:r>
          </a:p>
          <a:p>
            <a:pPr algn="r"/>
            <a:r>
              <a:rPr lang="en-US" smtClean="0">
                <a:solidFill>
                  <a:schemeClr val="bg1">
                    <a:lumMod val="65000"/>
                  </a:schemeClr>
                </a:solidFill>
              </a:rPr>
              <a:t>imperative languages</a:t>
            </a:r>
            <a:endParaRPr lang="en-US">
              <a:solidFill>
                <a:schemeClr val="bg1">
                  <a:lumMod val="65000"/>
                </a:schemeClr>
              </a:solidFill>
            </a:endParaRPr>
          </a:p>
        </p:txBody>
      </p:sp>
      <p:sp>
        <p:nvSpPr>
          <p:cNvPr id="26" name="Rectangle 25"/>
          <p:cNvSpPr/>
          <p:nvPr/>
        </p:nvSpPr>
        <p:spPr>
          <a:xfrm rot="17044272">
            <a:off x="1206327" y="21861667"/>
            <a:ext cx="4969223" cy="2708434"/>
          </a:xfrm>
          <a:prstGeom prst="rect">
            <a:avLst/>
          </a:prstGeom>
        </p:spPr>
        <p:txBody>
          <a:bodyPr wrap="square">
            <a:spAutoFit/>
          </a:bodyPr>
          <a:lstStyle/>
          <a:p>
            <a:r>
              <a:rPr lang="en-US" smtClean="0">
                <a:solidFill>
                  <a:schemeClr val="bg1">
                    <a:lumMod val="65000"/>
                  </a:schemeClr>
                </a:solidFill>
              </a:rPr>
              <a:t>all paradigms</a:t>
            </a:r>
            <a:endParaRPr lang="en-US">
              <a:solidFill>
                <a:schemeClr val="bg1">
                  <a:lumMod val="65000"/>
                </a:schemeClr>
              </a:solidFill>
            </a:endParaRPr>
          </a:p>
        </p:txBody>
      </p:sp>
      <p:sp>
        <p:nvSpPr>
          <p:cNvPr id="14" name="Cloud Callout 13"/>
          <p:cNvSpPr/>
          <p:nvPr/>
        </p:nvSpPr>
        <p:spPr>
          <a:xfrm>
            <a:off x="14922450" y="11337708"/>
            <a:ext cx="10210800" cy="6934200"/>
          </a:xfrm>
          <a:prstGeom prst="cloudCallout">
            <a:avLst>
              <a:gd name="adj1" fmla="val -31282"/>
              <a:gd name="adj2" fmla="val 72939"/>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Ruby</a:t>
            </a:r>
            <a:endParaRPr lang="en-US" sz="9600"/>
          </a:p>
        </p:txBody>
      </p:sp>
    </p:spTree>
    <p:extLst>
      <p:ext uri="{BB962C8B-B14F-4D97-AF65-F5344CB8AC3E}">
        <p14:creationId xmlns:p14="http://schemas.microsoft.com/office/powerpoint/2010/main" val="3130092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6053136"/>
            <a:ext cx="32397701" cy="34518601"/>
          </a:xfrm>
          <a:prstGeom prst="rect">
            <a:avLst/>
          </a:prstGeom>
          <a:gradFill flip="none" rotWithShape="1">
            <a:gsLst>
              <a:gs pos="0">
                <a:schemeClr val="accent1">
                  <a:lumMod val="5000"/>
                  <a:lumOff val="95000"/>
                  <a:alpha val="0"/>
                </a:schemeClr>
              </a:gs>
              <a:gs pos="74000">
                <a:schemeClr val="accent1">
                  <a:lumMod val="45000"/>
                  <a:lumOff val="55000"/>
                  <a:alpha val="26000"/>
                </a:schemeClr>
              </a:gs>
              <a:gs pos="83000">
                <a:schemeClr val="accent1">
                  <a:lumMod val="45000"/>
                  <a:lumOff val="55000"/>
                  <a:alpha val="26000"/>
                </a:schemeClr>
              </a:gs>
              <a:gs pos="100000">
                <a:schemeClr val="accent1">
                  <a:lumMod val="30000"/>
                  <a:lumOff val="70000"/>
                  <a:alpha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958850" y="947737"/>
            <a:ext cx="30556200" cy="24765000"/>
          </a:xfrm>
          <a:prstGeom prst="roundRect">
            <a:avLst>
              <a:gd name="adj" fmla="val 0"/>
            </a:avLst>
          </a:prstGeom>
          <a:solidFill>
            <a:schemeClr val="bg1">
              <a:lumMod val="50000"/>
              <a:alpha val="14000"/>
            </a:schemeClr>
          </a:solidFill>
          <a:ln w="1524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416050" y="1252537"/>
            <a:ext cx="29489400" cy="23452574"/>
          </a:xfrm>
          <a:prstGeom prst="rect">
            <a:avLst/>
          </a:prstGeom>
        </p:spPr>
        <p:txBody>
          <a:bodyPr wrap="square">
            <a:spAutoFit/>
          </a:bodyPr>
          <a:lstStyle/>
          <a:p>
            <a:pPr algn="just"/>
            <a:r>
              <a:rPr lang="en-US" sz="6600" u="sng">
                <a:solidFill>
                  <a:schemeClr val="tx1">
                    <a:lumMod val="65000"/>
                    <a:lumOff val="35000"/>
                  </a:schemeClr>
                </a:solidFill>
              </a:rPr>
              <a:t>Paradigms, computer languages and their syntax</a:t>
            </a:r>
            <a:r>
              <a:rPr lang="en-US" sz="6600">
                <a:solidFill>
                  <a:schemeClr val="tx1">
                    <a:lumMod val="65000"/>
                    <a:lumOff val="35000"/>
                  </a:schemeClr>
                </a:solidFill>
              </a:rPr>
              <a:t>. It shows the link between hardware, computer languages, paradigms and syntax styles. Notice that low level computer languages are imperative and unstructured. Some older high-level computer languages that are equiped with the absolute jump commands, are in fact imperative and unstructured (ex. QBASIC). The bridge from unstructured to structured also exists. Some of the most recent higher-level computer languages, are equipped with absolute jump commands and functions at the same time (ex. VB6). Note that absolute jump commands are known as "GOTO" in most high-level computer languages of the past, where this keyword was able to move execution from the current line to an arbitrary line (eg. Inside a 100-line implementation, "GOTO 10" can move execution to line 10, regardless of where the statement is made). In the assembly language, the most well-known unconditional jump command is the "JMP" mnemonic of Intel CPU's. There are other types of jumps that represent conditional jumps, and these represent a myriad of mnemonics in groups of two to four characters that all begin with the letter "J" (eg. "JL" — Jump if Less, " JGE" — Jump if Greater or Equal, "JNLE" — Jump if Not Less or Equal, and so on). In other CPUs, like Z80, the mnemonic for the absolute jump command is "JP". From firmware to firmware, these notations, or mnemonics, can be represented by different sets of characters. However, because the world works on Intel CPU designs, the word Assembly language is often associated with Intel CPUs. Note that mnemonics means "memoria technica" or "technical memory", and it refers to how information is written in the shortest way in order to be remembered without information loss. In short, it is optimization of notation.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850" y="41333737"/>
            <a:ext cx="7332882" cy="1133762"/>
          </a:xfrm>
          <a:prstGeom prst="rect">
            <a:avLst/>
          </a:prstGeom>
        </p:spPr>
      </p:pic>
      <p:sp>
        <p:nvSpPr>
          <p:cNvPr id="7" name="Rectangle 6"/>
          <p:cNvSpPr/>
          <p:nvPr/>
        </p:nvSpPr>
        <p:spPr>
          <a:xfrm>
            <a:off x="958850" y="38666737"/>
            <a:ext cx="29870400" cy="1446550"/>
          </a:xfrm>
          <a:prstGeom prst="rect">
            <a:avLst/>
          </a:prstGeom>
        </p:spPr>
        <p:txBody>
          <a:bodyPr wrap="square">
            <a:spAutoFit/>
          </a:bodyPr>
          <a:lstStyle/>
          <a:p>
            <a:r>
              <a:rPr lang="en-US" sz="4400"/>
              <a:t>Paul A. Gagniuc. </a:t>
            </a:r>
            <a:r>
              <a:rPr lang="en-US" sz="4400" i="1"/>
              <a:t>An Introduction to Programming Languages: Simultaneous Learning in Multiple Coding Environments</a:t>
            </a:r>
            <a:r>
              <a:rPr lang="en-US" sz="4400"/>
              <a:t>. Synthesis Lectures on Computer Science. Springer International Publishing, 2023, pp</a:t>
            </a:r>
            <a:r>
              <a:rPr lang="en-US" sz="4400"/>
              <a:t>. </a:t>
            </a:r>
            <a:r>
              <a:rPr lang="en-US" sz="4400" smtClean="0"/>
              <a:t>1-280.</a:t>
            </a:r>
            <a:endParaRPr lang="en-US" sz="4400"/>
          </a:p>
        </p:txBody>
      </p:sp>
    </p:spTree>
    <p:extLst>
      <p:ext uri="{BB962C8B-B14F-4D97-AF65-F5344CB8AC3E}">
        <p14:creationId xmlns:p14="http://schemas.microsoft.com/office/powerpoint/2010/main" val="1674414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1791</TotalTime>
  <Words>418</Words>
  <Application>Microsoft Office PowerPoint</Application>
  <PresentationFormat>Custom</PresentationFormat>
  <Paragraphs>21</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PowerPoint Presentation</vt:lpstr>
      <vt:lpstr>PowerPoint Presentation</vt:lpstr>
    </vt:vector>
  </TitlesOfParts>
  <Company>Springer Nature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Paradigms, computer languages and their syntax</dc:title>
  <dc:creator>Dr. Paul A. Gagniuc</dc:creator>
  <cp:lastModifiedBy>Dr. Paul A. Gagniuc</cp:lastModifiedBy>
  <cp:revision>280</cp:revision>
  <dcterms:created xsi:type="dcterms:W3CDTF">2015-10-28T14:31:42Z</dcterms:created>
  <dcterms:modified xsi:type="dcterms:W3CDTF">2023-03-27T12:11:23Z</dcterms:modified>
</cp:coreProperties>
</file>