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8" r:id="rId3"/>
  </p:sldIdLst>
  <p:sldSz cx="32397700" cy="43195875"/>
  <p:notesSz cx="6858000" cy="9144000"/>
  <p:defaultText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5">
          <p15:clr>
            <a:srgbClr val="A4A3A4"/>
          </p15:clr>
        </p15:guide>
        <p15:guide id="2" pos="102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2E8"/>
    <a:srgbClr val="FCE0C8"/>
    <a:srgbClr val="FDDF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5" d="100"/>
          <a:sy n="25" d="100"/>
        </p:scale>
        <p:origin x="3864" y="90"/>
      </p:cViewPr>
      <p:guideLst>
        <p:guide orient="horz" pos="13605"/>
        <p:guide pos="1020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E9619-C455-4178-986C-4FB023B2E63B}" type="datetimeFigureOut">
              <a:rPr lang="en-US" smtClean="0"/>
              <a:t>3/27/2023</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B48B5-1A39-4C98-A9B2-AC0D4C6F7023}" type="slidenum">
              <a:rPr lang="en-US" smtClean="0"/>
              <a:t>‹#›</a:t>
            </a:fld>
            <a:endParaRPr lang="en-US"/>
          </a:p>
        </p:txBody>
      </p:sp>
    </p:spTree>
    <p:extLst>
      <p:ext uri="{BB962C8B-B14F-4D97-AF65-F5344CB8AC3E}">
        <p14:creationId xmlns:p14="http://schemas.microsoft.com/office/powerpoint/2010/main" val="66550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9B48B5-1A39-4C98-A9B2-AC0D4C6F7023}" type="slidenum">
              <a:rPr lang="en-US" smtClean="0"/>
              <a:t>1</a:t>
            </a:fld>
            <a:endParaRPr lang="en-US"/>
          </a:p>
        </p:txBody>
      </p:sp>
    </p:spTree>
    <p:extLst>
      <p:ext uri="{BB962C8B-B14F-4D97-AF65-F5344CB8AC3E}">
        <p14:creationId xmlns:p14="http://schemas.microsoft.com/office/powerpoint/2010/main" val="3831091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9828" y="13418722"/>
            <a:ext cx="27538045" cy="9259116"/>
          </a:xfrm>
        </p:spPr>
        <p:txBody>
          <a:bodyPr/>
          <a:lstStyle/>
          <a:p>
            <a:r>
              <a:rPr lang="en-US" smtClean="0"/>
              <a:t>Click to edit Master title style</a:t>
            </a:r>
            <a:endParaRPr lang="en-US"/>
          </a:p>
        </p:txBody>
      </p:sp>
      <p:sp>
        <p:nvSpPr>
          <p:cNvPr id="3" name="Subtitle 2"/>
          <p:cNvSpPr>
            <a:spLocks noGrp="1"/>
          </p:cNvSpPr>
          <p:nvPr>
            <p:ph type="subTitle" idx="1"/>
          </p:nvPr>
        </p:nvSpPr>
        <p:spPr>
          <a:xfrm>
            <a:off x="4859655" y="24477662"/>
            <a:ext cx="22678390" cy="11038946"/>
          </a:xfrm>
        </p:spPr>
        <p:txBody>
          <a:bodyPr/>
          <a:lstStyle>
            <a:lvl1pPr marL="0" indent="0" algn="ctr">
              <a:buNone/>
              <a:defRPr>
                <a:solidFill>
                  <a:schemeClr val="tx1">
                    <a:tint val="75000"/>
                  </a:schemeClr>
                </a:solidFill>
              </a:defRPr>
            </a:lvl1pPr>
            <a:lvl2pPr marL="2159813" indent="0" algn="ctr">
              <a:buNone/>
              <a:defRPr>
                <a:solidFill>
                  <a:schemeClr val="tx1">
                    <a:tint val="75000"/>
                  </a:schemeClr>
                </a:solidFill>
              </a:defRPr>
            </a:lvl2pPr>
            <a:lvl3pPr marL="4319626" indent="0" algn="ctr">
              <a:buNone/>
              <a:defRPr>
                <a:solidFill>
                  <a:schemeClr val="tx1">
                    <a:tint val="75000"/>
                  </a:schemeClr>
                </a:solidFill>
              </a:defRPr>
            </a:lvl3pPr>
            <a:lvl4pPr marL="6479438" indent="0" algn="ctr">
              <a:buNone/>
              <a:defRPr>
                <a:solidFill>
                  <a:schemeClr val="tx1">
                    <a:tint val="75000"/>
                  </a:schemeClr>
                </a:solidFill>
              </a:defRPr>
            </a:lvl4pPr>
            <a:lvl5pPr marL="8639251" indent="0" algn="ctr">
              <a:buNone/>
              <a:defRPr>
                <a:solidFill>
                  <a:schemeClr val="tx1">
                    <a:tint val="75000"/>
                  </a:schemeClr>
                </a:solidFill>
              </a:defRPr>
            </a:lvl5pPr>
            <a:lvl6pPr marL="10799064" indent="0" algn="ctr">
              <a:buNone/>
              <a:defRPr>
                <a:solidFill>
                  <a:schemeClr val="tx1">
                    <a:tint val="75000"/>
                  </a:schemeClr>
                </a:solidFill>
              </a:defRPr>
            </a:lvl6pPr>
            <a:lvl7pPr marL="12958877" indent="0" algn="ctr">
              <a:buNone/>
              <a:defRPr>
                <a:solidFill>
                  <a:schemeClr val="tx1">
                    <a:tint val="75000"/>
                  </a:schemeClr>
                </a:solidFill>
              </a:defRPr>
            </a:lvl7pPr>
            <a:lvl8pPr marL="15118690" indent="0" algn="ctr">
              <a:buNone/>
              <a:defRPr>
                <a:solidFill>
                  <a:schemeClr val="tx1">
                    <a:tint val="75000"/>
                  </a:schemeClr>
                </a:solidFill>
              </a:defRPr>
            </a:lvl8pPr>
            <a:lvl9pPr marL="1727850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21592" y="10898959"/>
            <a:ext cx="25828166" cy="2321378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37092" y="10898959"/>
            <a:ext cx="76944538" cy="2321378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195" y="27757352"/>
            <a:ext cx="27538045" cy="8579181"/>
          </a:xfrm>
        </p:spPr>
        <p:txBody>
          <a:bodyPr anchor="t"/>
          <a:lstStyle>
            <a:lvl1pPr algn="l">
              <a:defRPr sz="18900" b="1" cap="all"/>
            </a:lvl1pPr>
          </a:lstStyle>
          <a:p>
            <a:r>
              <a:rPr lang="en-US" smtClean="0"/>
              <a:t>Click to edit Master title style</a:t>
            </a:r>
            <a:endParaRPr lang="en-US"/>
          </a:p>
        </p:txBody>
      </p:sp>
      <p:sp>
        <p:nvSpPr>
          <p:cNvPr id="3" name="Text Placeholder 2"/>
          <p:cNvSpPr>
            <a:spLocks noGrp="1"/>
          </p:cNvSpPr>
          <p:nvPr>
            <p:ph type="body" idx="1"/>
          </p:nvPr>
        </p:nvSpPr>
        <p:spPr>
          <a:xfrm>
            <a:off x="2559195" y="18308258"/>
            <a:ext cx="27538045" cy="9449095"/>
          </a:xfrm>
        </p:spPr>
        <p:txBody>
          <a:bodyPr anchor="b"/>
          <a:lstStyle>
            <a:lvl1pPr marL="0" indent="0">
              <a:buNone/>
              <a:defRPr sz="9400">
                <a:solidFill>
                  <a:schemeClr val="tx1">
                    <a:tint val="75000"/>
                  </a:schemeClr>
                </a:solidFill>
              </a:defRPr>
            </a:lvl1pPr>
            <a:lvl2pPr marL="2159813" indent="0">
              <a:buNone/>
              <a:defRPr sz="8500">
                <a:solidFill>
                  <a:schemeClr val="tx1">
                    <a:tint val="75000"/>
                  </a:schemeClr>
                </a:solidFill>
              </a:defRPr>
            </a:lvl2pPr>
            <a:lvl3pPr marL="4319626" indent="0">
              <a:buNone/>
              <a:defRPr sz="7600">
                <a:solidFill>
                  <a:schemeClr val="tx1">
                    <a:tint val="75000"/>
                  </a:schemeClr>
                </a:solidFill>
              </a:defRPr>
            </a:lvl3pPr>
            <a:lvl4pPr marL="6479438" indent="0">
              <a:buNone/>
              <a:defRPr sz="6600">
                <a:solidFill>
                  <a:schemeClr val="tx1">
                    <a:tint val="75000"/>
                  </a:schemeClr>
                </a:solidFill>
              </a:defRPr>
            </a:lvl4pPr>
            <a:lvl5pPr marL="8639251" indent="0">
              <a:buNone/>
              <a:defRPr sz="6600">
                <a:solidFill>
                  <a:schemeClr val="tx1">
                    <a:tint val="75000"/>
                  </a:schemeClr>
                </a:solidFill>
              </a:defRPr>
            </a:lvl5pPr>
            <a:lvl6pPr marL="10799064" indent="0">
              <a:buNone/>
              <a:defRPr sz="6600">
                <a:solidFill>
                  <a:schemeClr val="tx1">
                    <a:tint val="75000"/>
                  </a:schemeClr>
                </a:solidFill>
              </a:defRPr>
            </a:lvl6pPr>
            <a:lvl7pPr marL="12958877" indent="0">
              <a:buNone/>
              <a:defRPr sz="6600">
                <a:solidFill>
                  <a:schemeClr val="tx1">
                    <a:tint val="75000"/>
                  </a:schemeClr>
                </a:solidFill>
              </a:defRPr>
            </a:lvl7pPr>
            <a:lvl8pPr marL="15118690" indent="0">
              <a:buNone/>
              <a:defRPr sz="6600">
                <a:solidFill>
                  <a:schemeClr val="tx1">
                    <a:tint val="75000"/>
                  </a:schemeClr>
                </a:solidFill>
              </a:defRPr>
            </a:lvl8pPr>
            <a:lvl9pPr marL="17278502"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37093" y="63483944"/>
            <a:ext cx="51386352" cy="17955285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663406" y="63483944"/>
            <a:ext cx="51386352" cy="17955285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885" y="1729838"/>
            <a:ext cx="29157930" cy="719931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19885" y="9669080"/>
            <a:ext cx="14314611" cy="4029612"/>
          </a:xfrm>
        </p:spPr>
        <p:txBody>
          <a:bodyPr anchor="b"/>
          <a:lstStyle>
            <a:lvl1pPr marL="0" indent="0">
              <a:buNone/>
              <a:defRPr sz="11300" b="1"/>
            </a:lvl1pPr>
            <a:lvl2pPr marL="2159813" indent="0">
              <a:buNone/>
              <a:defRPr sz="9400" b="1"/>
            </a:lvl2pPr>
            <a:lvl3pPr marL="4319626" indent="0">
              <a:buNone/>
              <a:defRPr sz="8500" b="1"/>
            </a:lvl3pPr>
            <a:lvl4pPr marL="6479438" indent="0">
              <a:buNone/>
              <a:defRPr sz="7600" b="1"/>
            </a:lvl4pPr>
            <a:lvl5pPr marL="8639251" indent="0">
              <a:buNone/>
              <a:defRPr sz="7600" b="1"/>
            </a:lvl5pPr>
            <a:lvl6pPr marL="10799064" indent="0">
              <a:buNone/>
              <a:defRPr sz="7600" b="1"/>
            </a:lvl6pPr>
            <a:lvl7pPr marL="12958877" indent="0">
              <a:buNone/>
              <a:defRPr sz="7600" b="1"/>
            </a:lvl7pPr>
            <a:lvl8pPr marL="15118690" indent="0">
              <a:buNone/>
              <a:defRPr sz="7600" b="1"/>
            </a:lvl8pPr>
            <a:lvl9pPr marL="17278502" indent="0">
              <a:buNone/>
              <a:defRPr sz="7600" b="1"/>
            </a:lvl9pPr>
          </a:lstStyle>
          <a:p>
            <a:pPr lvl="0"/>
            <a:r>
              <a:rPr lang="en-US" smtClean="0"/>
              <a:t>Click to edit Master text styles</a:t>
            </a:r>
          </a:p>
        </p:txBody>
      </p:sp>
      <p:sp>
        <p:nvSpPr>
          <p:cNvPr id="4" name="Content Placeholder 3"/>
          <p:cNvSpPr>
            <a:spLocks noGrp="1"/>
          </p:cNvSpPr>
          <p:nvPr>
            <p:ph sz="half" idx="2"/>
          </p:nvPr>
        </p:nvSpPr>
        <p:spPr>
          <a:xfrm>
            <a:off x="1619885" y="13698692"/>
            <a:ext cx="14314611" cy="24887627"/>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457584" y="9669080"/>
            <a:ext cx="14320233" cy="4029612"/>
          </a:xfrm>
        </p:spPr>
        <p:txBody>
          <a:bodyPr anchor="b"/>
          <a:lstStyle>
            <a:lvl1pPr marL="0" indent="0">
              <a:buNone/>
              <a:defRPr sz="11300" b="1"/>
            </a:lvl1pPr>
            <a:lvl2pPr marL="2159813" indent="0">
              <a:buNone/>
              <a:defRPr sz="9400" b="1"/>
            </a:lvl2pPr>
            <a:lvl3pPr marL="4319626" indent="0">
              <a:buNone/>
              <a:defRPr sz="8500" b="1"/>
            </a:lvl3pPr>
            <a:lvl4pPr marL="6479438" indent="0">
              <a:buNone/>
              <a:defRPr sz="7600" b="1"/>
            </a:lvl4pPr>
            <a:lvl5pPr marL="8639251" indent="0">
              <a:buNone/>
              <a:defRPr sz="7600" b="1"/>
            </a:lvl5pPr>
            <a:lvl6pPr marL="10799064" indent="0">
              <a:buNone/>
              <a:defRPr sz="7600" b="1"/>
            </a:lvl6pPr>
            <a:lvl7pPr marL="12958877" indent="0">
              <a:buNone/>
              <a:defRPr sz="7600" b="1"/>
            </a:lvl7pPr>
            <a:lvl8pPr marL="15118690" indent="0">
              <a:buNone/>
              <a:defRPr sz="7600" b="1"/>
            </a:lvl8pPr>
            <a:lvl9pPr marL="17278502" indent="0">
              <a:buNone/>
              <a:defRPr sz="7600" b="1"/>
            </a:lvl9pPr>
          </a:lstStyle>
          <a:p>
            <a:pPr lvl="0"/>
            <a:r>
              <a:rPr lang="en-US" smtClean="0"/>
              <a:t>Click to edit Master text styles</a:t>
            </a:r>
          </a:p>
        </p:txBody>
      </p:sp>
      <p:sp>
        <p:nvSpPr>
          <p:cNvPr id="6" name="Content Placeholder 5"/>
          <p:cNvSpPr>
            <a:spLocks noGrp="1"/>
          </p:cNvSpPr>
          <p:nvPr>
            <p:ph sz="quarter" idx="4"/>
          </p:nvPr>
        </p:nvSpPr>
        <p:spPr>
          <a:xfrm>
            <a:off x="16457584" y="13698692"/>
            <a:ext cx="14320233" cy="24887627"/>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9887" y="1719836"/>
            <a:ext cx="10658620" cy="7319301"/>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2666601" y="1719839"/>
            <a:ext cx="18111214" cy="36866483"/>
          </a:xfrm>
        </p:spPr>
        <p:txBody>
          <a:bodyPr/>
          <a:lstStyle>
            <a:lvl1pPr>
              <a:defRPr sz="15100"/>
            </a:lvl1pPr>
            <a:lvl2pPr>
              <a:defRPr sz="13200"/>
            </a:lvl2pPr>
            <a:lvl3pPr>
              <a:defRPr sz="113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19887" y="9039140"/>
            <a:ext cx="10658620" cy="29547182"/>
          </a:xfrm>
        </p:spPr>
        <p:txBody>
          <a:bodyPr/>
          <a:lstStyle>
            <a:lvl1pPr marL="0" indent="0">
              <a:buNone/>
              <a:defRPr sz="6600"/>
            </a:lvl1pPr>
            <a:lvl2pPr marL="2159813" indent="0">
              <a:buNone/>
              <a:defRPr sz="5700"/>
            </a:lvl2pPr>
            <a:lvl3pPr marL="4319626" indent="0">
              <a:buNone/>
              <a:defRPr sz="4700"/>
            </a:lvl3pPr>
            <a:lvl4pPr marL="6479438" indent="0">
              <a:buNone/>
              <a:defRPr sz="4300"/>
            </a:lvl4pPr>
            <a:lvl5pPr marL="8639251" indent="0">
              <a:buNone/>
              <a:defRPr sz="4300"/>
            </a:lvl5pPr>
            <a:lvl6pPr marL="10799064" indent="0">
              <a:buNone/>
              <a:defRPr sz="4300"/>
            </a:lvl6pPr>
            <a:lvl7pPr marL="12958877" indent="0">
              <a:buNone/>
              <a:defRPr sz="4300"/>
            </a:lvl7pPr>
            <a:lvl8pPr marL="15118690" indent="0">
              <a:buNone/>
              <a:defRPr sz="4300"/>
            </a:lvl8pPr>
            <a:lvl9pPr marL="1727850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0176" y="30237113"/>
            <a:ext cx="19438620" cy="3569662"/>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6350176" y="3859631"/>
            <a:ext cx="19438620" cy="25917525"/>
          </a:xfrm>
        </p:spPr>
        <p:txBody>
          <a:bodyPr/>
          <a:lstStyle>
            <a:lvl1pPr marL="0" indent="0">
              <a:buNone/>
              <a:defRPr sz="15100"/>
            </a:lvl1pPr>
            <a:lvl2pPr marL="2159813" indent="0">
              <a:buNone/>
              <a:defRPr sz="13200"/>
            </a:lvl2pPr>
            <a:lvl3pPr marL="4319626" indent="0">
              <a:buNone/>
              <a:defRPr sz="11300"/>
            </a:lvl3pPr>
            <a:lvl4pPr marL="6479438" indent="0">
              <a:buNone/>
              <a:defRPr sz="9400"/>
            </a:lvl4pPr>
            <a:lvl5pPr marL="8639251" indent="0">
              <a:buNone/>
              <a:defRPr sz="9400"/>
            </a:lvl5pPr>
            <a:lvl6pPr marL="10799064" indent="0">
              <a:buNone/>
              <a:defRPr sz="9400"/>
            </a:lvl6pPr>
            <a:lvl7pPr marL="12958877" indent="0">
              <a:buNone/>
              <a:defRPr sz="9400"/>
            </a:lvl7pPr>
            <a:lvl8pPr marL="15118690" indent="0">
              <a:buNone/>
              <a:defRPr sz="9400"/>
            </a:lvl8pPr>
            <a:lvl9pPr marL="17278502" indent="0">
              <a:buNone/>
              <a:defRPr sz="9400"/>
            </a:lvl9pPr>
          </a:lstStyle>
          <a:p>
            <a:endParaRPr lang="en-US"/>
          </a:p>
        </p:txBody>
      </p:sp>
      <p:sp>
        <p:nvSpPr>
          <p:cNvPr id="4" name="Text Placeholder 3"/>
          <p:cNvSpPr>
            <a:spLocks noGrp="1"/>
          </p:cNvSpPr>
          <p:nvPr>
            <p:ph type="body" sz="half" idx="2"/>
          </p:nvPr>
        </p:nvSpPr>
        <p:spPr>
          <a:xfrm>
            <a:off x="6350176" y="33806775"/>
            <a:ext cx="19438620" cy="5069513"/>
          </a:xfrm>
        </p:spPr>
        <p:txBody>
          <a:bodyPr/>
          <a:lstStyle>
            <a:lvl1pPr marL="0" indent="0">
              <a:buNone/>
              <a:defRPr sz="6600"/>
            </a:lvl1pPr>
            <a:lvl2pPr marL="2159813" indent="0">
              <a:buNone/>
              <a:defRPr sz="5700"/>
            </a:lvl2pPr>
            <a:lvl3pPr marL="4319626" indent="0">
              <a:buNone/>
              <a:defRPr sz="4700"/>
            </a:lvl3pPr>
            <a:lvl4pPr marL="6479438" indent="0">
              <a:buNone/>
              <a:defRPr sz="4300"/>
            </a:lvl4pPr>
            <a:lvl5pPr marL="8639251" indent="0">
              <a:buNone/>
              <a:defRPr sz="4300"/>
            </a:lvl5pPr>
            <a:lvl6pPr marL="10799064" indent="0">
              <a:buNone/>
              <a:defRPr sz="4300"/>
            </a:lvl6pPr>
            <a:lvl7pPr marL="12958877" indent="0">
              <a:buNone/>
              <a:defRPr sz="4300"/>
            </a:lvl7pPr>
            <a:lvl8pPr marL="15118690" indent="0">
              <a:buNone/>
              <a:defRPr sz="4300"/>
            </a:lvl8pPr>
            <a:lvl9pPr marL="1727850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19885" y="1729838"/>
            <a:ext cx="29157930" cy="7199313"/>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19885" y="10079041"/>
            <a:ext cx="29157930" cy="28507281"/>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19885" y="40036180"/>
            <a:ext cx="7559463" cy="2299780"/>
          </a:xfrm>
          <a:prstGeom prst="rect">
            <a:avLst/>
          </a:prstGeom>
        </p:spPr>
        <p:txBody>
          <a:bodyPr vert="horz" lIns="431963" tIns="215981" rIns="431963" bIns="215981" rtlCol="0" anchor="ctr"/>
          <a:lstStyle>
            <a:lvl1pPr algn="l">
              <a:defRPr sz="5700">
                <a:solidFill>
                  <a:schemeClr val="tx1">
                    <a:tint val="75000"/>
                  </a:schemeClr>
                </a:solidFill>
              </a:defRPr>
            </a:lvl1pPr>
          </a:lstStyle>
          <a:p>
            <a:fld id="{412A7B0C-6924-430C-95F9-402E4A9E8E2E}" type="datetimeFigureOut">
              <a:rPr lang="en-US" smtClean="0"/>
              <a:t>3/27/2023</a:t>
            </a:fld>
            <a:endParaRPr lang="en-US"/>
          </a:p>
        </p:txBody>
      </p:sp>
      <p:sp>
        <p:nvSpPr>
          <p:cNvPr id="5" name="Footer Placeholder 4"/>
          <p:cNvSpPr>
            <a:spLocks noGrp="1"/>
          </p:cNvSpPr>
          <p:nvPr>
            <p:ph type="ftr" sz="quarter" idx="3"/>
          </p:nvPr>
        </p:nvSpPr>
        <p:spPr>
          <a:xfrm>
            <a:off x="11069214" y="40036180"/>
            <a:ext cx="10259272" cy="2299780"/>
          </a:xfrm>
          <a:prstGeom prst="rect">
            <a:avLst/>
          </a:prstGeom>
        </p:spPr>
        <p:txBody>
          <a:bodyPr vert="horz" lIns="431963" tIns="215981" rIns="431963" bIns="215981"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18352" y="40036180"/>
            <a:ext cx="7559463" cy="2299780"/>
          </a:xfrm>
          <a:prstGeom prst="rect">
            <a:avLst/>
          </a:prstGeom>
        </p:spPr>
        <p:txBody>
          <a:bodyPr vert="horz" lIns="431963" tIns="215981" rIns="431963" bIns="215981" rtlCol="0" anchor="ctr"/>
          <a:lstStyle>
            <a:lvl1pPr algn="r">
              <a:defRPr sz="5700">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19626" rtl="0" eaLnBrk="1" latinLnBrk="0" hangingPunct="1">
        <a:spcBef>
          <a:spcPct val="0"/>
        </a:spcBef>
        <a:buNone/>
        <a:defRPr sz="20800" kern="1200">
          <a:solidFill>
            <a:schemeClr val="tx1"/>
          </a:solidFill>
          <a:latin typeface="+mj-lt"/>
          <a:ea typeface="+mj-ea"/>
          <a:cs typeface="+mj-cs"/>
        </a:defRPr>
      </a:lvl1pPr>
    </p:titleStyle>
    <p:bodyStyle>
      <a:lvl1pPr marL="1619860" indent="-1619860" algn="l" defTabSz="4319626"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509696" indent="-1349883" algn="l" defTabSz="4319626"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399532" indent="-1079906" algn="l" defTabSz="4319626"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59345"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4pPr>
      <a:lvl5pPr marL="9719158"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5pPr>
      <a:lvl6pPr marL="11878970"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4038783"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198596"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358409"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585" y="0"/>
            <a:ext cx="32396115" cy="43195875"/>
          </a:xfrm>
          <a:prstGeom prst="rect">
            <a:avLst/>
          </a:prstGeom>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p:cNvSpPr/>
          <p:nvPr/>
        </p:nvSpPr>
        <p:spPr>
          <a:xfrm>
            <a:off x="455546" y="37690687"/>
            <a:ext cx="10820401" cy="5505188"/>
          </a:xfrm>
          <a:prstGeom prst="trapezoid">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solidFill>
                  <a:schemeClr val="tx1">
                    <a:lumMod val="50000"/>
                    <a:lumOff val="50000"/>
                  </a:schemeClr>
                </a:solidFill>
              </a:rPr>
              <a:t>Hardware</a:t>
            </a:r>
            <a:endParaRPr lang="en-US" sz="9600">
              <a:solidFill>
                <a:schemeClr val="tx1">
                  <a:lumMod val="50000"/>
                  <a:lumOff val="50000"/>
                </a:schemeClr>
              </a:solidFill>
            </a:endParaRPr>
          </a:p>
        </p:txBody>
      </p:sp>
      <p:sp>
        <p:nvSpPr>
          <p:cNvPr id="2" name="Trapezoid 1"/>
          <p:cNvSpPr/>
          <p:nvPr/>
        </p:nvSpPr>
        <p:spPr>
          <a:xfrm>
            <a:off x="1827148" y="31854766"/>
            <a:ext cx="8077200" cy="5835921"/>
          </a:xfrm>
          <a:prstGeom prst="trapezoi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p>
        </p:txBody>
      </p:sp>
      <p:sp>
        <p:nvSpPr>
          <p:cNvPr id="35" name="Flowchart: Manual Operation 34"/>
          <p:cNvSpPr/>
          <p:nvPr/>
        </p:nvSpPr>
        <p:spPr>
          <a:xfrm>
            <a:off x="12821052" y="12770798"/>
            <a:ext cx="7064375" cy="5831157"/>
          </a:xfrm>
          <a:prstGeom prst="flowChartManualOperati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smtClean="0"/>
              <a:t>Bytecode</a:t>
            </a:r>
          </a:p>
          <a:p>
            <a:pPr algn="ctr"/>
            <a:r>
              <a:rPr lang="en-US" sz="8000" smtClean="0"/>
              <a:t>(P-code)</a:t>
            </a:r>
            <a:endParaRPr lang="en-US" sz="8000"/>
          </a:p>
        </p:txBody>
      </p:sp>
      <p:sp>
        <p:nvSpPr>
          <p:cNvPr id="37" name="Flowchart: Manual Operation 36"/>
          <p:cNvSpPr/>
          <p:nvPr/>
        </p:nvSpPr>
        <p:spPr>
          <a:xfrm>
            <a:off x="12815344" y="1188398"/>
            <a:ext cx="7064375" cy="5831157"/>
          </a:xfrm>
          <a:prstGeom prst="flowChartManualOperati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Source code</a:t>
            </a:r>
          </a:p>
        </p:txBody>
      </p:sp>
      <p:sp>
        <p:nvSpPr>
          <p:cNvPr id="45" name="Bent Arrow 44"/>
          <p:cNvSpPr/>
          <p:nvPr/>
        </p:nvSpPr>
        <p:spPr>
          <a:xfrm>
            <a:off x="1713033" y="29336992"/>
            <a:ext cx="2067881" cy="1012904"/>
          </a:xfrm>
          <a:prstGeom prst="bentArrow">
            <a:avLst>
              <a:gd name="adj1" fmla="val 43807"/>
              <a:gd name="adj2" fmla="val 25000"/>
              <a:gd name="adj3" fmla="val 0"/>
              <a:gd name="adj4" fmla="val 399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ounded Rectangle 45"/>
          <p:cNvSpPr/>
          <p:nvPr/>
        </p:nvSpPr>
        <p:spPr>
          <a:xfrm>
            <a:off x="2003547" y="28765492"/>
            <a:ext cx="914549"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322633" y="28917892"/>
            <a:ext cx="278209"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ardrop 47"/>
          <p:cNvSpPr/>
          <p:nvPr/>
        </p:nvSpPr>
        <p:spPr>
          <a:xfrm rot="18675348">
            <a:off x="1646368" y="30750075"/>
            <a:ext cx="649224" cy="649224"/>
          </a:xfrm>
          <a:prstGeom prst="teardrop">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Manual Operation 33"/>
          <p:cNvSpPr/>
          <p:nvPr/>
        </p:nvSpPr>
        <p:spPr>
          <a:xfrm>
            <a:off x="2377387" y="26118674"/>
            <a:ext cx="7064375" cy="5750748"/>
          </a:xfrm>
          <a:prstGeom prst="flowChartManualOperati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smtClean="0"/>
              <a:t>Windows</a:t>
            </a:r>
          </a:p>
          <a:p>
            <a:pPr algn="ctr"/>
            <a:r>
              <a:rPr lang="en-US" sz="6600" smtClean="0"/>
              <a:t>Interpreter</a:t>
            </a:r>
            <a:endParaRPr lang="en-US" sz="6600"/>
          </a:p>
          <a:p>
            <a:pPr algn="ctr"/>
            <a:r>
              <a:rPr lang="en-US" smtClean="0"/>
              <a:t>(JIT)</a:t>
            </a:r>
            <a:endParaRPr lang="en-US"/>
          </a:p>
        </p:txBody>
      </p:sp>
      <p:sp>
        <p:nvSpPr>
          <p:cNvPr id="39" name="Bent Arrow 38"/>
          <p:cNvSpPr/>
          <p:nvPr/>
        </p:nvSpPr>
        <p:spPr>
          <a:xfrm>
            <a:off x="12010567" y="10139444"/>
            <a:ext cx="2067881" cy="1012904"/>
          </a:xfrm>
          <a:prstGeom prst="bentArrow">
            <a:avLst>
              <a:gd name="adj1" fmla="val 43807"/>
              <a:gd name="adj2" fmla="val 25000"/>
              <a:gd name="adj3" fmla="val 0"/>
              <a:gd name="adj4" fmla="val 3998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ounded Rectangle 39"/>
          <p:cNvSpPr/>
          <p:nvPr/>
        </p:nvSpPr>
        <p:spPr>
          <a:xfrm>
            <a:off x="12301081" y="9567944"/>
            <a:ext cx="914549" cy="3048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2620167" y="9720344"/>
            <a:ext cx="278209" cy="8382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ardrop 48"/>
          <p:cNvSpPr/>
          <p:nvPr/>
        </p:nvSpPr>
        <p:spPr>
          <a:xfrm rot="18675348">
            <a:off x="11943902" y="11552527"/>
            <a:ext cx="649224" cy="649224"/>
          </a:xfrm>
          <a:prstGeom prst="teardrop">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Manual Operation 35"/>
          <p:cNvSpPr/>
          <p:nvPr/>
        </p:nvSpPr>
        <p:spPr>
          <a:xfrm>
            <a:off x="12815345" y="6979599"/>
            <a:ext cx="7064375" cy="5791197"/>
          </a:xfrm>
          <a:prstGeom prst="flowChartManualOperation">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Compiler</a:t>
            </a:r>
          </a:p>
        </p:txBody>
      </p:sp>
      <p:sp>
        <p:nvSpPr>
          <p:cNvPr id="56" name="Rectangle 55"/>
          <p:cNvSpPr/>
          <p:nvPr/>
        </p:nvSpPr>
        <p:spPr>
          <a:xfrm rot="17027626">
            <a:off x="-1309108" y="34044688"/>
            <a:ext cx="6050483" cy="1446550"/>
          </a:xfrm>
          <a:prstGeom prst="rect">
            <a:avLst/>
          </a:prstGeom>
        </p:spPr>
        <p:txBody>
          <a:bodyPr wrap="square">
            <a:spAutoFit/>
          </a:bodyPr>
          <a:lstStyle/>
          <a:p>
            <a:pPr algn="r"/>
            <a:r>
              <a:rPr lang="en-US" sz="8800" smtClean="0">
                <a:solidFill>
                  <a:schemeClr val="tx1">
                    <a:lumMod val="50000"/>
                    <a:lumOff val="50000"/>
                  </a:schemeClr>
                </a:solidFill>
              </a:rPr>
              <a:t>Windows</a:t>
            </a:r>
            <a:endParaRPr lang="en-US" sz="8800">
              <a:solidFill>
                <a:schemeClr val="tx1">
                  <a:lumMod val="50000"/>
                  <a:lumOff val="50000"/>
                </a:schemeClr>
              </a:solidFill>
            </a:endParaRPr>
          </a:p>
        </p:txBody>
      </p:sp>
      <p:sp>
        <p:nvSpPr>
          <p:cNvPr id="38" name="Trapezoid 37"/>
          <p:cNvSpPr/>
          <p:nvPr/>
        </p:nvSpPr>
        <p:spPr>
          <a:xfrm>
            <a:off x="10976492" y="37690687"/>
            <a:ext cx="10820401" cy="5505188"/>
          </a:xfrm>
          <a:prstGeom prst="trapezoid">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solidFill>
                  <a:schemeClr val="tx1">
                    <a:lumMod val="50000"/>
                    <a:lumOff val="50000"/>
                  </a:schemeClr>
                </a:solidFill>
              </a:rPr>
              <a:t>Hardware</a:t>
            </a:r>
            <a:endParaRPr lang="en-US" sz="9600">
              <a:solidFill>
                <a:schemeClr val="tx1">
                  <a:lumMod val="50000"/>
                  <a:lumOff val="50000"/>
                </a:schemeClr>
              </a:solidFill>
            </a:endParaRPr>
          </a:p>
        </p:txBody>
      </p:sp>
      <p:sp>
        <p:nvSpPr>
          <p:cNvPr id="42" name="Trapezoid 41"/>
          <p:cNvSpPr/>
          <p:nvPr/>
        </p:nvSpPr>
        <p:spPr>
          <a:xfrm>
            <a:off x="12348094" y="31854766"/>
            <a:ext cx="8077200" cy="5835921"/>
          </a:xfrm>
          <a:prstGeom prst="trapezoi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p>
        </p:txBody>
      </p:sp>
      <p:sp>
        <p:nvSpPr>
          <p:cNvPr id="44" name="Rectangle 43"/>
          <p:cNvSpPr/>
          <p:nvPr/>
        </p:nvSpPr>
        <p:spPr>
          <a:xfrm rot="17027626">
            <a:off x="9211838" y="34044688"/>
            <a:ext cx="6050483" cy="1446550"/>
          </a:xfrm>
          <a:prstGeom prst="rect">
            <a:avLst/>
          </a:prstGeom>
        </p:spPr>
        <p:txBody>
          <a:bodyPr wrap="square">
            <a:spAutoFit/>
          </a:bodyPr>
          <a:lstStyle/>
          <a:p>
            <a:pPr algn="r"/>
            <a:r>
              <a:rPr lang="en-US" sz="8800" smtClean="0">
                <a:solidFill>
                  <a:schemeClr val="tx1">
                    <a:lumMod val="50000"/>
                    <a:lumOff val="50000"/>
                  </a:schemeClr>
                </a:solidFill>
              </a:rPr>
              <a:t>Linux</a:t>
            </a:r>
            <a:endParaRPr lang="en-US" sz="8800">
              <a:solidFill>
                <a:schemeClr val="tx1">
                  <a:lumMod val="50000"/>
                  <a:lumOff val="50000"/>
                </a:schemeClr>
              </a:solidFill>
            </a:endParaRPr>
          </a:p>
        </p:txBody>
      </p:sp>
      <p:sp>
        <p:nvSpPr>
          <p:cNvPr id="55" name="Trapezoid 54"/>
          <p:cNvSpPr/>
          <p:nvPr/>
        </p:nvSpPr>
        <p:spPr>
          <a:xfrm>
            <a:off x="21413807" y="37690687"/>
            <a:ext cx="10820401" cy="5505188"/>
          </a:xfrm>
          <a:prstGeom prst="trapezoid">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solidFill>
                  <a:schemeClr val="tx1">
                    <a:lumMod val="50000"/>
                    <a:lumOff val="50000"/>
                  </a:schemeClr>
                </a:solidFill>
              </a:rPr>
              <a:t>Hardware</a:t>
            </a:r>
            <a:endParaRPr lang="en-US" sz="9600">
              <a:solidFill>
                <a:schemeClr val="tx1">
                  <a:lumMod val="50000"/>
                  <a:lumOff val="50000"/>
                </a:schemeClr>
              </a:solidFill>
            </a:endParaRPr>
          </a:p>
        </p:txBody>
      </p:sp>
      <p:sp>
        <p:nvSpPr>
          <p:cNvPr id="57" name="Trapezoid 56"/>
          <p:cNvSpPr/>
          <p:nvPr/>
        </p:nvSpPr>
        <p:spPr>
          <a:xfrm>
            <a:off x="22785409" y="31854766"/>
            <a:ext cx="8077200" cy="5835921"/>
          </a:xfrm>
          <a:prstGeom prst="trapezoi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p>
        </p:txBody>
      </p:sp>
      <p:sp>
        <p:nvSpPr>
          <p:cNvPr id="59" name="Rectangle 58"/>
          <p:cNvSpPr/>
          <p:nvPr/>
        </p:nvSpPr>
        <p:spPr>
          <a:xfrm rot="17027626">
            <a:off x="19649153" y="34044688"/>
            <a:ext cx="6050483" cy="1446550"/>
          </a:xfrm>
          <a:prstGeom prst="rect">
            <a:avLst/>
          </a:prstGeom>
        </p:spPr>
        <p:txBody>
          <a:bodyPr wrap="square">
            <a:spAutoFit/>
          </a:bodyPr>
          <a:lstStyle/>
          <a:p>
            <a:pPr algn="r"/>
            <a:r>
              <a:rPr lang="en-US" sz="8800">
                <a:solidFill>
                  <a:schemeClr val="tx1">
                    <a:lumMod val="50000"/>
                    <a:lumOff val="50000"/>
                  </a:schemeClr>
                </a:solidFill>
              </a:rPr>
              <a:t>Machintosh</a:t>
            </a:r>
          </a:p>
        </p:txBody>
      </p:sp>
      <p:sp>
        <p:nvSpPr>
          <p:cNvPr id="32" name="Bent Arrow 31"/>
          <p:cNvSpPr/>
          <p:nvPr/>
        </p:nvSpPr>
        <p:spPr>
          <a:xfrm>
            <a:off x="12156698" y="29336992"/>
            <a:ext cx="2067881" cy="1012904"/>
          </a:xfrm>
          <a:prstGeom prst="bentArrow">
            <a:avLst>
              <a:gd name="adj1" fmla="val 43807"/>
              <a:gd name="adj2" fmla="val 25000"/>
              <a:gd name="adj3" fmla="val 0"/>
              <a:gd name="adj4" fmla="val 399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Rounded Rectangle 32"/>
          <p:cNvSpPr/>
          <p:nvPr/>
        </p:nvSpPr>
        <p:spPr>
          <a:xfrm>
            <a:off x="12447212" y="28765492"/>
            <a:ext cx="914549"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12766298" y="28917892"/>
            <a:ext cx="278209"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ardrop 50"/>
          <p:cNvSpPr/>
          <p:nvPr/>
        </p:nvSpPr>
        <p:spPr>
          <a:xfrm rot="18675348">
            <a:off x="12090033" y="30750075"/>
            <a:ext cx="649224" cy="649224"/>
          </a:xfrm>
          <a:prstGeom prst="teardrop">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Manual Operation 51"/>
          <p:cNvSpPr/>
          <p:nvPr/>
        </p:nvSpPr>
        <p:spPr>
          <a:xfrm>
            <a:off x="12821052" y="26118674"/>
            <a:ext cx="7064375" cy="5750748"/>
          </a:xfrm>
          <a:prstGeom prst="flowChartManualOperati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smtClean="0"/>
              <a:t>Linux</a:t>
            </a:r>
          </a:p>
          <a:p>
            <a:pPr algn="ctr"/>
            <a:r>
              <a:rPr lang="en-US" sz="6600" smtClean="0"/>
              <a:t>Interpreter</a:t>
            </a:r>
            <a:endParaRPr lang="en-US" sz="6600"/>
          </a:p>
          <a:p>
            <a:pPr algn="ctr"/>
            <a:r>
              <a:rPr lang="en-US" smtClean="0"/>
              <a:t>(JIT)</a:t>
            </a:r>
            <a:endParaRPr lang="en-US"/>
          </a:p>
        </p:txBody>
      </p:sp>
      <p:sp>
        <p:nvSpPr>
          <p:cNvPr id="53" name="Bent Arrow 52"/>
          <p:cNvSpPr/>
          <p:nvPr/>
        </p:nvSpPr>
        <p:spPr>
          <a:xfrm>
            <a:off x="22600363" y="29272098"/>
            <a:ext cx="2067881" cy="1012904"/>
          </a:xfrm>
          <a:prstGeom prst="bentArrow">
            <a:avLst>
              <a:gd name="adj1" fmla="val 43807"/>
              <a:gd name="adj2" fmla="val 25000"/>
              <a:gd name="adj3" fmla="val 0"/>
              <a:gd name="adj4" fmla="val 399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Rounded Rectangle 59"/>
          <p:cNvSpPr/>
          <p:nvPr/>
        </p:nvSpPr>
        <p:spPr>
          <a:xfrm>
            <a:off x="22890877" y="28700598"/>
            <a:ext cx="914549"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23209963" y="28852998"/>
            <a:ext cx="278209"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ardrop 61"/>
          <p:cNvSpPr/>
          <p:nvPr/>
        </p:nvSpPr>
        <p:spPr>
          <a:xfrm rot="18675348">
            <a:off x="22533698" y="30685181"/>
            <a:ext cx="649224" cy="649224"/>
          </a:xfrm>
          <a:prstGeom prst="teardrop">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Manual Operation 62"/>
          <p:cNvSpPr/>
          <p:nvPr/>
        </p:nvSpPr>
        <p:spPr>
          <a:xfrm>
            <a:off x="23264717" y="26053780"/>
            <a:ext cx="7064375" cy="5800986"/>
          </a:xfrm>
          <a:prstGeom prst="flowChartManualOperati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smtClean="0"/>
              <a:t>Mac</a:t>
            </a:r>
          </a:p>
          <a:p>
            <a:pPr algn="ctr"/>
            <a:r>
              <a:rPr lang="en-US" sz="6600" smtClean="0"/>
              <a:t>Interpreter</a:t>
            </a:r>
            <a:endParaRPr lang="en-US" sz="6600"/>
          </a:p>
          <a:p>
            <a:pPr algn="ctr"/>
            <a:r>
              <a:rPr lang="en-US" smtClean="0"/>
              <a:t>(JIT)</a:t>
            </a:r>
            <a:endParaRPr lang="en-US"/>
          </a:p>
        </p:txBody>
      </p:sp>
      <p:sp>
        <p:nvSpPr>
          <p:cNvPr id="64" name="Flowchart: Manual Operation 63"/>
          <p:cNvSpPr/>
          <p:nvPr/>
        </p:nvSpPr>
        <p:spPr>
          <a:xfrm>
            <a:off x="3776673" y="31224028"/>
            <a:ext cx="4233925" cy="646665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6 h 10006"/>
              <a:gd name="connsiteX1" fmla="*/ 2206 w 10000"/>
              <a:gd name="connsiteY1" fmla="*/ 0 h 10006"/>
              <a:gd name="connsiteX2" fmla="*/ 10000 w 10000"/>
              <a:gd name="connsiteY2" fmla="*/ 6 h 10006"/>
              <a:gd name="connsiteX3" fmla="*/ 8000 w 10000"/>
              <a:gd name="connsiteY3" fmla="*/ 10006 h 10006"/>
              <a:gd name="connsiteX4" fmla="*/ 2000 w 10000"/>
              <a:gd name="connsiteY4" fmla="*/ 10006 h 10006"/>
              <a:gd name="connsiteX5" fmla="*/ 0 w 10000"/>
              <a:gd name="connsiteY5" fmla="*/ 6 h 10006"/>
              <a:gd name="connsiteX0" fmla="*/ 0 w 10000"/>
              <a:gd name="connsiteY0" fmla="*/ 6 h 10006"/>
              <a:gd name="connsiteX1" fmla="*/ 2206 w 10000"/>
              <a:gd name="connsiteY1" fmla="*/ 0 h 10006"/>
              <a:gd name="connsiteX2" fmla="*/ 6983 w 10000"/>
              <a:gd name="connsiteY2" fmla="*/ 0 h 10006"/>
              <a:gd name="connsiteX3" fmla="*/ 10000 w 10000"/>
              <a:gd name="connsiteY3" fmla="*/ 6 h 10006"/>
              <a:gd name="connsiteX4" fmla="*/ 8000 w 10000"/>
              <a:gd name="connsiteY4" fmla="*/ 10006 h 10006"/>
              <a:gd name="connsiteX5" fmla="*/ 2000 w 10000"/>
              <a:gd name="connsiteY5" fmla="*/ 10006 h 10006"/>
              <a:gd name="connsiteX6" fmla="*/ 0 w 10000"/>
              <a:gd name="connsiteY6" fmla="*/ 6 h 10006"/>
              <a:gd name="connsiteX0" fmla="*/ 0 w 10000"/>
              <a:gd name="connsiteY0" fmla="*/ 30 h 10030"/>
              <a:gd name="connsiteX1" fmla="*/ 2206 w 10000"/>
              <a:gd name="connsiteY1" fmla="*/ 24 h 10030"/>
              <a:gd name="connsiteX2" fmla="*/ 4693 w 10000"/>
              <a:gd name="connsiteY2" fmla="*/ 0 h 10030"/>
              <a:gd name="connsiteX3" fmla="*/ 6983 w 10000"/>
              <a:gd name="connsiteY3" fmla="*/ 24 h 10030"/>
              <a:gd name="connsiteX4" fmla="*/ 10000 w 10000"/>
              <a:gd name="connsiteY4" fmla="*/ 30 h 10030"/>
              <a:gd name="connsiteX5" fmla="*/ 8000 w 10000"/>
              <a:gd name="connsiteY5" fmla="*/ 10030 h 10030"/>
              <a:gd name="connsiteX6" fmla="*/ 2000 w 10000"/>
              <a:gd name="connsiteY6" fmla="*/ 10030 h 10030"/>
              <a:gd name="connsiteX7" fmla="*/ 0 w 10000"/>
              <a:gd name="connsiteY7" fmla="*/ 30 h 10030"/>
              <a:gd name="connsiteX0" fmla="*/ 0 w 10000"/>
              <a:gd name="connsiteY0" fmla="*/ 435 h 10435"/>
              <a:gd name="connsiteX1" fmla="*/ 2271 w 10000"/>
              <a:gd name="connsiteY1" fmla="*/ 0 h 10435"/>
              <a:gd name="connsiteX2" fmla="*/ 4693 w 10000"/>
              <a:gd name="connsiteY2" fmla="*/ 405 h 10435"/>
              <a:gd name="connsiteX3" fmla="*/ 6983 w 10000"/>
              <a:gd name="connsiteY3" fmla="*/ 429 h 10435"/>
              <a:gd name="connsiteX4" fmla="*/ 10000 w 10000"/>
              <a:gd name="connsiteY4" fmla="*/ 435 h 10435"/>
              <a:gd name="connsiteX5" fmla="*/ 8000 w 10000"/>
              <a:gd name="connsiteY5" fmla="*/ 10435 h 10435"/>
              <a:gd name="connsiteX6" fmla="*/ 2000 w 10000"/>
              <a:gd name="connsiteY6" fmla="*/ 10435 h 10435"/>
              <a:gd name="connsiteX7" fmla="*/ 0 w 10000"/>
              <a:gd name="connsiteY7" fmla="*/ 435 h 10435"/>
              <a:gd name="connsiteX0" fmla="*/ 0 w 10000"/>
              <a:gd name="connsiteY0" fmla="*/ 435 h 10435"/>
              <a:gd name="connsiteX1" fmla="*/ 2271 w 10000"/>
              <a:gd name="connsiteY1" fmla="*/ 0 h 10435"/>
              <a:gd name="connsiteX2" fmla="*/ 4791 w 10000"/>
              <a:gd name="connsiteY2" fmla="*/ 286 h 10435"/>
              <a:gd name="connsiteX3" fmla="*/ 6983 w 10000"/>
              <a:gd name="connsiteY3" fmla="*/ 429 h 10435"/>
              <a:gd name="connsiteX4" fmla="*/ 10000 w 10000"/>
              <a:gd name="connsiteY4" fmla="*/ 435 h 10435"/>
              <a:gd name="connsiteX5" fmla="*/ 8000 w 10000"/>
              <a:gd name="connsiteY5" fmla="*/ 10435 h 10435"/>
              <a:gd name="connsiteX6" fmla="*/ 2000 w 10000"/>
              <a:gd name="connsiteY6" fmla="*/ 10435 h 10435"/>
              <a:gd name="connsiteX7" fmla="*/ 0 w 10000"/>
              <a:gd name="connsiteY7" fmla="*/ 435 h 10435"/>
              <a:gd name="connsiteX0" fmla="*/ 0 w 10000"/>
              <a:gd name="connsiteY0" fmla="*/ 1127 h 11127"/>
              <a:gd name="connsiteX1" fmla="*/ 2271 w 10000"/>
              <a:gd name="connsiteY1" fmla="*/ 692 h 11127"/>
              <a:gd name="connsiteX2" fmla="*/ 4791 w 10000"/>
              <a:gd name="connsiteY2" fmla="*/ 978 h 11127"/>
              <a:gd name="connsiteX3" fmla="*/ 7637 w 10000"/>
              <a:gd name="connsiteY3" fmla="*/ 0 h 11127"/>
              <a:gd name="connsiteX4" fmla="*/ 10000 w 10000"/>
              <a:gd name="connsiteY4" fmla="*/ 1127 h 11127"/>
              <a:gd name="connsiteX5" fmla="*/ 8000 w 10000"/>
              <a:gd name="connsiteY5" fmla="*/ 11127 h 11127"/>
              <a:gd name="connsiteX6" fmla="*/ 2000 w 10000"/>
              <a:gd name="connsiteY6" fmla="*/ 11127 h 11127"/>
              <a:gd name="connsiteX7" fmla="*/ 0 w 10000"/>
              <a:gd name="connsiteY7" fmla="*/ 1127 h 11127"/>
              <a:gd name="connsiteX0" fmla="*/ 0 w 10000"/>
              <a:gd name="connsiteY0" fmla="*/ 1127 h 11127"/>
              <a:gd name="connsiteX1" fmla="*/ 2271 w 10000"/>
              <a:gd name="connsiteY1" fmla="*/ 692 h 11127"/>
              <a:gd name="connsiteX2" fmla="*/ 4791 w 10000"/>
              <a:gd name="connsiteY2" fmla="*/ 978 h 11127"/>
              <a:gd name="connsiteX3" fmla="*/ 7637 w 10000"/>
              <a:gd name="connsiteY3" fmla="*/ 0 h 11127"/>
              <a:gd name="connsiteX4" fmla="*/ 10000 w 10000"/>
              <a:gd name="connsiteY4" fmla="*/ 1127 h 11127"/>
              <a:gd name="connsiteX5" fmla="*/ 8000 w 10000"/>
              <a:gd name="connsiteY5" fmla="*/ 11127 h 11127"/>
              <a:gd name="connsiteX6" fmla="*/ 2000 w 10000"/>
              <a:gd name="connsiteY6" fmla="*/ 11127 h 11127"/>
              <a:gd name="connsiteX7" fmla="*/ 0 w 10000"/>
              <a:gd name="connsiteY7" fmla="*/ 1127 h 11127"/>
              <a:gd name="connsiteX0" fmla="*/ 0 w 10000"/>
              <a:gd name="connsiteY0" fmla="*/ 1136 h 11136"/>
              <a:gd name="connsiteX1" fmla="*/ 2271 w 10000"/>
              <a:gd name="connsiteY1" fmla="*/ 701 h 11136"/>
              <a:gd name="connsiteX2" fmla="*/ 4791 w 10000"/>
              <a:gd name="connsiteY2" fmla="*/ 987 h 11136"/>
              <a:gd name="connsiteX3" fmla="*/ 7637 w 10000"/>
              <a:gd name="connsiteY3" fmla="*/ 9 h 11136"/>
              <a:gd name="connsiteX4" fmla="*/ 10000 w 10000"/>
              <a:gd name="connsiteY4" fmla="*/ 1136 h 11136"/>
              <a:gd name="connsiteX5" fmla="*/ 8000 w 10000"/>
              <a:gd name="connsiteY5" fmla="*/ 11136 h 11136"/>
              <a:gd name="connsiteX6" fmla="*/ 2000 w 10000"/>
              <a:gd name="connsiteY6" fmla="*/ 11136 h 11136"/>
              <a:gd name="connsiteX7" fmla="*/ 0 w 10000"/>
              <a:gd name="connsiteY7" fmla="*/ 1136 h 11136"/>
              <a:gd name="connsiteX0" fmla="*/ 0 w 10000"/>
              <a:gd name="connsiteY0" fmla="*/ 1134 h 11134"/>
              <a:gd name="connsiteX1" fmla="*/ 2271 w 10000"/>
              <a:gd name="connsiteY1" fmla="*/ 699 h 11134"/>
              <a:gd name="connsiteX2" fmla="*/ 4791 w 10000"/>
              <a:gd name="connsiteY2" fmla="*/ 985 h 11134"/>
              <a:gd name="connsiteX3" fmla="*/ 7637 w 10000"/>
              <a:gd name="connsiteY3" fmla="*/ 7 h 11134"/>
              <a:gd name="connsiteX4" fmla="*/ 10000 w 10000"/>
              <a:gd name="connsiteY4" fmla="*/ 1134 h 11134"/>
              <a:gd name="connsiteX5" fmla="*/ 8000 w 10000"/>
              <a:gd name="connsiteY5" fmla="*/ 11134 h 11134"/>
              <a:gd name="connsiteX6" fmla="*/ 2000 w 10000"/>
              <a:gd name="connsiteY6" fmla="*/ 11134 h 11134"/>
              <a:gd name="connsiteX7" fmla="*/ 0 w 10000"/>
              <a:gd name="connsiteY7" fmla="*/ 1134 h 11134"/>
              <a:gd name="connsiteX0" fmla="*/ 0 w 10000"/>
              <a:gd name="connsiteY0" fmla="*/ 1134 h 11134"/>
              <a:gd name="connsiteX1" fmla="*/ 2271 w 10000"/>
              <a:gd name="connsiteY1" fmla="*/ 699 h 11134"/>
              <a:gd name="connsiteX2" fmla="*/ 4791 w 10000"/>
              <a:gd name="connsiteY2" fmla="*/ 985 h 11134"/>
              <a:gd name="connsiteX3" fmla="*/ 7637 w 10000"/>
              <a:gd name="connsiteY3" fmla="*/ 7 h 11134"/>
              <a:gd name="connsiteX4" fmla="*/ 10000 w 10000"/>
              <a:gd name="connsiteY4" fmla="*/ 1134 h 11134"/>
              <a:gd name="connsiteX5" fmla="*/ 8000 w 10000"/>
              <a:gd name="connsiteY5" fmla="*/ 11134 h 11134"/>
              <a:gd name="connsiteX6" fmla="*/ 2000 w 10000"/>
              <a:gd name="connsiteY6" fmla="*/ 11134 h 11134"/>
              <a:gd name="connsiteX7" fmla="*/ 0 w 10000"/>
              <a:gd name="connsiteY7" fmla="*/ 1134 h 11134"/>
              <a:gd name="connsiteX0" fmla="*/ 0 w 10000"/>
              <a:gd name="connsiteY0" fmla="*/ 1134 h 11134"/>
              <a:gd name="connsiteX1" fmla="*/ 2271 w 10000"/>
              <a:gd name="connsiteY1" fmla="*/ 699 h 11134"/>
              <a:gd name="connsiteX2" fmla="*/ 4791 w 10000"/>
              <a:gd name="connsiteY2" fmla="*/ 985 h 11134"/>
              <a:gd name="connsiteX3" fmla="*/ 7637 w 10000"/>
              <a:gd name="connsiteY3" fmla="*/ 7 h 11134"/>
              <a:gd name="connsiteX4" fmla="*/ 10000 w 10000"/>
              <a:gd name="connsiteY4" fmla="*/ 1134 h 11134"/>
              <a:gd name="connsiteX5" fmla="*/ 8000 w 10000"/>
              <a:gd name="connsiteY5" fmla="*/ 11134 h 11134"/>
              <a:gd name="connsiteX6" fmla="*/ 2000 w 10000"/>
              <a:gd name="connsiteY6" fmla="*/ 11134 h 11134"/>
              <a:gd name="connsiteX7" fmla="*/ 0 w 10000"/>
              <a:gd name="connsiteY7" fmla="*/ 1134 h 11134"/>
              <a:gd name="connsiteX0" fmla="*/ 0 w 10000"/>
              <a:gd name="connsiteY0" fmla="*/ 1151 h 11151"/>
              <a:gd name="connsiteX1" fmla="*/ 2304 w 10000"/>
              <a:gd name="connsiteY1" fmla="*/ 0 h 11151"/>
              <a:gd name="connsiteX2" fmla="*/ 4791 w 10000"/>
              <a:gd name="connsiteY2" fmla="*/ 1002 h 11151"/>
              <a:gd name="connsiteX3" fmla="*/ 7637 w 10000"/>
              <a:gd name="connsiteY3" fmla="*/ 24 h 11151"/>
              <a:gd name="connsiteX4" fmla="*/ 10000 w 10000"/>
              <a:gd name="connsiteY4" fmla="*/ 1151 h 11151"/>
              <a:gd name="connsiteX5" fmla="*/ 8000 w 10000"/>
              <a:gd name="connsiteY5" fmla="*/ 11151 h 11151"/>
              <a:gd name="connsiteX6" fmla="*/ 2000 w 10000"/>
              <a:gd name="connsiteY6" fmla="*/ 11151 h 11151"/>
              <a:gd name="connsiteX7" fmla="*/ 0 w 10000"/>
              <a:gd name="connsiteY7" fmla="*/ 1151 h 11151"/>
              <a:gd name="connsiteX0" fmla="*/ 0 w 10000"/>
              <a:gd name="connsiteY0" fmla="*/ 1134 h 11134"/>
              <a:gd name="connsiteX1" fmla="*/ 2435 w 10000"/>
              <a:gd name="connsiteY1" fmla="*/ 269 h 11134"/>
              <a:gd name="connsiteX2" fmla="*/ 4791 w 10000"/>
              <a:gd name="connsiteY2" fmla="*/ 985 h 11134"/>
              <a:gd name="connsiteX3" fmla="*/ 7637 w 10000"/>
              <a:gd name="connsiteY3" fmla="*/ 7 h 11134"/>
              <a:gd name="connsiteX4" fmla="*/ 10000 w 10000"/>
              <a:gd name="connsiteY4" fmla="*/ 1134 h 11134"/>
              <a:gd name="connsiteX5" fmla="*/ 8000 w 10000"/>
              <a:gd name="connsiteY5" fmla="*/ 11134 h 11134"/>
              <a:gd name="connsiteX6" fmla="*/ 2000 w 10000"/>
              <a:gd name="connsiteY6" fmla="*/ 11134 h 11134"/>
              <a:gd name="connsiteX7" fmla="*/ 0 w 10000"/>
              <a:gd name="connsiteY7" fmla="*/ 1134 h 11134"/>
              <a:gd name="connsiteX0" fmla="*/ 0 w 10000"/>
              <a:gd name="connsiteY0" fmla="*/ 1134 h 11134"/>
              <a:gd name="connsiteX1" fmla="*/ 2435 w 10000"/>
              <a:gd name="connsiteY1" fmla="*/ 269 h 11134"/>
              <a:gd name="connsiteX2" fmla="*/ 4791 w 10000"/>
              <a:gd name="connsiteY2" fmla="*/ 794 h 11134"/>
              <a:gd name="connsiteX3" fmla="*/ 7637 w 10000"/>
              <a:gd name="connsiteY3" fmla="*/ 7 h 11134"/>
              <a:gd name="connsiteX4" fmla="*/ 10000 w 10000"/>
              <a:gd name="connsiteY4" fmla="*/ 1134 h 11134"/>
              <a:gd name="connsiteX5" fmla="*/ 8000 w 10000"/>
              <a:gd name="connsiteY5" fmla="*/ 11134 h 11134"/>
              <a:gd name="connsiteX6" fmla="*/ 2000 w 10000"/>
              <a:gd name="connsiteY6" fmla="*/ 11134 h 11134"/>
              <a:gd name="connsiteX7" fmla="*/ 0 w 10000"/>
              <a:gd name="connsiteY7" fmla="*/ 1134 h 1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1134">
                <a:moveTo>
                  <a:pt x="0" y="1134"/>
                </a:moveTo>
                <a:cubicBezTo>
                  <a:pt x="757" y="989"/>
                  <a:pt x="1285" y="271"/>
                  <a:pt x="2435" y="269"/>
                </a:cubicBezTo>
                <a:cubicBezTo>
                  <a:pt x="4028" y="316"/>
                  <a:pt x="3951" y="699"/>
                  <a:pt x="4791" y="794"/>
                </a:cubicBezTo>
                <a:cubicBezTo>
                  <a:pt x="6165" y="921"/>
                  <a:pt x="5837" y="-96"/>
                  <a:pt x="7637" y="7"/>
                </a:cubicBezTo>
                <a:cubicBezTo>
                  <a:pt x="8981" y="168"/>
                  <a:pt x="9212" y="758"/>
                  <a:pt x="10000" y="1134"/>
                </a:cubicBezTo>
                <a:lnTo>
                  <a:pt x="8000" y="11134"/>
                </a:lnTo>
                <a:lnTo>
                  <a:pt x="2000" y="11134"/>
                </a:lnTo>
                <a:lnTo>
                  <a:pt x="0" y="1134"/>
                </a:ln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65" name="Flowchart: Manual Operation 64"/>
          <p:cNvSpPr/>
          <p:nvPr/>
        </p:nvSpPr>
        <p:spPr>
          <a:xfrm>
            <a:off x="14220339" y="31184839"/>
            <a:ext cx="4233925" cy="650584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31 h 10031"/>
              <a:gd name="connsiteX1" fmla="*/ 1132 w 10000"/>
              <a:gd name="connsiteY1" fmla="*/ 0 h 10031"/>
              <a:gd name="connsiteX2" fmla="*/ 10000 w 10000"/>
              <a:gd name="connsiteY2" fmla="*/ 31 h 10031"/>
              <a:gd name="connsiteX3" fmla="*/ 8000 w 10000"/>
              <a:gd name="connsiteY3" fmla="*/ 10031 h 10031"/>
              <a:gd name="connsiteX4" fmla="*/ 2000 w 10000"/>
              <a:gd name="connsiteY4" fmla="*/ 10031 h 10031"/>
              <a:gd name="connsiteX5" fmla="*/ 0 w 10000"/>
              <a:gd name="connsiteY5" fmla="*/ 31 h 10031"/>
              <a:gd name="connsiteX0" fmla="*/ 0 w 10000"/>
              <a:gd name="connsiteY0" fmla="*/ 54 h 10054"/>
              <a:gd name="connsiteX1" fmla="*/ 1132 w 10000"/>
              <a:gd name="connsiteY1" fmla="*/ 23 h 10054"/>
              <a:gd name="connsiteX2" fmla="*/ 8658 w 10000"/>
              <a:gd name="connsiteY2" fmla="*/ 0 h 10054"/>
              <a:gd name="connsiteX3" fmla="*/ 10000 w 10000"/>
              <a:gd name="connsiteY3" fmla="*/ 54 h 10054"/>
              <a:gd name="connsiteX4" fmla="*/ 8000 w 10000"/>
              <a:gd name="connsiteY4" fmla="*/ 10054 h 10054"/>
              <a:gd name="connsiteX5" fmla="*/ 2000 w 10000"/>
              <a:gd name="connsiteY5" fmla="*/ 10054 h 10054"/>
              <a:gd name="connsiteX6" fmla="*/ 0 w 10000"/>
              <a:gd name="connsiteY6" fmla="*/ 54 h 10054"/>
              <a:gd name="connsiteX0" fmla="*/ 0 w 10000"/>
              <a:gd name="connsiteY0" fmla="*/ 78 h 10078"/>
              <a:gd name="connsiteX1" fmla="*/ 1132 w 10000"/>
              <a:gd name="connsiteY1" fmla="*/ 47 h 10078"/>
              <a:gd name="connsiteX2" fmla="*/ 5157 w 10000"/>
              <a:gd name="connsiteY2" fmla="*/ 0 h 10078"/>
              <a:gd name="connsiteX3" fmla="*/ 8658 w 10000"/>
              <a:gd name="connsiteY3" fmla="*/ 24 h 10078"/>
              <a:gd name="connsiteX4" fmla="*/ 10000 w 10000"/>
              <a:gd name="connsiteY4" fmla="*/ 78 h 10078"/>
              <a:gd name="connsiteX5" fmla="*/ 8000 w 10000"/>
              <a:gd name="connsiteY5" fmla="*/ 10078 h 10078"/>
              <a:gd name="connsiteX6" fmla="*/ 2000 w 10000"/>
              <a:gd name="connsiteY6" fmla="*/ 10078 h 10078"/>
              <a:gd name="connsiteX7" fmla="*/ 0 w 10000"/>
              <a:gd name="connsiteY7" fmla="*/ 78 h 10078"/>
              <a:gd name="connsiteX0" fmla="*/ 0 w 10000"/>
              <a:gd name="connsiteY0" fmla="*/ 78 h 10078"/>
              <a:gd name="connsiteX1" fmla="*/ 1132 w 10000"/>
              <a:gd name="connsiteY1" fmla="*/ 47 h 10078"/>
              <a:gd name="connsiteX2" fmla="*/ 2310 w 10000"/>
              <a:gd name="connsiteY2" fmla="*/ 24 h 10078"/>
              <a:gd name="connsiteX3" fmla="*/ 5157 w 10000"/>
              <a:gd name="connsiteY3" fmla="*/ 0 h 10078"/>
              <a:gd name="connsiteX4" fmla="*/ 8658 w 10000"/>
              <a:gd name="connsiteY4" fmla="*/ 24 h 10078"/>
              <a:gd name="connsiteX5" fmla="*/ 10000 w 10000"/>
              <a:gd name="connsiteY5" fmla="*/ 78 h 10078"/>
              <a:gd name="connsiteX6" fmla="*/ 8000 w 10000"/>
              <a:gd name="connsiteY6" fmla="*/ 10078 h 10078"/>
              <a:gd name="connsiteX7" fmla="*/ 2000 w 10000"/>
              <a:gd name="connsiteY7" fmla="*/ 10078 h 10078"/>
              <a:gd name="connsiteX8" fmla="*/ 0 w 10000"/>
              <a:gd name="connsiteY8" fmla="*/ 78 h 10078"/>
              <a:gd name="connsiteX0" fmla="*/ 0 w 10000"/>
              <a:gd name="connsiteY0" fmla="*/ 78 h 10078"/>
              <a:gd name="connsiteX1" fmla="*/ 1132 w 10000"/>
              <a:gd name="connsiteY1" fmla="*/ 47 h 10078"/>
              <a:gd name="connsiteX2" fmla="*/ 2310 w 10000"/>
              <a:gd name="connsiteY2" fmla="*/ 24 h 10078"/>
              <a:gd name="connsiteX3" fmla="*/ 5157 w 10000"/>
              <a:gd name="connsiteY3" fmla="*/ 0 h 10078"/>
              <a:gd name="connsiteX4" fmla="*/ 7284 w 10000"/>
              <a:gd name="connsiteY4" fmla="*/ 24 h 10078"/>
              <a:gd name="connsiteX5" fmla="*/ 8658 w 10000"/>
              <a:gd name="connsiteY5" fmla="*/ 24 h 10078"/>
              <a:gd name="connsiteX6" fmla="*/ 10000 w 10000"/>
              <a:gd name="connsiteY6" fmla="*/ 78 h 10078"/>
              <a:gd name="connsiteX7" fmla="*/ 8000 w 10000"/>
              <a:gd name="connsiteY7" fmla="*/ 10078 h 10078"/>
              <a:gd name="connsiteX8" fmla="*/ 2000 w 10000"/>
              <a:gd name="connsiteY8" fmla="*/ 10078 h 10078"/>
              <a:gd name="connsiteX9" fmla="*/ 0 w 10000"/>
              <a:gd name="connsiteY9" fmla="*/ 78 h 10078"/>
              <a:gd name="connsiteX0" fmla="*/ 0 w 10000"/>
              <a:gd name="connsiteY0" fmla="*/ 435 h 10435"/>
              <a:gd name="connsiteX1" fmla="*/ 1132 w 10000"/>
              <a:gd name="connsiteY1" fmla="*/ 404 h 10435"/>
              <a:gd name="connsiteX2" fmla="*/ 2343 w 10000"/>
              <a:gd name="connsiteY2" fmla="*/ 0 h 10435"/>
              <a:gd name="connsiteX3" fmla="*/ 5157 w 10000"/>
              <a:gd name="connsiteY3" fmla="*/ 357 h 10435"/>
              <a:gd name="connsiteX4" fmla="*/ 7284 w 10000"/>
              <a:gd name="connsiteY4" fmla="*/ 381 h 10435"/>
              <a:gd name="connsiteX5" fmla="*/ 8658 w 10000"/>
              <a:gd name="connsiteY5" fmla="*/ 381 h 10435"/>
              <a:gd name="connsiteX6" fmla="*/ 10000 w 10000"/>
              <a:gd name="connsiteY6" fmla="*/ 435 h 10435"/>
              <a:gd name="connsiteX7" fmla="*/ 8000 w 10000"/>
              <a:gd name="connsiteY7" fmla="*/ 10435 h 10435"/>
              <a:gd name="connsiteX8" fmla="*/ 2000 w 10000"/>
              <a:gd name="connsiteY8" fmla="*/ 10435 h 10435"/>
              <a:gd name="connsiteX9" fmla="*/ 0 w 10000"/>
              <a:gd name="connsiteY9" fmla="*/ 435 h 10435"/>
              <a:gd name="connsiteX0" fmla="*/ 0 w 10000"/>
              <a:gd name="connsiteY0" fmla="*/ 506 h 10506"/>
              <a:gd name="connsiteX1" fmla="*/ 1132 w 10000"/>
              <a:gd name="connsiteY1" fmla="*/ 475 h 10506"/>
              <a:gd name="connsiteX2" fmla="*/ 2343 w 10000"/>
              <a:gd name="connsiteY2" fmla="*/ 71 h 10506"/>
              <a:gd name="connsiteX3" fmla="*/ 5157 w 10000"/>
              <a:gd name="connsiteY3" fmla="*/ 428 h 10506"/>
              <a:gd name="connsiteX4" fmla="*/ 7349 w 10000"/>
              <a:gd name="connsiteY4" fmla="*/ 0 h 10506"/>
              <a:gd name="connsiteX5" fmla="*/ 8658 w 10000"/>
              <a:gd name="connsiteY5" fmla="*/ 452 h 10506"/>
              <a:gd name="connsiteX6" fmla="*/ 10000 w 10000"/>
              <a:gd name="connsiteY6" fmla="*/ 506 h 10506"/>
              <a:gd name="connsiteX7" fmla="*/ 8000 w 10000"/>
              <a:gd name="connsiteY7" fmla="*/ 10506 h 10506"/>
              <a:gd name="connsiteX8" fmla="*/ 2000 w 10000"/>
              <a:gd name="connsiteY8" fmla="*/ 10506 h 10506"/>
              <a:gd name="connsiteX9" fmla="*/ 0 w 10000"/>
              <a:gd name="connsiteY9" fmla="*/ 506 h 10506"/>
              <a:gd name="connsiteX0" fmla="*/ 0 w 10000"/>
              <a:gd name="connsiteY0" fmla="*/ 506 h 10506"/>
              <a:gd name="connsiteX1" fmla="*/ 1132 w 10000"/>
              <a:gd name="connsiteY1" fmla="*/ 475 h 10506"/>
              <a:gd name="connsiteX2" fmla="*/ 2343 w 10000"/>
              <a:gd name="connsiteY2" fmla="*/ 71 h 10506"/>
              <a:gd name="connsiteX3" fmla="*/ 5157 w 10000"/>
              <a:gd name="connsiteY3" fmla="*/ 428 h 10506"/>
              <a:gd name="connsiteX4" fmla="*/ 7349 w 10000"/>
              <a:gd name="connsiteY4" fmla="*/ 0 h 10506"/>
              <a:gd name="connsiteX5" fmla="*/ 8658 w 10000"/>
              <a:gd name="connsiteY5" fmla="*/ 452 h 10506"/>
              <a:gd name="connsiteX6" fmla="*/ 10000 w 10000"/>
              <a:gd name="connsiteY6" fmla="*/ 506 h 10506"/>
              <a:gd name="connsiteX7" fmla="*/ 8000 w 10000"/>
              <a:gd name="connsiteY7" fmla="*/ 10506 h 10506"/>
              <a:gd name="connsiteX8" fmla="*/ 2000 w 10000"/>
              <a:gd name="connsiteY8" fmla="*/ 10506 h 10506"/>
              <a:gd name="connsiteX9" fmla="*/ 0 w 10000"/>
              <a:gd name="connsiteY9" fmla="*/ 506 h 10506"/>
              <a:gd name="connsiteX0" fmla="*/ 0 w 10000"/>
              <a:gd name="connsiteY0" fmla="*/ 506 h 10506"/>
              <a:gd name="connsiteX1" fmla="*/ 1132 w 10000"/>
              <a:gd name="connsiteY1" fmla="*/ 475 h 10506"/>
              <a:gd name="connsiteX2" fmla="*/ 2343 w 10000"/>
              <a:gd name="connsiteY2" fmla="*/ 71 h 10506"/>
              <a:gd name="connsiteX3" fmla="*/ 5157 w 10000"/>
              <a:gd name="connsiteY3" fmla="*/ 428 h 10506"/>
              <a:gd name="connsiteX4" fmla="*/ 7349 w 10000"/>
              <a:gd name="connsiteY4" fmla="*/ 0 h 10506"/>
              <a:gd name="connsiteX5" fmla="*/ 8658 w 10000"/>
              <a:gd name="connsiteY5" fmla="*/ 452 h 10506"/>
              <a:gd name="connsiteX6" fmla="*/ 10000 w 10000"/>
              <a:gd name="connsiteY6" fmla="*/ 506 h 10506"/>
              <a:gd name="connsiteX7" fmla="*/ 8000 w 10000"/>
              <a:gd name="connsiteY7" fmla="*/ 10506 h 10506"/>
              <a:gd name="connsiteX8" fmla="*/ 2000 w 10000"/>
              <a:gd name="connsiteY8" fmla="*/ 10506 h 10506"/>
              <a:gd name="connsiteX9" fmla="*/ 0 w 10000"/>
              <a:gd name="connsiteY9" fmla="*/ 506 h 10506"/>
              <a:gd name="connsiteX0" fmla="*/ 0 w 10000"/>
              <a:gd name="connsiteY0" fmla="*/ 506 h 10506"/>
              <a:gd name="connsiteX1" fmla="*/ 1132 w 10000"/>
              <a:gd name="connsiteY1" fmla="*/ 475 h 10506"/>
              <a:gd name="connsiteX2" fmla="*/ 2343 w 10000"/>
              <a:gd name="connsiteY2" fmla="*/ 71 h 10506"/>
              <a:gd name="connsiteX3" fmla="*/ 5157 w 10000"/>
              <a:gd name="connsiteY3" fmla="*/ 428 h 10506"/>
              <a:gd name="connsiteX4" fmla="*/ 7349 w 10000"/>
              <a:gd name="connsiteY4" fmla="*/ 0 h 10506"/>
              <a:gd name="connsiteX5" fmla="*/ 8658 w 10000"/>
              <a:gd name="connsiteY5" fmla="*/ 452 h 10506"/>
              <a:gd name="connsiteX6" fmla="*/ 10000 w 10000"/>
              <a:gd name="connsiteY6" fmla="*/ 506 h 10506"/>
              <a:gd name="connsiteX7" fmla="*/ 8000 w 10000"/>
              <a:gd name="connsiteY7" fmla="*/ 10506 h 10506"/>
              <a:gd name="connsiteX8" fmla="*/ 2000 w 10000"/>
              <a:gd name="connsiteY8" fmla="*/ 10506 h 10506"/>
              <a:gd name="connsiteX9" fmla="*/ 0 w 10000"/>
              <a:gd name="connsiteY9" fmla="*/ 506 h 10506"/>
              <a:gd name="connsiteX0" fmla="*/ 0 w 10000"/>
              <a:gd name="connsiteY0" fmla="*/ 506 h 10506"/>
              <a:gd name="connsiteX1" fmla="*/ 936 w 10000"/>
              <a:gd name="connsiteY1" fmla="*/ 308 h 10506"/>
              <a:gd name="connsiteX2" fmla="*/ 2343 w 10000"/>
              <a:gd name="connsiteY2" fmla="*/ 71 h 10506"/>
              <a:gd name="connsiteX3" fmla="*/ 5157 w 10000"/>
              <a:gd name="connsiteY3" fmla="*/ 428 h 10506"/>
              <a:gd name="connsiteX4" fmla="*/ 7349 w 10000"/>
              <a:gd name="connsiteY4" fmla="*/ 0 h 10506"/>
              <a:gd name="connsiteX5" fmla="*/ 8658 w 10000"/>
              <a:gd name="connsiteY5" fmla="*/ 452 h 10506"/>
              <a:gd name="connsiteX6" fmla="*/ 10000 w 10000"/>
              <a:gd name="connsiteY6" fmla="*/ 506 h 10506"/>
              <a:gd name="connsiteX7" fmla="*/ 8000 w 10000"/>
              <a:gd name="connsiteY7" fmla="*/ 10506 h 10506"/>
              <a:gd name="connsiteX8" fmla="*/ 2000 w 10000"/>
              <a:gd name="connsiteY8" fmla="*/ 10506 h 10506"/>
              <a:gd name="connsiteX9" fmla="*/ 0 w 10000"/>
              <a:gd name="connsiteY9" fmla="*/ 506 h 10506"/>
              <a:gd name="connsiteX0" fmla="*/ 0 w 10000"/>
              <a:gd name="connsiteY0" fmla="*/ 506 h 10506"/>
              <a:gd name="connsiteX1" fmla="*/ 936 w 10000"/>
              <a:gd name="connsiteY1" fmla="*/ 308 h 10506"/>
              <a:gd name="connsiteX2" fmla="*/ 2343 w 10000"/>
              <a:gd name="connsiteY2" fmla="*/ 71 h 10506"/>
              <a:gd name="connsiteX3" fmla="*/ 5157 w 10000"/>
              <a:gd name="connsiteY3" fmla="*/ 428 h 10506"/>
              <a:gd name="connsiteX4" fmla="*/ 7349 w 10000"/>
              <a:gd name="connsiteY4" fmla="*/ 0 h 10506"/>
              <a:gd name="connsiteX5" fmla="*/ 8658 w 10000"/>
              <a:gd name="connsiteY5" fmla="*/ 452 h 10506"/>
              <a:gd name="connsiteX6" fmla="*/ 10000 w 10000"/>
              <a:gd name="connsiteY6" fmla="*/ 506 h 10506"/>
              <a:gd name="connsiteX7" fmla="*/ 8000 w 10000"/>
              <a:gd name="connsiteY7" fmla="*/ 10506 h 10506"/>
              <a:gd name="connsiteX8" fmla="*/ 2000 w 10000"/>
              <a:gd name="connsiteY8" fmla="*/ 10506 h 10506"/>
              <a:gd name="connsiteX9" fmla="*/ 0 w 10000"/>
              <a:gd name="connsiteY9" fmla="*/ 506 h 10506"/>
              <a:gd name="connsiteX0" fmla="*/ 0 w 10000"/>
              <a:gd name="connsiteY0" fmla="*/ 506 h 10506"/>
              <a:gd name="connsiteX1" fmla="*/ 936 w 10000"/>
              <a:gd name="connsiteY1" fmla="*/ 308 h 10506"/>
              <a:gd name="connsiteX2" fmla="*/ 2343 w 10000"/>
              <a:gd name="connsiteY2" fmla="*/ 71 h 10506"/>
              <a:gd name="connsiteX3" fmla="*/ 5157 w 10000"/>
              <a:gd name="connsiteY3" fmla="*/ 428 h 10506"/>
              <a:gd name="connsiteX4" fmla="*/ 7349 w 10000"/>
              <a:gd name="connsiteY4" fmla="*/ 0 h 10506"/>
              <a:gd name="connsiteX5" fmla="*/ 8658 w 10000"/>
              <a:gd name="connsiteY5" fmla="*/ 452 h 10506"/>
              <a:gd name="connsiteX6" fmla="*/ 10000 w 10000"/>
              <a:gd name="connsiteY6" fmla="*/ 506 h 10506"/>
              <a:gd name="connsiteX7" fmla="*/ 8000 w 10000"/>
              <a:gd name="connsiteY7" fmla="*/ 10506 h 10506"/>
              <a:gd name="connsiteX8" fmla="*/ 2000 w 10000"/>
              <a:gd name="connsiteY8" fmla="*/ 10506 h 10506"/>
              <a:gd name="connsiteX9" fmla="*/ 0 w 10000"/>
              <a:gd name="connsiteY9" fmla="*/ 506 h 10506"/>
              <a:gd name="connsiteX0" fmla="*/ 0 w 10000"/>
              <a:gd name="connsiteY0" fmla="*/ 569 h 10569"/>
              <a:gd name="connsiteX1" fmla="*/ 772 w 10000"/>
              <a:gd name="connsiteY1" fmla="*/ 157 h 10569"/>
              <a:gd name="connsiteX2" fmla="*/ 2343 w 10000"/>
              <a:gd name="connsiteY2" fmla="*/ 134 h 10569"/>
              <a:gd name="connsiteX3" fmla="*/ 5157 w 10000"/>
              <a:gd name="connsiteY3" fmla="*/ 491 h 10569"/>
              <a:gd name="connsiteX4" fmla="*/ 7349 w 10000"/>
              <a:gd name="connsiteY4" fmla="*/ 63 h 10569"/>
              <a:gd name="connsiteX5" fmla="*/ 8658 w 10000"/>
              <a:gd name="connsiteY5" fmla="*/ 515 h 10569"/>
              <a:gd name="connsiteX6" fmla="*/ 10000 w 10000"/>
              <a:gd name="connsiteY6" fmla="*/ 569 h 10569"/>
              <a:gd name="connsiteX7" fmla="*/ 8000 w 10000"/>
              <a:gd name="connsiteY7" fmla="*/ 10569 h 10569"/>
              <a:gd name="connsiteX8" fmla="*/ 2000 w 10000"/>
              <a:gd name="connsiteY8" fmla="*/ 10569 h 10569"/>
              <a:gd name="connsiteX9" fmla="*/ 0 w 10000"/>
              <a:gd name="connsiteY9" fmla="*/ 569 h 10569"/>
              <a:gd name="connsiteX0" fmla="*/ 0 w 10000"/>
              <a:gd name="connsiteY0" fmla="*/ 569 h 10569"/>
              <a:gd name="connsiteX1" fmla="*/ 772 w 10000"/>
              <a:gd name="connsiteY1" fmla="*/ 157 h 10569"/>
              <a:gd name="connsiteX2" fmla="*/ 2343 w 10000"/>
              <a:gd name="connsiteY2" fmla="*/ 134 h 10569"/>
              <a:gd name="connsiteX3" fmla="*/ 5157 w 10000"/>
              <a:gd name="connsiteY3" fmla="*/ 491 h 10569"/>
              <a:gd name="connsiteX4" fmla="*/ 7349 w 10000"/>
              <a:gd name="connsiteY4" fmla="*/ 63 h 10569"/>
              <a:gd name="connsiteX5" fmla="*/ 8658 w 10000"/>
              <a:gd name="connsiteY5" fmla="*/ 515 h 10569"/>
              <a:gd name="connsiteX6" fmla="*/ 10000 w 10000"/>
              <a:gd name="connsiteY6" fmla="*/ 569 h 10569"/>
              <a:gd name="connsiteX7" fmla="*/ 8000 w 10000"/>
              <a:gd name="connsiteY7" fmla="*/ 10569 h 10569"/>
              <a:gd name="connsiteX8" fmla="*/ 2000 w 10000"/>
              <a:gd name="connsiteY8" fmla="*/ 10569 h 10569"/>
              <a:gd name="connsiteX9" fmla="*/ 0 w 10000"/>
              <a:gd name="connsiteY9" fmla="*/ 569 h 10569"/>
              <a:gd name="connsiteX0" fmla="*/ 0 w 10000"/>
              <a:gd name="connsiteY0" fmla="*/ 569 h 10569"/>
              <a:gd name="connsiteX1" fmla="*/ 772 w 10000"/>
              <a:gd name="connsiteY1" fmla="*/ 157 h 10569"/>
              <a:gd name="connsiteX2" fmla="*/ 2343 w 10000"/>
              <a:gd name="connsiteY2" fmla="*/ 134 h 10569"/>
              <a:gd name="connsiteX3" fmla="*/ 5157 w 10000"/>
              <a:gd name="connsiteY3" fmla="*/ 491 h 10569"/>
              <a:gd name="connsiteX4" fmla="*/ 7349 w 10000"/>
              <a:gd name="connsiteY4" fmla="*/ 63 h 10569"/>
              <a:gd name="connsiteX5" fmla="*/ 8658 w 10000"/>
              <a:gd name="connsiteY5" fmla="*/ 515 h 10569"/>
              <a:gd name="connsiteX6" fmla="*/ 10000 w 10000"/>
              <a:gd name="connsiteY6" fmla="*/ 569 h 10569"/>
              <a:gd name="connsiteX7" fmla="*/ 8000 w 10000"/>
              <a:gd name="connsiteY7" fmla="*/ 10569 h 10569"/>
              <a:gd name="connsiteX8" fmla="*/ 2000 w 10000"/>
              <a:gd name="connsiteY8" fmla="*/ 10569 h 10569"/>
              <a:gd name="connsiteX9" fmla="*/ 0 w 10000"/>
              <a:gd name="connsiteY9" fmla="*/ 569 h 10569"/>
              <a:gd name="connsiteX0" fmla="*/ 0 w 10000"/>
              <a:gd name="connsiteY0" fmla="*/ 569 h 10569"/>
              <a:gd name="connsiteX1" fmla="*/ 772 w 10000"/>
              <a:gd name="connsiteY1" fmla="*/ 157 h 10569"/>
              <a:gd name="connsiteX2" fmla="*/ 2343 w 10000"/>
              <a:gd name="connsiteY2" fmla="*/ 134 h 10569"/>
              <a:gd name="connsiteX3" fmla="*/ 5157 w 10000"/>
              <a:gd name="connsiteY3" fmla="*/ 491 h 10569"/>
              <a:gd name="connsiteX4" fmla="*/ 7349 w 10000"/>
              <a:gd name="connsiteY4" fmla="*/ 63 h 10569"/>
              <a:gd name="connsiteX5" fmla="*/ 8658 w 10000"/>
              <a:gd name="connsiteY5" fmla="*/ 515 h 10569"/>
              <a:gd name="connsiteX6" fmla="*/ 10000 w 10000"/>
              <a:gd name="connsiteY6" fmla="*/ 569 h 10569"/>
              <a:gd name="connsiteX7" fmla="*/ 8000 w 10000"/>
              <a:gd name="connsiteY7" fmla="*/ 10569 h 10569"/>
              <a:gd name="connsiteX8" fmla="*/ 2000 w 10000"/>
              <a:gd name="connsiteY8" fmla="*/ 10569 h 10569"/>
              <a:gd name="connsiteX9" fmla="*/ 0 w 10000"/>
              <a:gd name="connsiteY9" fmla="*/ 569 h 10569"/>
              <a:gd name="connsiteX0" fmla="*/ 0 w 10000"/>
              <a:gd name="connsiteY0" fmla="*/ 569 h 10569"/>
              <a:gd name="connsiteX1" fmla="*/ 772 w 10000"/>
              <a:gd name="connsiteY1" fmla="*/ 157 h 10569"/>
              <a:gd name="connsiteX2" fmla="*/ 2343 w 10000"/>
              <a:gd name="connsiteY2" fmla="*/ 134 h 10569"/>
              <a:gd name="connsiteX3" fmla="*/ 5157 w 10000"/>
              <a:gd name="connsiteY3" fmla="*/ 491 h 10569"/>
              <a:gd name="connsiteX4" fmla="*/ 7349 w 10000"/>
              <a:gd name="connsiteY4" fmla="*/ 63 h 10569"/>
              <a:gd name="connsiteX5" fmla="*/ 8658 w 10000"/>
              <a:gd name="connsiteY5" fmla="*/ 515 h 10569"/>
              <a:gd name="connsiteX6" fmla="*/ 10000 w 10000"/>
              <a:gd name="connsiteY6" fmla="*/ 569 h 10569"/>
              <a:gd name="connsiteX7" fmla="*/ 8000 w 10000"/>
              <a:gd name="connsiteY7" fmla="*/ 10569 h 10569"/>
              <a:gd name="connsiteX8" fmla="*/ 2000 w 10000"/>
              <a:gd name="connsiteY8" fmla="*/ 10569 h 10569"/>
              <a:gd name="connsiteX9" fmla="*/ 0 w 10000"/>
              <a:gd name="connsiteY9" fmla="*/ 569 h 10569"/>
              <a:gd name="connsiteX0" fmla="*/ 0 w 10000"/>
              <a:gd name="connsiteY0" fmla="*/ 569 h 10569"/>
              <a:gd name="connsiteX1" fmla="*/ 772 w 10000"/>
              <a:gd name="connsiteY1" fmla="*/ 157 h 10569"/>
              <a:gd name="connsiteX2" fmla="*/ 2343 w 10000"/>
              <a:gd name="connsiteY2" fmla="*/ 134 h 10569"/>
              <a:gd name="connsiteX3" fmla="*/ 3488 w 10000"/>
              <a:gd name="connsiteY3" fmla="*/ 229 h 10569"/>
              <a:gd name="connsiteX4" fmla="*/ 5157 w 10000"/>
              <a:gd name="connsiteY4" fmla="*/ 491 h 10569"/>
              <a:gd name="connsiteX5" fmla="*/ 7349 w 10000"/>
              <a:gd name="connsiteY5" fmla="*/ 63 h 10569"/>
              <a:gd name="connsiteX6" fmla="*/ 8658 w 10000"/>
              <a:gd name="connsiteY6" fmla="*/ 515 h 10569"/>
              <a:gd name="connsiteX7" fmla="*/ 10000 w 10000"/>
              <a:gd name="connsiteY7" fmla="*/ 569 h 10569"/>
              <a:gd name="connsiteX8" fmla="*/ 8000 w 10000"/>
              <a:gd name="connsiteY8" fmla="*/ 10569 h 10569"/>
              <a:gd name="connsiteX9" fmla="*/ 2000 w 10000"/>
              <a:gd name="connsiteY9" fmla="*/ 10569 h 10569"/>
              <a:gd name="connsiteX10" fmla="*/ 0 w 10000"/>
              <a:gd name="connsiteY10" fmla="*/ 569 h 10569"/>
              <a:gd name="connsiteX0" fmla="*/ 0 w 10000"/>
              <a:gd name="connsiteY0" fmla="*/ 634 h 10634"/>
              <a:gd name="connsiteX1" fmla="*/ 772 w 10000"/>
              <a:gd name="connsiteY1" fmla="*/ 222 h 10634"/>
              <a:gd name="connsiteX2" fmla="*/ 2343 w 10000"/>
              <a:gd name="connsiteY2" fmla="*/ 199 h 10634"/>
              <a:gd name="connsiteX3" fmla="*/ 3717 w 10000"/>
              <a:gd name="connsiteY3" fmla="*/ 8 h 10634"/>
              <a:gd name="connsiteX4" fmla="*/ 5157 w 10000"/>
              <a:gd name="connsiteY4" fmla="*/ 556 h 10634"/>
              <a:gd name="connsiteX5" fmla="*/ 7349 w 10000"/>
              <a:gd name="connsiteY5" fmla="*/ 128 h 10634"/>
              <a:gd name="connsiteX6" fmla="*/ 8658 w 10000"/>
              <a:gd name="connsiteY6" fmla="*/ 580 h 10634"/>
              <a:gd name="connsiteX7" fmla="*/ 10000 w 10000"/>
              <a:gd name="connsiteY7" fmla="*/ 634 h 10634"/>
              <a:gd name="connsiteX8" fmla="*/ 8000 w 10000"/>
              <a:gd name="connsiteY8" fmla="*/ 10634 h 10634"/>
              <a:gd name="connsiteX9" fmla="*/ 2000 w 10000"/>
              <a:gd name="connsiteY9" fmla="*/ 10634 h 10634"/>
              <a:gd name="connsiteX10" fmla="*/ 0 w 10000"/>
              <a:gd name="connsiteY10" fmla="*/ 634 h 10634"/>
              <a:gd name="connsiteX0" fmla="*/ 0 w 10000"/>
              <a:gd name="connsiteY0" fmla="*/ 634 h 10634"/>
              <a:gd name="connsiteX1" fmla="*/ 772 w 10000"/>
              <a:gd name="connsiteY1" fmla="*/ 222 h 10634"/>
              <a:gd name="connsiteX2" fmla="*/ 2343 w 10000"/>
              <a:gd name="connsiteY2" fmla="*/ 199 h 10634"/>
              <a:gd name="connsiteX3" fmla="*/ 3717 w 10000"/>
              <a:gd name="connsiteY3" fmla="*/ 8 h 10634"/>
              <a:gd name="connsiteX4" fmla="*/ 5157 w 10000"/>
              <a:gd name="connsiteY4" fmla="*/ 556 h 10634"/>
              <a:gd name="connsiteX5" fmla="*/ 7349 w 10000"/>
              <a:gd name="connsiteY5" fmla="*/ 128 h 10634"/>
              <a:gd name="connsiteX6" fmla="*/ 8658 w 10000"/>
              <a:gd name="connsiteY6" fmla="*/ 580 h 10634"/>
              <a:gd name="connsiteX7" fmla="*/ 10000 w 10000"/>
              <a:gd name="connsiteY7" fmla="*/ 634 h 10634"/>
              <a:gd name="connsiteX8" fmla="*/ 8000 w 10000"/>
              <a:gd name="connsiteY8" fmla="*/ 10634 h 10634"/>
              <a:gd name="connsiteX9" fmla="*/ 2000 w 10000"/>
              <a:gd name="connsiteY9" fmla="*/ 10634 h 10634"/>
              <a:gd name="connsiteX10" fmla="*/ 0 w 10000"/>
              <a:gd name="connsiteY10" fmla="*/ 634 h 10634"/>
              <a:gd name="connsiteX0" fmla="*/ 0 w 10000"/>
              <a:gd name="connsiteY0" fmla="*/ 634 h 10634"/>
              <a:gd name="connsiteX1" fmla="*/ 772 w 10000"/>
              <a:gd name="connsiteY1" fmla="*/ 222 h 10634"/>
              <a:gd name="connsiteX2" fmla="*/ 2343 w 10000"/>
              <a:gd name="connsiteY2" fmla="*/ 199 h 10634"/>
              <a:gd name="connsiteX3" fmla="*/ 3717 w 10000"/>
              <a:gd name="connsiteY3" fmla="*/ 8 h 10634"/>
              <a:gd name="connsiteX4" fmla="*/ 5157 w 10000"/>
              <a:gd name="connsiteY4" fmla="*/ 556 h 10634"/>
              <a:gd name="connsiteX5" fmla="*/ 7349 w 10000"/>
              <a:gd name="connsiteY5" fmla="*/ 128 h 10634"/>
              <a:gd name="connsiteX6" fmla="*/ 8789 w 10000"/>
              <a:gd name="connsiteY6" fmla="*/ 437 h 10634"/>
              <a:gd name="connsiteX7" fmla="*/ 10000 w 10000"/>
              <a:gd name="connsiteY7" fmla="*/ 634 h 10634"/>
              <a:gd name="connsiteX8" fmla="*/ 8000 w 10000"/>
              <a:gd name="connsiteY8" fmla="*/ 10634 h 10634"/>
              <a:gd name="connsiteX9" fmla="*/ 2000 w 10000"/>
              <a:gd name="connsiteY9" fmla="*/ 10634 h 10634"/>
              <a:gd name="connsiteX10" fmla="*/ 0 w 10000"/>
              <a:gd name="connsiteY10" fmla="*/ 634 h 10634"/>
              <a:gd name="connsiteX0" fmla="*/ 0 w 10000"/>
              <a:gd name="connsiteY0" fmla="*/ 634 h 10634"/>
              <a:gd name="connsiteX1" fmla="*/ 772 w 10000"/>
              <a:gd name="connsiteY1" fmla="*/ 222 h 10634"/>
              <a:gd name="connsiteX2" fmla="*/ 2343 w 10000"/>
              <a:gd name="connsiteY2" fmla="*/ 199 h 10634"/>
              <a:gd name="connsiteX3" fmla="*/ 3717 w 10000"/>
              <a:gd name="connsiteY3" fmla="*/ 8 h 10634"/>
              <a:gd name="connsiteX4" fmla="*/ 5157 w 10000"/>
              <a:gd name="connsiteY4" fmla="*/ 247 h 10634"/>
              <a:gd name="connsiteX5" fmla="*/ 7349 w 10000"/>
              <a:gd name="connsiteY5" fmla="*/ 128 h 10634"/>
              <a:gd name="connsiteX6" fmla="*/ 8789 w 10000"/>
              <a:gd name="connsiteY6" fmla="*/ 437 h 10634"/>
              <a:gd name="connsiteX7" fmla="*/ 10000 w 10000"/>
              <a:gd name="connsiteY7" fmla="*/ 634 h 10634"/>
              <a:gd name="connsiteX8" fmla="*/ 8000 w 10000"/>
              <a:gd name="connsiteY8" fmla="*/ 10634 h 10634"/>
              <a:gd name="connsiteX9" fmla="*/ 2000 w 10000"/>
              <a:gd name="connsiteY9" fmla="*/ 10634 h 10634"/>
              <a:gd name="connsiteX10" fmla="*/ 0 w 10000"/>
              <a:gd name="connsiteY10" fmla="*/ 634 h 10634"/>
              <a:gd name="connsiteX0" fmla="*/ 0 w 10000"/>
              <a:gd name="connsiteY0" fmla="*/ 1068 h 11068"/>
              <a:gd name="connsiteX1" fmla="*/ 772 w 10000"/>
              <a:gd name="connsiteY1" fmla="*/ 656 h 11068"/>
              <a:gd name="connsiteX2" fmla="*/ 2343 w 10000"/>
              <a:gd name="connsiteY2" fmla="*/ 633 h 11068"/>
              <a:gd name="connsiteX3" fmla="*/ 3717 w 10000"/>
              <a:gd name="connsiteY3" fmla="*/ 442 h 11068"/>
              <a:gd name="connsiteX4" fmla="*/ 5157 w 10000"/>
              <a:gd name="connsiteY4" fmla="*/ 681 h 11068"/>
              <a:gd name="connsiteX5" fmla="*/ 7349 w 10000"/>
              <a:gd name="connsiteY5" fmla="*/ 562 h 11068"/>
              <a:gd name="connsiteX6" fmla="*/ 8789 w 10000"/>
              <a:gd name="connsiteY6" fmla="*/ 14 h 11068"/>
              <a:gd name="connsiteX7" fmla="*/ 10000 w 10000"/>
              <a:gd name="connsiteY7" fmla="*/ 1068 h 11068"/>
              <a:gd name="connsiteX8" fmla="*/ 8000 w 10000"/>
              <a:gd name="connsiteY8" fmla="*/ 11068 h 11068"/>
              <a:gd name="connsiteX9" fmla="*/ 2000 w 10000"/>
              <a:gd name="connsiteY9" fmla="*/ 11068 h 11068"/>
              <a:gd name="connsiteX10" fmla="*/ 0 w 10000"/>
              <a:gd name="connsiteY10" fmla="*/ 1068 h 11068"/>
              <a:gd name="connsiteX0" fmla="*/ 0 w 10000"/>
              <a:gd name="connsiteY0" fmla="*/ 1176 h 11176"/>
              <a:gd name="connsiteX1" fmla="*/ 772 w 10000"/>
              <a:gd name="connsiteY1" fmla="*/ 764 h 11176"/>
              <a:gd name="connsiteX2" fmla="*/ 2343 w 10000"/>
              <a:gd name="connsiteY2" fmla="*/ 741 h 11176"/>
              <a:gd name="connsiteX3" fmla="*/ 3684 w 10000"/>
              <a:gd name="connsiteY3" fmla="*/ 3 h 11176"/>
              <a:gd name="connsiteX4" fmla="*/ 5157 w 10000"/>
              <a:gd name="connsiteY4" fmla="*/ 789 h 11176"/>
              <a:gd name="connsiteX5" fmla="*/ 7349 w 10000"/>
              <a:gd name="connsiteY5" fmla="*/ 670 h 11176"/>
              <a:gd name="connsiteX6" fmla="*/ 8789 w 10000"/>
              <a:gd name="connsiteY6" fmla="*/ 122 h 11176"/>
              <a:gd name="connsiteX7" fmla="*/ 10000 w 10000"/>
              <a:gd name="connsiteY7" fmla="*/ 1176 h 11176"/>
              <a:gd name="connsiteX8" fmla="*/ 8000 w 10000"/>
              <a:gd name="connsiteY8" fmla="*/ 11176 h 11176"/>
              <a:gd name="connsiteX9" fmla="*/ 2000 w 10000"/>
              <a:gd name="connsiteY9" fmla="*/ 11176 h 11176"/>
              <a:gd name="connsiteX10" fmla="*/ 0 w 10000"/>
              <a:gd name="connsiteY10" fmla="*/ 1176 h 11176"/>
              <a:gd name="connsiteX0" fmla="*/ 0 w 10000"/>
              <a:gd name="connsiteY0" fmla="*/ 1176 h 11176"/>
              <a:gd name="connsiteX1" fmla="*/ 707 w 10000"/>
              <a:gd name="connsiteY1" fmla="*/ 502 h 11176"/>
              <a:gd name="connsiteX2" fmla="*/ 2343 w 10000"/>
              <a:gd name="connsiteY2" fmla="*/ 741 h 11176"/>
              <a:gd name="connsiteX3" fmla="*/ 3684 w 10000"/>
              <a:gd name="connsiteY3" fmla="*/ 3 h 11176"/>
              <a:gd name="connsiteX4" fmla="*/ 5157 w 10000"/>
              <a:gd name="connsiteY4" fmla="*/ 789 h 11176"/>
              <a:gd name="connsiteX5" fmla="*/ 7349 w 10000"/>
              <a:gd name="connsiteY5" fmla="*/ 670 h 11176"/>
              <a:gd name="connsiteX6" fmla="*/ 8789 w 10000"/>
              <a:gd name="connsiteY6" fmla="*/ 122 h 11176"/>
              <a:gd name="connsiteX7" fmla="*/ 10000 w 10000"/>
              <a:gd name="connsiteY7" fmla="*/ 1176 h 11176"/>
              <a:gd name="connsiteX8" fmla="*/ 8000 w 10000"/>
              <a:gd name="connsiteY8" fmla="*/ 11176 h 11176"/>
              <a:gd name="connsiteX9" fmla="*/ 2000 w 10000"/>
              <a:gd name="connsiteY9" fmla="*/ 11176 h 11176"/>
              <a:gd name="connsiteX10" fmla="*/ 0 w 10000"/>
              <a:gd name="connsiteY10" fmla="*/ 1176 h 11176"/>
              <a:gd name="connsiteX0" fmla="*/ 0 w 10000"/>
              <a:gd name="connsiteY0" fmla="*/ 1176 h 11176"/>
              <a:gd name="connsiteX1" fmla="*/ 707 w 10000"/>
              <a:gd name="connsiteY1" fmla="*/ 502 h 11176"/>
              <a:gd name="connsiteX2" fmla="*/ 2343 w 10000"/>
              <a:gd name="connsiteY2" fmla="*/ 741 h 11176"/>
              <a:gd name="connsiteX3" fmla="*/ 3684 w 10000"/>
              <a:gd name="connsiteY3" fmla="*/ 3 h 11176"/>
              <a:gd name="connsiteX4" fmla="*/ 5157 w 10000"/>
              <a:gd name="connsiteY4" fmla="*/ 789 h 11176"/>
              <a:gd name="connsiteX5" fmla="*/ 6139 w 10000"/>
              <a:gd name="connsiteY5" fmla="*/ 646 h 11176"/>
              <a:gd name="connsiteX6" fmla="*/ 7349 w 10000"/>
              <a:gd name="connsiteY6" fmla="*/ 670 h 11176"/>
              <a:gd name="connsiteX7" fmla="*/ 8789 w 10000"/>
              <a:gd name="connsiteY7" fmla="*/ 122 h 11176"/>
              <a:gd name="connsiteX8" fmla="*/ 10000 w 10000"/>
              <a:gd name="connsiteY8" fmla="*/ 1176 h 11176"/>
              <a:gd name="connsiteX9" fmla="*/ 8000 w 10000"/>
              <a:gd name="connsiteY9" fmla="*/ 11176 h 11176"/>
              <a:gd name="connsiteX10" fmla="*/ 2000 w 10000"/>
              <a:gd name="connsiteY10" fmla="*/ 11176 h 11176"/>
              <a:gd name="connsiteX11" fmla="*/ 0 w 10000"/>
              <a:gd name="connsiteY11" fmla="*/ 1176 h 11176"/>
              <a:gd name="connsiteX0" fmla="*/ 0 w 10000"/>
              <a:gd name="connsiteY0" fmla="*/ 1176 h 11176"/>
              <a:gd name="connsiteX1" fmla="*/ 707 w 10000"/>
              <a:gd name="connsiteY1" fmla="*/ 502 h 11176"/>
              <a:gd name="connsiteX2" fmla="*/ 2343 w 10000"/>
              <a:gd name="connsiteY2" fmla="*/ 741 h 11176"/>
              <a:gd name="connsiteX3" fmla="*/ 3684 w 10000"/>
              <a:gd name="connsiteY3" fmla="*/ 3 h 11176"/>
              <a:gd name="connsiteX4" fmla="*/ 5157 w 10000"/>
              <a:gd name="connsiteY4" fmla="*/ 789 h 11176"/>
              <a:gd name="connsiteX5" fmla="*/ 6172 w 10000"/>
              <a:gd name="connsiteY5" fmla="*/ 384 h 11176"/>
              <a:gd name="connsiteX6" fmla="*/ 7349 w 10000"/>
              <a:gd name="connsiteY6" fmla="*/ 670 h 11176"/>
              <a:gd name="connsiteX7" fmla="*/ 8789 w 10000"/>
              <a:gd name="connsiteY7" fmla="*/ 122 h 11176"/>
              <a:gd name="connsiteX8" fmla="*/ 10000 w 10000"/>
              <a:gd name="connsiteY8" fmla="*/ 1176 h 11176"/>
              <a:gd name="connsiteX9" fmla="*/ 8000 w 10000"/>
              <a:gd name="connsiteY9" fmla="*/ 11176 h 11176"/>
              <a:gd name="connsiteX10" fmla="*/ 2000 w 10000"/>
              <a:gd name="connsiteY10" fmla="*/ 11176 h 11176"/>
              <a:gd name="connsiteX11" fmla="*/ 0 w 10000"/>
              <a:gd name="connsiteY11" fmla="*/ 1176 h 1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0" h="11176">
                <a:moveTo>
                  <a:pt x="0" y="1176"/>
                </a:moveTo>
                <a:cubicBezTo>
                  <a:pt x="312" y="1110"/>
                  <a:pt x="68" y="830"/>
                  <a:pt x="707" y="502"/>
                </a:cubicBezTo>
                <a:cubicBezTo>
                  <a:pt x="1635" y="153"/>
                  <a:pt x="1219" y="757"/>
                  <a:pt x="2343" y="741"/>
                </a:cubicBezTo>
                <a:cubicBezTo>
                  <a:pt x="3254" y="753"/>
                  <a:pt x="3215" y="-56"/>
                  <a:pt x="3684" y="3"/>
                </a:cubicBezTo>
                <a:cubicBezTo>
                  <a:pt x="4153" y="63"/>
                  <a:pt x="4748" y="682"/>
                  <a:pt x="5157" y="789"/>
                </a:cubicBezTo>
                <a:cubicBezTo>
                  <a:pt x="5566" y="896"/>
                  <a:pt x="5807" y="404"/>
                  <a:pt x="6172" y="384"/>
                </a:cubicBezTo>
                <a:cubicBezTo>
                  <a:pt x="6537" y="364"/>
                  <a:pt x="6907" y="757"/>
                  <a:pt x="7349" y="670"/>
                </a:cubicBezTo>
                <a:cubicBezTo>
                  <a:pt x="8309" y="773"/>
                  <a:pt x="8189" y="-5"/>
                  <a:pt x="8789" y="122"/>
                </a:cubicBezTo>
                <a:cubicBezTo>
                  <a:pt x="9498" y="378"/>
                  <a:pt x="9553" y="1158"/>
                  <a:pt x="10000" y="1176"/>
                </a:cubicBezTo>
                <a:lnTo>
                  <a:pt x="8000" y="11176"/>
                </a:lnTo>
                <a:lnTo>
                  <a:pt x="2000" y="11176"/>
                </a:lnTo>
                <a:lnTo>
                  <a:pt x="0" y="1176"/>
                </a:ln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66" name="Flowchart: Manual Operation 65"/>
          <p:cNvSpPr/>
          <p:nvPr/>
        </p:nvSpPr>
        <p:spPr>
          <a:xfrm>
            <a:off x="24679941" y="31012760"/>
            <a:ext cx="4233925" cy="6677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20 h 10020"/>
              <a:gd name="connsiteX1" fmla="*/ 1035 w 10000"/>
              <a:gd name="connsiteY1" fmla="*/ 0 h 10020"/>
              <a:gd name="connsiteX2" fmla="*/ 10000 w 10000"/>
              <a:gd name="connsiteY2" fmla="*/ 20 h 10020"/>
              <a:gd name="connsiteX3" fmla="*/ 8000 w 10000"/>
              <a:gd name="connsiteY3" fmla="*/ 10020 h 10020"/>
              <a:gd name="connsiteX4" fmla="*/ 2000 w 10000"/>
              <a:gd name="connsiteY4" fmla="*/ 10020 h 10020"/>
              <a:gd name="connsiteX5" fmla="*/ 0 w 10000"/>
              <a:gd name="connsiteY5" fmla="*/ 20 h 10020"/>
              <a:gd name="connsiteX0" fmla="*/ 0 w 10000"/>
              <a:gd name="connsiteY0" fmla="*/ 20 h 10020"/>
              <a:gd name="connsiteX1" fmla="*/ 1035 w 10000"/>
              <a:gd name="connsiteY1" fmla="*/ 0 h 10020"/>
              <a:gd name="connsiteX2" fmla="*/ 6435 w 10000"/>
              <a:gd name="connsiteY2" fmla="*/ 0 h 10020"/>
              <a:gd name="connsiteX3" fmla="*/ 10000 w 10000"/>
              <a:gd name="connsiteY3" fmla="*/ 20 h 10020"/>
              <a:gd name="connsiteX4" fmla="*/ 8000 w 10000"/>
              <a:gd name="connsiteY4" fmla="*/ 10020 h 10020"/>
              <a:gd name="connsiteX5" fmla="*/ 2000 w 10000"/>
              <a:gd name="connsiteY5" fmla="*/ 10020 h 10020"/>
              <a:gd name="connsiteX6" fmla="*/ 0 w 10000"/>
              <a:gd name="connsiteY6" fmla="*/ 20 h 10020"/>
              <a:gd name="connsiteX0" fmla="*/ 0 w 10000"/>
              <a:gd name="connsiteY0" fmla="*/ 20 h 10020"/>
              <a:gd name="connsiteX1" fmla="*/ 1035 w 10000"/>
              <a:gd name="connsiteY1" fmla="*/ 0 h 10020"/>
              <a:gd name="connsiteX2" fmla="*/ 6435 w 10000"/>
              <a:gd name="connsiteY2" fmla="*/ 0 h 10020"/>
              <a:gd name="connsiteX3" fmla="*/ 8725 w 10000"/>
              <a:gd name="connsiteY3" fmla="*/ 0 h 10020"/>
              <a:gd name="connsiteX4" fmla="*/ 10000 w 10000"/>
              <a:gd name="connsiteY4" fmla="*/ 20 h 10020"/>
              <a:gd name="connsiteX5" fmla="*/ 8000 w 10000"/>
              <a:gd name="connsiteY5" fmla="*/ 10020 h 10020"/>
              <a:gd name="connsiteX6" fmla="*/ 2000 w 10000"/>
              <a:gd name="connsiteY6" fmla="*/ 10020 h 10020"/>
              <a:gd name="connsiteX7" fmla="*/ 0 w 10000"/>
              <a:gd name="connsiteY7" fmla="*/ 20 h 10020"/>
              <a:gd name="connsiteX0" fmla="*/ 0 w 10000"/>
              <a:gd name="connsiteY0" fmla="*/ 20 h 10020"/>
              <a:gd name="connsiteX1" fmla="*/ 1035 w 10000"/>
              <a:gd name="connsiteY1" fmla="*/ 0 h 10020"/>
              <a:gd name="connsiteX2" fmla="*/ 2279 w 10000"/>
              <a:gd name="connsiteY2" fmla="*/ 0 h 10020"/>
              <a:gd name="connsiteX3" fmla="*/ 6435 w 10000"/>
              <a:gd name="connsiteY3" fmla="*/ 0 h 10020"/>
              <a:gd name="connsiteX4" fmla="*/ 8725 w 10000"/>
              <a:gd name="connsiteY4" fmla="*/ 0 h 10020"/>
              <a:gd name="connsiteX5" fmla="*/ 10000 w 10000"/>
              <a:gd name="connsiteY5" fmla="*/ 20 h 10020"/>
              <a:gd name="connsiteX6" fmla="*/ 8000 w 10000"/>
              <a:gd name="connsiteY6" fmla="*/ 10020 h 10020"/>
              <a:gd name="connsiteX7" fmla="*/ 2000 w 10000"/>
              <a:gd name="connsiteY7" fmla="*/ 10020 h 10020"/>
              <a:gd name="connsiteX8" fmla="*/ 0 w 10000"/>
              <a:gd name="connsiteY8" fmla="*/ 20 h 10020"/>
              <a:gd name="connsiteX0" fmla="*/ 0 w 10000"/>
              <a:gd name="connsiteY0" fmla="*/ 399 h 10399"/>
              <a:gd name="connsiteX1" fmla="*/ 1035 w 10000"/>
              <a:gd name="connsiteY1" fmla="*/ 0 h 10399"/>
              <a:gd name="connsiteX2" fmla="*/ 2279 w 10000"/>
              <a:gd name="connsiteY2" fmla="*/ 379 h 10399"/>
              <a:gd name="connsiteX3" fmla="*/ 6435 w 10000"/>
              <a:gd name="connsiteY3" fmla="*/ 379 h 10399"/>
              <a:gd name="connsiteX4" fmla="*/ 8725 w 10000"/>
              <a:gd name="connsiteY4" fmla="*/ 379 h 10399"/>
              <a:gd name="connsiteX5" fmla="*/ 10000 w 10000"/>
              <a:gd name="connsiteY5" fmla="*/ 399 h 10399"/>
              <a:gd name="connsiteX6" fmla="*/ 8000 w 10000"/>
              <a:gd name="connsiteY6" fmla="*/ 10399 h 10399"/>
              <a:gd name="connsiteX7" fmla="*/ 2000 w 10000"/>
              <a:gd name="connsiteY7" fmla="*/ 10399 h 10399"/>
              <a:gd name="connsiteX8" fmla="*/ 0 w 10000"/>
              <a:gd name="connsiteY8" fmla="*/ 399 h 10399"/>
              <a:gd name="connsiteX0" fmla="*/ 0 w 10000"/>
              <a:gd name="connsiteY0" fmla="*/ 613 h 10613"/>
              <a:gd name="connsiteX1" fmla="*/ 1035 w 10000"/>
              <a:gd name="connsiteY1" fmla="*/ 214 h 10613"/>
              <a:gd name="connsiteX2" fmla="*/ 3457 w 10000"/>
              <a:gd name="connsiteY2" fmla="*/ 0 h 10613"/>
              <a:gd name="connsiteX3" fmla="*/ 6435 w 10000"/>
              <a:gd name="connsiteY3" fmla="*/ 593 h 10613"/>
              <a:gd name="connsiteX4" fmla="*/ 8725 w 10000"/>
              <a:gd name="connsiteY4" fmla="*/ 593 h 10613"/>
              <a:gd name="connsiteX5" fmla="*/ 10000 w 10000"/>
              <a:gd name="connsiteY5" fmla="*/ 613 h 10613"/>
              <a:gd name="connsiteX6" fmla="*/ 8000 w 10000"/>
              <a:gd name="connsiteY6" fmla="*/ 10613 h 10613"/>
              <a:gd name="connsiteX7" fmla="*/ 2000 w 10000"/>
              <a:gd name="connsiteY7" fmla="*/ 10613 h 10613"/>
              <a:gd name="connsiteX8" fmla="*/ 0 w 10000"/>
              <a:gd name="connsiteY8" fmla="*/ 613 h 10613"/>
              <a:gd name="connsiteX0" fmla="*/ 0 w 10000"/>
              <a:gd name="connsiteY0" fmla="*/ 613 h 10613"/>
              <a:gd name="connsiteX1" fmla="*/ 1035 w 10000"/>
              <a:gd name="connsiteY1" fmla="*/ 214 h 10613"/>
              <a:gd name="connsiteX2" fmla="*/ 3457 w 10000"/>
              <a:gd name="connsiteY2" fmla="*/ 0 h 10613"/>
              <a:gd name="connsiteX3" fmla="*/ 6239 w 10000"/>
              <a:gd name="connsiteY3" fmla="*/ 261 h 10613"/>
              <a:gd name="connsiteX4" fmla="*/ 8725 w 10000"/>
              <a:gd name="connsiteY4" fmla="*/ 593 h 10613"/>
              <a:gd name="connsiteX5" fmla="*/ 10000 w 10000"/>
              <a:gd name="connsiteY5" fmla="*/ 613 h 10613"/>
              <a:gd name="connsiteX6" fmla="*/ 8000 w 10000"/>
              <a:gd name="connsiteY6" fmla="*/ 10613 h 10613"/>
              <a:gd name="connsiteX7" fmla="*/ 2000 w 10000"/>
              <a:gd name="connsiteY7" fmla="*/ 10613 h 10613"/>
              <a:gd name="connsiteX8" fmla="*/ 0 w 10000"/>
              <a:gd name="connsiteY8" fmla="*/ 613 h 10613"/>
              <a:gd name="connsiteX0" fmla="*/ 0 w 10000"/>
              <a:gd name="connsiteY0" fmla="*/ 613 h 10613"/>
              <a:gd name="connsiteX1" fmla="*/ 1035 w 10000"/>
              <a:gd name="connsiteY1" fmla="*/ 214 h 10613"/>
              <a:gd name="connsiteX2" fmla="*/ 3457 w 10000"/>
              <a:gd name="connsiteY2" fmla="*/ 0 h 10613"/>
              <a:gd name="connsiteX3" fmla="*/ 6239 w 10000"/>
              <a:gd name="connsiteY3" fmla="*/ 261 h 10613"/>
              <a:gd name="connsiteX4" fmla="*/ 8496 w 10000"/>
              <a:gd name="connsiteY4" fmla="*/ 119 h 10613"/>
              <a:gd name="connsiteX5" fmla="*/ 10000 w 10000"/>
              <a:gd name="connsiteY5" fmla="*/ 613 h 10613"/>
              <a:gd name="connsiteX6" fmla="*/ 8000 w 10000"/>
              <a:gd name="connsiteY6" fmla="*/ 10613 h 10613"/>
              <a:gd name="connsiteX7" fmla="*/ 2000 w 10000"/>
              <a:gd name="connsiteY7" fmla="*/ 10613 h 10613"/>
              <a:gd name="connsiteX8" fmla="*/ 0 w 10000"/>
              <a:gd name="connsiteY8" fmla="*/ 613 h 10613"/>
              <a:gd name="connsiteX0" fmla="*/ 0 w 10000"/>
              <a:gd name="connsiteY0" fmla="*/ 613 h 10613"/>
              <a:gd name="connsiteX1" fmla="*/ 1035 w 10000"/>
              <a:gd name="connsiteY1" fmla="*/ 214 h 10613"/>
              <a:gd name="connsiteX2" fmla="*/ 3457 w 10000"/>
              <a:gd name="connsiteY2" fmla="*/ 0 h 10613"/>
              <a:gd name="connsiteX3" fmla="*/ 6239 w 10000"/>
              <a:gd name="connsiteY3" fmla="*/ 261 h 10613"/>
              <a:gd name="connsiteX4" fmla="*/ 8496 w 10000"/>
              <a:gd name="connsiteY4" fmla="*/ 119 h 10613"/>
              <a:gd name="connsiteX5" fmla="*/ 10000 w 10000"/>
              <a:gd name="connsiteY5" fmla="*/ 613 h 10613"/>
              <a:gd name="connsiteX6" fmla="*/ 8000 w 10000"/>
              <a:gd name="connsiteY6" fmla="*/ 10613 h 10613"/>
              <a:gd name="connsiteX7" fmla="*/ 2000 w 10000"/>
              <a:gd name="connsiteY7" fmla="*/ 10613 h 10613"/>
              <a:gd name="connsiteX8" fmla="*/ 0 w 10000"/>
              <a:gd name="connsiteY8" fmla="*/ 613 h 10613"/>
              <a:gd name="connsiteX0" fmla="*/ 0 w 10000"/>
              <a:gd name="connsiteY0" fmla="*/ 613 h 10613"/>
              <a:gd name="connsiteX1" fmla="*/ 1035 w 10000"/>
              <a:gd name="connsiteY1" fmla="*/ 214 h 10613"/>
              <a:gd name="connsiteX2" fmla="*/ 3457 w 10000"/>
              <a:gd name="connsiteY2" fmla="*/ 0 h 10613"/>
              <a:gd name="connsiteX3" fmla="*/ 6239 w 10000"/>
              <a:gd name="connsiteY3" fmla="*/ 261 h 10613"/>
              <a:gd name="connsiteX4" fmla="*/ 8496 w 10000"/>
              <a:gd name="connsiteY4" fmla="*/ 119 h 10613"/>
              <a:gd name="connsiteX5" fmla="*/ 10000 w 10000"/>
              <a:gd name="connsiteY5" fmla="*/ 613 h 10613"/>
              <a:gd name="connsiteX6" fmla="*/ 8000 w 10000"/>
              <a:gd name="connsiteY6" fmla="*/ 10613 h 10613"/>
              <a:gd name="connsiteX7" fmla="*/ 2000 w 10000"/>
              <a:gd name="connsiteY7" fmla="*/ 10613 h 10613"/>
              <a:gd name="connsiteX8" fmla="*/ 0 w 10000"/>
              <a:gd name="connsiteY8" fmla="*/ 613 h 10613"/>
              <a:gd name="connsiteX0" fmla="*/ 0 w 10000"/>
              <a:gd name="connsiteY0" fmla="*/ 613 h 10613"/>
              <a:gd name="connsiteX1" fmla="*/ 1035 w 10000"/>
              <a:gd name="connsiteY1" fmla="*/ 214 h 10613"/>
              <a:gd name="connsiteX2" fmla="*/ 3457 w 10000"/>
              <a:gd name="connsiteY2" fmla="*/ 0 h 10613"/>
              <a:gd name="connsiteX3" fmla="*/ 6239 w 10000"/>
              <a:gd name="connsiteY3" fmla="*/ 261 h 10613"/>
              <a:gd name="connsiteX4" fmla="*/ 8496 w 10000"/>
              <a:gd name="connsiteY4" fmla="*/ 119 h 10613"/>
              <a:gd name="connsiteX5" fmla="*/ 10000 w 10000"/>
              <a:gd name="connsiteY5" fmla="*/ 613 h 10613"/>
              <a:gd name="connsiteX6" fmla="*/ 8000 w 10000"/>
              <a:gd name="connsiteY6" fmla="*/ 10613 h 10613"/>
              <a:gd name="connsiteX7" fmla="*/ 2000 w 10000"/>
              <a:gd name="connsiteY7" fmla="*/ 10613 h 10613"/>
              <a:gd name="connsiteX8" fmla="*/ 0 w 10000"/>
              <a:gd name="connsiteY8" fmla="*/ 613 h 10613"/>
              <a:gd name="connsiteX0" fmla="*/ 0 w 10000"/>
              <a:gd name="connsiteY0" fmla="*/ 613 h 10613"/>
              <a:gd name="connsiteX1" fmla="*/ 1035 w 10000"/>
              <a:gd name="connsiteY1" fmla="*/ 214 h 10613"/>
              <a:gd name="connsiteX2" fmla="*/ 3457 w 10000"/>
              <a:gd name="connsiteY2" fmla="*/ 0 h 10613"/>
              <a:gd name="connsiteX3" fmla="*/ 6239 w 10000"/>
              <a:gd name="connsiteY3" fmla="*/ 261 h 10613"/>
              <a:gd name="connsiteX4" fmla="*/ 8496 w 10000"/>
              <a:gd name="connsiteY4" fmla="*/ 119 h 10613"/>
              <a:gd name="connsiteX5" fmla="*/ 10000 w 10000"/>
              <a:gd name="connsiteY5" fmla="*/ 613 h 10613"/>
              <a:gd name="connsiteX6" fmla="*/ 8000 w 10000"/>
              <a:gd name="connsiteY6" fmla="*/ 10613 h 10613"/>
              <a:gd name="connsiteX7" fmla="*/ 2000 w 10000"/>
              <a:gd name="connsiteY7" fmla="*/ 10613 h 10613"/>
              <a:gd name="connsiteX8" fmla="*/ 0 w 10000"/>
              <a:gd name="connsiteY8" fmla="*/ 613 h 10613"/>
              <a:gd name="connsiteX0" fmla="*/ 0 w 10000"/>
              <a:gd name="connsiteY0" fmla="*/ 652 h 10652"/>
              <a:gd name="connsiteX1" fmla="*/ 1035 w 10000"/>
              <a:gd name="connsiteY1" fmla="*/ 253 h 10652"/>
              <a:gd name="connsiteX2" fmla="*/ 3457 w 10000"/>
              <a:gd name="connsiteY2" fmla="*/ 39 h 10652"/>
              <a:gd name="connsiteX3" fmla="*/ 6239 w 10000"/>
              <a:gd name="connsiteY3" fmla="*/ 300 h 10652"/>
              <a:gd name="connsiteX4" fmla="*/ 8496 w 10000"/>
              <a:gd name="connsiteY4" fmla="*/ 158 h 10652"/>
              <a:gd name="connsiteX5" fmla="*/ 10000 w 10000"/>
              <a:gd name="connsiteY5" fmla="*/ 652 h 10652"/>
              <a:gd name="connsiteX6" fmla="*/ 8000 w 10000"/>
              <a:gd name="connsiteY6" fmla="*/ 10652 h 10652"/>
              <a:gd name="connsiteX7" fmla="*/ 2000 w 10000"/>
              <a:gd name="connsiteY7" fmla="*/ 10652 h 10652"/>
              <a:gd name="connsiteX8" fmla="*/ 0 w 10000"/>
              <a:gd name="connsiteY8" fmla="*/ 652 h 10652"/>
              <a:gd name="connsiteX0" fmla="*/ 0 w 10000"/>
              <a:gd name="connsiteY0" fmla="*/ 652 h 10652"/>
              <a:gd name="connsiteX1" fmla="*/ 1035 w 10000"/>
              <a:gd name="connsiteY1" fmla="*/ 253 h 10652"/>
              <a:gd name="connsiteX2" fmla="*/ 3457 w 10000"/>
              <a:gd name="connsiteY2" fmla="*/ 39 h 10652"/>
              <a:gd name="connsiteX3" fmla="*/ 6239 w 10000"/>
              <a:gd name="connsiteY3" fmla="*/ 300 h 10652"/>
              <a:gd name="connsiteX4" fmla="*/ 8496 w 10000"/>
              <a:gd name="connsiteY4" fmla="*/ 158 h 10652"/>
              <a:gd name="connsiteX5" fmla="*/ 10000 w 10000"/>
              <a:gd name="connsiteY5" fmla="*/ 652 h 10652"/>
              <a:gd name="connsiteX6" fmla="*/ 8000 w 10000"/>
              <a:gd name="connsiteY6" fmla="*/ 10652 h 10652"/>
              <a:gd name="connsiteX7" fmla="*/ 2000 w 10000"/>
              <a:gd name="connsiteY7" fmla="*/ 10652 h 10652"/>
              <a:gd name="connsiteX8" fmla="*/ 0 w 10000"/>
              <a:gd name="connsiteY8" fmla="*/ 652 h 10652"/>
              <a:gd name="connsiteX0" fmla="*/ 0 w 10000"/>
              <a:gd name="connsiteY0" fmla="*/ 652 h 10652"/>
              <a:gd name="connsiteX1" fmla="*/ 1035 w 10000"/>
              <a:gd name="connsiteY1" fmla="*/ 253 h 10652"/>
              <a:gd name="connsiteX2" fmla="*/ 3457 w 10000"/>
              <a:gd name="connsiteY2" fmla="*/ 39 h 10652"/>
              <a:gd name="connsiteX3" fmla="*/ 6239 w 10000"/>
              <a:gd name="connsiteY3" fmla="*/ 300 h 10652"/>
              <a:gd name="connsiteX4" fmla="*/ 8496 w 10000"/>
              <a:gd name="connsiteY4" fmla="*/ 158 h 10652"/>
              <a:gd name="connsiteX5" fmla="*/ 10000 w 10000"/>
              <a:gd name="connsiteY5" fmla="*/ 652 h 10652"/>
              <a:gd name="connsiteX6" fmla="*/ 8000 w 10000"/>
              <a:gd name="connsiteY6" fmla="*/ 10652 h 10652"/>
              <a:gd name="connsiteX7" fmla="*/ 2000 w 10000"/>
              <a:gd name="connsiteY7" fmla="*/ 10652 h 10652"/>
              <a:gd name="connsiteX8" fmla="*/ 0 w 10000"/>
              <a:gd name="connsiteY8" fmla="*/ 652 h 10652"/>
              <a:gd name="connsiteX0" fmla="*/ 0 w 10000"/>
              <a:gd name="connsiteY0" fmla="*/ 652 h 10652"/>
              <a:gd name="connsiteX1" fmla="*/ 1035 w 10000"/>
              <a:gd name="connsiteY1" fmla="*/ 253 h 10652"/>
              <a:gd name="connsiteX2" fmla="*/ 3457 w 10000"/>
              <a:gd name="connsiteY2" fmla="*/ 39 h 10652"/>
              <a:gd name="connsiteX3" fmla="*/ 6239 w 10000"/>
              <a:gd name="connsiteY3" fmla="*/ 300 h 10652"/>
              <a:gd name="connsiteX4" fmla="*/ 8496 w 10000"/>
              <a:gd name="connsiteY4" fmla="*/ 158 h 10652"/>
              <a:gd name="connsiteX5" fmla="*/ 10000 w 10000"/>
              <a:gd name="connsiteY5" fmla="*/ 652 h 10652"/>
              <a:gd name="connsiteX6" fmla="*/ 8000 w 10000"/>
              <a:gd name="connsiteY6" fmla="*/ 10652 h 10652"/>
              <a:gd name="connsiteX7" fmla="*/ 2000 w 10000"/>
              <a:gd name="connsiteY7" fmla="*/ 10652 h 10652"/>
              <a:gd name="connsiteX8" fmla="*/ 0 w 10000"/>
              <a:gd name="connsiteY8" fmla="*/ 652 h 10652"/>
              <a:gd name="connsiteX0" fmla="*/ 0 w 10000"/>
              <a:gd name="connsiteY0" fmla="*/ 652 h 10652"/>
              <a:gd name="connsiteX1" fmla="*/ 1035 w 10000"/>
              <a:gd name="connsiteY1" fmla="*/ 253 h 10652"/>
              <a:gd name="connsiteX2" fmla="*/ 3457 w 10000"/>
              <a:gd name="connsiteY2" fmla="*/ 39 h 10652"/>
              <a:gd name="connsiteX3" fmla="*/ 6239 w 10000"/>
              <a:gd name="connsiteY3" fmla="*/ 300 h 10652"/>
              <a:gd name="connsiteX4" fmla="*/ 8496 w 10000"/>
              <a:gd name="connsiteY4" fmla="*/ 158 h 10652"/>
              <a:gd name="connsiteX5" fmla="*/ 10000 w 10000"/>
              <a:gd name="connsiteY5" fmla="*/ 652 h 10652"/>
              <a:gd name="connsiteX6" fmla="*/ 8000 w 10000"/>
              <a:gd name="connsiteY6" fmla="*/ 10652 h 10652"/>
              <a:gd name="connsiteX7" fmla="*/ 2000 w 10000"/>
              <a:gd name="connsiteY7" fmla="*/ 10652 h 10652"/>
              <a:gd name="connsiteX8" fmla="*/ 0 w 10000"/>
              <a:gd name="connsiteY8" fmla="*/ 652 h 10652"/>
              <a:gd name="connsiteX0" fmla="*/ 0 w 10000"/>
              <a:gd name="connsiteY0" fmla="*/ 1432 h 11432"/>
              <a:gd name="connsiteX1" fmla="*/ 1035 w 10000"/>
              <a:gd name="connsiteY1" fmla="*/ 1033 h 11432"/>
              <a:gd name="connsiteX2" fmla="*/ 3392 w 10000"/>
              <a:gd name="connsiteY2" fmla="*/ 13 h 11432"/>
              <a:gd name="connsiteX3" fmla="*/ 6239 w 10000"/>
              <a:gd name="connsiteY3" fmla="*/ 1080 h 11432"/>
              <a:gd name="connsiteX4" fmla="*/ 8496 w 10000"/>
              <a:gd name="connsiteY4" fmla="*/ 938 h 11432"/>
              <a:gd name="connsiteX5" fmla="*/ 10000 w 10000"/>
              <a:gd name="connsiteY5" fmla="*/ 1432 h 11432"/>
              <a:gd name="connsiteX6" fmla="*/ 8000 w 10000"/>
              <a:gd name="connsiteY6" fmla="*/ 11432 h 11432"/>
              <a:gd name="connsiteX7" fmla="*/ 2000 w 10000"/>
              <a:gd name="connsiteY7" fmla="*/ 11432 h 11432"/>
              <a:gd name="connsiteX8" fmla="*/ 0 w 10000"/>
              <a:gd name="connsiteY8" fmla="*/ 1432 h 1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1432">
                <a:moveTo>
                  <a:pt x="0" y="1432"/>
                </a:moveTo>
                <a:cubicBezTo>
                  <a:pt x="345" y="1299"/>
                  <a:pt x="330" y="1118"/>
                  <a:pt x="1035" y="1033"/>
                </a:cubicBezTo>
                <a:cubicBezTo>
                  <a:pt x="1842" y="962"/>
                  <a:pt x="2650" y="155"/>
                  <a:pt x="3392" y="13"/>
                </a:cubicBezTo>
                <a:cubicBezTo>
                  <a:pt x="4581" y="-137"/>
                  <a:pt x="5312" y="993"/>
                  <a:pt x="6239" y="1080"/>
                </a:cubicBezTo>
                <a:cubicBezTo>
                  <a:pt x="7220" y="1175"/>
                  <a:pt x="7744" y="985"/>
                  <a:pt x="8496" y="938"/>
                </a:cubicBezTo>
                <a:cubicBezTo>
                  <a:pt x="9161" y="890"/>
                  <a:pt x="9499" y="1267"/>
                  <a:pt x="10000" y="1432"/>
                </a:cubicBezTo>
                <a:lnTo>
                  <a:pt x="8000" y="11432"/>
                </a:lnTo>
                <a:lnTo>
                  <a:pt x="2000" y="11432"/>
                </a:lnTo>
                <a:lnTo>
                  <a:pt x="0" y="1432"/>
                </a:ln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54" name="Rectangle 53"/>
          <p:cNvSpPr/>
          <p:nvPr/>
        </p:nvSpPr>
        <p:spPr>
          <a:xfrm rot="17027626">
            <a:off x="269045" y="33758346"/>
            <a:ext cx="6050483" cy="1446550"/>
          </a:xfrm>
          <a:prstGeom prst="rect">
            <a:avLst/>
          </a:prstGeom>
        </p:spPr>
        <p:txBody>
          <a:bodyPr wrap="square">
            <a:spAutoFit/>
          </a:bodyPr>
          <a:lstStyle/>
          <a:p>
            <a:r>
              <a:rPr lang="en-US" sz="8800" smtClean="0">
                <a:solidFill>
                  <a:schemeClr val="bg1"/>
                </a:solidFill>
              </a:rPr>
              <a:t>System</a:t>
            </a:r>
            <a:endParaRPr lang="en-US" sz="8800">
              <a:solidFill>
                <a:schemeClr val="bg1"/>
              </a:solidFill>
            </a:endParaRPr>
          </a:p>
        </p:txBody>
      </p:sp>
      <p:sp>
        <p:nvSpPr>
          <p:cNvPr id="43" name="Rectangle 42"/>
          <p:cNvSpPr/>
          <p:nvPr/>
        </p:nvSpPr>
        <p:spPr>
          <a:xfrm rot="17027626">
            <a:off x="10789991" y="33758346"/>
            <a:ext cx="6050483" cy="1446550"/>
          </a:xfrm>
          <a:prstGeom prst="rect">
            <a:avLst/>
          </a:prstGeom>
        </p:spPr>
        <p:txBody>
          <a:bodyPr wrap="square">
            <a:spAutoFit/>
          </a:bodyPr>
          <a:lstStyle/>
          <a:p>
            <a:r>
              <a:rPr lang="en-US" sz="8800" smtClean="0">
                <a:solidFill>
                  <a:schemeClr val="bg1"/>
                </a:solidFill>
              </a:rPr>
              <a:t>System</a:t>
            </a:r>
            <a:endParaRPr lang="en-US" sz="8800">
              <a:solidFill>
                <a:schemeClr val="bg1"/>
              </a:solidFill>
            </a:endParaRPr>
          </a:p>
        </p:txBody>
      </p:sp>
      <p:sp>
        <p:nvSpPr>
          <p:cNvPr id="58" name="Rectangle 57"/>
          <p:cNvSpPr/>
          <p:nvPr/>
        </p:nvSpPr>
        <p:spPr>
          <a:xfrm rot="17027626">
            <a:off x="21227306" y="33758346"/>
            <a:ext cx="6050483" cy="1446550"/>
          </a:xfrm>
          <a:prstGeom prst="rect">
            <a:avLst/>
          </a:prstGeom>
        </p:spPr>
        <p:txBody>
          <a:bodyPr wrap="square">
            <a:spAutoFit/>
          </a:bodyPr>
          <a:lstStyle/>
          <a:p>
            <a:r>
              <a:rPr lang="en-US" sz="8800" smtClean="0">
                <a:solidFill>
                  <a:schemeClr val="bg1"/>
                </a:solidFill>
              </a:rPr>
              <a:t>System</a:t>
            </a:r>
            <a:endParaRPr lang="en-US" sz="8800">
              <a:solidFill>
                <a:schemeClr val="bg1"/>
              </a:solidFill>
            </a:endParaRPr>
          </a:p>
        </p:txBody>
      </p:sp>
      <p:sp>
        <p:nvSpPr>
          <p:cNvPr id="67" name="Rectangle 66"/>
          <p:cNvSpPr/>
          <p:nvPr/>
        </p:nvSpPr>
        <p:spPr>
          <a:xfrm>
            <a:off x="14250383" y="18597193"/>
            <a:ext cx="4203881" cy="7521482"/>
          </a:xfrm>
          <a:prstGeom prst="rect">
            <a:avLst/>
          </a:prstGeom>
          <a:solidFill>
            <a:schemeClr val="accent4">
              <a:lumMod val="60000"/>
              <a:lumOff val="4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3766913" y="18553078"/>
            <a:ext cx="14697423" cy="7565597"/>
          </a:xfrm>
          <a:custGeom>
            <a:avLst/>
            <a:gdLst>
              <a:gd name="connsiteX0" fmla="*/ 0 w 4203881"/>
              <a:gd name="connsiteY0" fmla="*/ 0 h 7521482"/>
              <a:gd name="connsiteX1" fmla="*/ 4203881 w 4203881"/>
              <a:gd name="connsiteY1" fmla="*/ 0 h 7521482"/>
              <a:gd name="connsiteX2" fmla="*/ 4203881 w 4203881"/>
              <a:gd name="connsiteY2" fmla="*/ 7521482 h 7521482"/>
              <a:gd name="connsiteX3" fmla="*/ 0 w 4203881"/>
              <a:gd name="connsiteY3" fmla="*/ 7521482 h 7521482"/>
              <a:gd name="connsiteX4" fmla="*/ 0 w 4203881"/>
              <a:gd name="connsiteY4" fmla="*/ 0 h 7521482"/>
              <a:gd name="connsiteX0" fmla="*/ 0 w 14681381"/>
              <a:gd name="connsiteY0" fmla="*/ 76200 h 7597682"/>
              <a:gd name="connsiteX1" fmla="*/ 14681381 w 14681381"/>
              <a:gd name="connsiteY1" fmla="*/ 0 h 7597682"/>
              <a:gd name="connsiteX2" fmla="*/ 4203881 w 14681381"/>
              <a:gd name="connsiteY2" fmla="*/ 7597682 h 7597682"/>
              <a:gd name="connsiteX3" fmla="*/ 0 w 14681381"/>
              <a:gd name="connsiteY3" fmla="*/ 7597682 h 7597682"/>
              <a:gd name="connsiteX4" fmla="*/ 0 w 14681381"/>
              <a:gd name="connsiteY4" fmla="*/ 76200 h 7597682"/>
              <a:gd name="connsiteX0" fmla="*/ 10515600 w 14681381"/>
              <a:gd name="connsiteY0" fmla="*/ 0 h 7635782"/>
              <a:gd name="connsiteX1" fmla="*/ 14681381 w 14681381"/>
              <a:gd name="connsiteY1" fmla="*/ 38100 h 7635782"/>
              <a:gd name="connsiteX2" fmla="*/ 4203881 w 14681381"/>
              <a:gd name="connsiteY2" fmla="*/ 7635782 h 7635782"/>
              <a:gd name="connsiteX3" fmla="*/ 0 w 14681381"/>
              <a:gd name="connsiteY3" fmla="*/ 7635782 h 7635782"/>
              <a:gd name="connsiteX4" fmla="*/ 10515600 w 14681381"/>
              <a:gd name="connsiteY4" fmla="*/ 0 h 7635782"/>
              <a:gd name="connsiteX0" fmla="*/ 10515600 w 14681381"/>
              <a:gd name="connsiteY0" fmla="*/ 58153 h 7597682"/>
              <a:gd name="connsiteX1" fmla="*/ 14681381 w 14681381"/>
              <a:gd name="connsiteY1" fmla="*/ 0 h 7597682"/>
              <a:gd name="connsiteX2" fmla="*/ 4203881 w 14681381"/>
              <a:gd name="connsiteY2" fmla="*/ 7597682 h 7597682"/>
              <a:gd name="connsiteX3" fmla="*/ 0 w 14681381"/>
              <a:gd name="connsiteY3" fmla="*/ 7597682 h 7597682"/>
              <a:gd name="connsiteX4" fmla="*/ 10515600 w 14681381"/>
              <a:gd name="connsiteY4" fmla="*/ 58153 h 7597682"/>
              <a:gd name="connsiteX0" fmla="*/ 10515600 w 14697423"/>
              <a:gd name="connsiteY0" fmla="*/ 26068 h 7565597"/>
              <a:gd name="connsiteX1" fmla="*/ 14697423 w 14697423"/>
              <a:gd name="connsiteY1" fmla="*/ 0 h 7565597"/>
              <a:gd name="connsiteX2" fmla="*/ 4203881 w 14697423"/>
              <a:gd name="connsiteY2" fmla="*/ 7565597 h 7565597"/>
              <a:gd name="connsiteX3" fmla="*/ 0 w 14697423"/>
              <a:gd name="connsiteY3" fmla="*/ 7565597 h 7565597"/>
              <a:gd name="connsiteX4" fmla="*/ 10515600 w 14697423"/>
              <a:gd name="connsiteY4" fmla="*/ 26068 h 7565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7423" h="7565597">
                <a:moveTo>
                  <a:pt x="10515600" y="26068"/>
                </a:moveTo>
                <a:lnTo>
                  <a:pt x="14697423" y="0"/>
                </a:lnTo>
                <a:lnTo>
                  <a:pt x="4203881" y="7565597"/>
                </a:lnTo>
                <a:lnTo>
                  <a:pt x="0" y="7565597"/>
                </a:lnTo>
                <a:lnTo>
                  <a:pt x="10515600" y="26068"/>
                </a:lnTo>
                <a:close/>
              </a:path>
            </a:pathLst>
          </a:custGeom>
          <a:solidFill>
            <a:schemeClr val="accent4">
              <a:lumMod val="60000"/>
              <a:lumOff val="4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14281883" y="18596466"/>
            <a:ext cx="14663333" cy="7457314"/>
          </a:xfrm>
          <a:custGeom>
            <a:avLst/>
            <a:gdLst>
              <a:gd name="connsiteX0" fmla="*/ 0 w 4203881"/>
              <a:gd name="connsiteY0" fmla="*/ 0 h 7521482"/>
              <a:gd name="connsiteX1" fmla="*/ 4203881 w 4203881"/>
              <a:gd name="connsiteY1" fmla="*/ 0 h 7521482"/>
              <a:gd name="connsiteX2" fmla="*/ 4203881 w 4203881"/>
              <a:gd name="connsiteY2" fmla="*/ 7521482 h 7521482"/>
              <a:gd name="connsiteX3" fmla="*/ 0 w 4203881"/>
              <a:gd name="connsiteY3" fmla="*/ 7521482 h 7521482"/>
              <a:gd name="connsiteX4" fmla="*/ 0 w 4203881"/>
              <a:gd name="connsiteY4" fmla="*/ 0 h 7521482"/>
              <a:gd name="connsiteX0" fmla="*/ 0 w 14663333"/>
              <a:gd name="connsiteY0" fmla="*/ 80210 h 7521482"/>
              <a:gd name="connsiteX1" fmla="*/ 14663333 w 14663333"/>
              <a:gd name="connsiteY1" fmla="*/ 0 h 7521482"/>
              <a:gd name="connsiteX2" fmla="*/ 14663333 w 14663333"/>
              <a:gd name="connsiteY2" fmla="*/ 7521482 h 7521482"/>
              <a:gd name="connsiteX3" fmla="*/ 10459452 w 14663333"/>
              <a:gd name="connsiteY3" fmla="*/ 7521482 h 7521482"/>
              <a:gd name="connsiteX4" fmla="*/ 0 w 14663333"/>
              <a:gd name="connsiteY4" fmla="*/ 80210 h 7521482"/>
              <a:gd name="connsiteX0" fmla="*/ 0 w 14663333"/>
              <a:gd name="connsiteY0" fmla="*/ 32084 h 7473356"/>
              <a:gd name="connsiteX1" fmla="*/ 4155754 w 14663333"/>
              <a:gd name="connsiteY1" fmla="*/ 0 h 7473356"/>
              <a:gd name="connsiteX2" fmla="*/ 14663333 w 14663333"/>
              <a:gd name="connsiteY2" fmla="*/ 7473356 h 7473356"/>
              <a:gd name="connsiteX3" fmla="*/ 10459452 w 14663333"/>
              <a:gd name="connsiteY3" fmla="*/ 7473356 h 7473356"/>
              <a:gd name="connsiteX4" fmla="*/ 0 w 14663333"/>
              <a:gd name="connsiteY4" fmla="*/ 32084 h 7473356"/>
              <a:gd name="connsiteX0" fmla="*/ 0 w 14663333"/>
              <a:gd name="connsiteY0" fmla="*/ 32084 h 7473356"/>
              <a:gd name="connsiteX1" fmla="*/ 4155754 w 14663333"/>
              <a:gd name="connsiteY1" fmla="*/ 0 h 7473356"/>
              <a:gd name="connsiteX2" fmla="*/ 14663333 w 14663333"/>
              <a:gd name="connsiteY2" fmla="*/ 7473356 h 7473356"/>
              <a:gd name="connsiteX3" fmla="*/ 10459452 w 14663333"/>
              <a:gd name="connsiteY3" fmla="*/ 7473356 h 7473356"/>
              <a:gd name="connsiteX4" fmla="*/ 0 w 14663333"/>
              <a:gd name="connsiteY4" fmla="*/ 32084 h 7473356"/>
              <a:gd name="connsiteX0" fmla="*/ 0 w 14663333"/>
              <a:gd name="connsiteY0" fmla="*/ 16042 h 7457314"/>
              <a:gd name="connsiteX1" fmla="*/ 4187838 w 14663333"/>
              <a:gd name="connsiteY1" fmla="*/ 0 h 7457314"/>
              <a:gd name="connsiteX2" fmla="*/ 14663333 w 14663333"/>
              <a:gd name="connsiteY2" fmla="*/ 7457314 h 7457314"/>
              <a:gd name="connsiteX3" fmla="*/ 10459452 w 14663333"/>
              <a:gd name="connsiteY3" fmla="*/ 7457314 h 7457314"/>
              <a:gd name="connsiteX4" fmla="*/ 0 w 14663333"/>
              <a:gd name="connsiteY4" fmla="*/ 16042 h 7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63333" h="7457314">
                <a:moveTo>
                  <a:pt x="0" y="16042"/>
                </a:moveTo>
                <a:lnTo>
                  <a:pt x="4187838" y="0"/>
                </a:lnTo>
                <a:lnTo>
                  <a:pt x="14663333" y="7457314"/>
                </a:lnTo>
                <a:lnTo>
                  <a:pt x="10459452" y="7457314"/>
                </a:lnTo>
                <a:lnTo>
                  <a:pt x="0" y="16042"/>
                </a:lnTo>
                <a:close/>
              </a:path>
            </a:pathLst>
          </a:custGeom>
          <a:solidFill>
            <a:schemeClr val="accent4">
              <a:lumMod val="60000"/>
              <a:lumOff val="4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owchart: Manual Operation 71"/>
          <p:cNvSpPr/>
          <p:nvPr/>
        </p:nvSpPr>
        <p:spPr>
          <a:xfrm>
            <a:off x="3776673" y="31882660"/>
            <a:ext cx="4233925" cy="5808028"/>
          </a:xfrm>
          <a:prstGeom prst="flowChartManualOperati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74" name="Flowchart: Manual Operation 73"/>
          <p:cNvSpPr/>
          <p:nvPr/>
        </p:nvSpPr>
        <p:spPr>
          <a:xfrm>
            <a:off x="14220339" y="31869422"/>
            <a:ext cx="4233925" cy="5821265"/>
          </a:xfrm>
          <a:prstGeom prst="flowChartManualOperati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77" name="Flowchart: Manual Operation 76"/>
          <p:cNvSpPr/>
          <p:nvPr/>
        </p:nvSpPr>
        <p:spPr>
          <a:xfrm>
            <a:off x="24679941" y="31849255"/>
            <a:ext cx="4233925" cy="5841433"/>
          </a:xfrm>
          <a:prstGeom prst="flowChartManualOperati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78" name="Rectangle 77"/>
          <p:cNvSpPr/>
          <p:nvPr/>
        </p:nvSpPr>
        <p:spPr>
          <a:xfrm>
            <a:off x="3501796" y="34062159"/>
            <a:ext cx="4744966" cy="2123658"/>
          </a:xfrm>
          <a:prstGeom prst="rect">
            <a:avLst/>
          </a:prstGeom>
        </p:spPr>
        <p:txBody>
          <a:bodyPr wrap="square">
            <a:spAutoFit/>
          </a:bodyPr>
          <a:lstStyle/>
          <a:p>
            <a:pPr algn="ctr"/>
            <a:r>
              <a:rPr lang="en-US" sz="6600" smtClean="0">
                <a:solidFill>
                  <a:schemeClr val="bg1"/>
                </a:solidFill>
              </a:rPr>
              <a:t>Native</a:t>
            </a:r>
            <a:endParaRPr lang="en-US" sz="6600">
              <a:solidFill>
                <a:schemeClr val="bg1"/>
              </a:solidFill>
            </a:endParaRPr>
          </a:p>
          <a:p>
            <a:pPr algn="ctr"/>
            <a:r>
              <a:rPr lang="en-US" sz="6600">
                <a:solidFill>
                  <a:schemeClr val="bg1"/>
                </a:solidFill>
              </a:rPr>
              <a:t>code</a:t>
            </a:r>
          </a:p>
        </p:txBody>
      </p:sp>
      <p:sp>
        <p:nvSpPr>
          <p:cNvPr id="79" name="Rectangle 78"/>
          <p:cNvSpPr/>
          <p:nvPr/>
        </p:nvSpPr>
        <p:spPr>
          <a:xfrm>
            <a:off x="14015458" y="34062159"/>
            <a:ext cx="4744966" cy="2123658"/>
          </a:xfrm>
          <a:prstGeom prst="rect">
            <a:avLst/>
          </a:prstGeom>
        </p:spPr>
        <p:txBody>
          <a:bodyPr wrap="square">
            <a:spAutoFit/>
          </a:bodyPr>
          <a:lstStyle/>
          <a:p>
            <a:pPr algn="ctr"/>
            <a:r>
              <a:rPr lang="en-US" sz="6600" smtClean="0">
                <a:solidFill>
                  <a:schemeClr val="bg1"/>
                </a:solidFill>
              </a:rPr>
              <a:t>Native</a:t>
            </a:r>
            <a:endParaRPr lang="en-US" sz="6600">
              <a:solidFill>
                <a:schemeClr val="bg1"/>
              </a:solidFill>
            </a:endParaRPr>
          </a:p>
          <a:p>
            <a:pPr algn="ctr"/>
            <a:r>
              <a:rPr lang="en-US" sz="6600">
                <a:solidFill>
                  <a:schemeClr val="bg1"/>
                </a:solidFill>
              </a:rPr>
              <a:t>code</a:t>
            </a:r>
          </a:p>
        </p:txBody>
      </p:sp>
      <p:sp>
        <p:nvSpPr>
          <p:cNvPr id="80" name="Rectangle 79"/>
          <p:cNvSpPr/>
          <p:nvPr/>
        </p:nvSpPr>
        <p:spPr>
          <a:xfrm>
            <a:off x="24451524" y="34062159"/>
            <a:ext cx="4744966" cy="2123658"/>
          </a:xfrm>
          <a:prstGeom prst="rect">
            <a:avLst/>
          </a:prstGeom>
        </p:spPr>
        <p:txBody>
          <a:bodyPr wrap="square">
            <a:spAutoFit/>
          </a:bodyPr>
          <a:lstStyle/>
          <a:p>
            <a:pPr algn="ctr"/>
            <a:r>
              <a:rPr lang="en-US" sz="6600" smtClean="0">
                <a:solidFill>
                  <a:schemeClr val="bg1"/>
                </a:solidFill>
              </a:rPr>
              <a:t>Native</a:t>
            </a:r>
            <a:endParaRPr lang="en-US" sz="6600">
              <a:solidFill>
                <a:schemeClr val="bg1"/>
              </a:solidFill>
            </a:endParaRPr>
          </a:p>
          <a:p>
            <a:pPr algn="ctr"/>
            <a:r>
              <a:rPr lang="en-US" sz="6600">
                <a:solidFill>
                  <a:schemeClr val="bg1"/>
                </a:solidFill>
              </a:rPr>
              <a:t>code</a:t>
            </a:r>
          </a:p>
        </p:txBody>
      </p:sp>
      <p:sp>
        <p:nvSpPr>
          <p:cNvPr id="68" name="Rectangle 67"/>
          <p:cNvSpPr/>
          <p:nvPr/>
        </p:nvSpPr>
        <p:spPr>
          <a:xfrm>
            <a:off x="2377387" y="2679491"/>
            <a:ext cx="7164141" cy="7017306"/>
          </a:xfrm>
          <a:prstGeom prst="rect">
            <a:avLst/>
          </a:prstGeom>
        </p:spPr>
        <p:txBody>
          <a:bodyPr wrap="none">
            <a:spAutoFit/>
          </a:bodyPr>
          <a:lstStyle/>
          <a:p>
            <a:r>
              <a:rPr lang="en-US" sz="15000" smtClean="0">
                <a:solidFill>
                  <a:schemeClr val="tx1">
                    <a:lumMod val="50000"/>
                    <a:lumOff val="50000"/>
                  </a:schemeClr>
                </a:solidFill>
                <a:latin typeface="Bahnschrift Light SemiCondensed" panose="020B0502040204020203" pitchFamily="34" charset="0"/>
              </a:rPr>
              <a:t>Semi-</a:t>
            </a:r>
          </a:p>
          <a:p>
            <a:r>
              <a:rPr lang="en-US" sz="15000" smtClean="0">
                <a:solidFill>
                  <a:schemeClr val="tx1">
                    <a:lumMod val="50000"/>
                    <a:lumOff val="50000"/>
                  </a:schemeClr>
                </a:solidFill>
                <a:latin typeface="Bahnschrift Light SemiCondensed" panose="020B0502040204020203" pitchFamily="34" charset="0"/>
              </a:rPr>
              <a:t>realistic</a:t>
            </a:r>
          </a:p>
          <a:p>
            <a:r>
              <a:rPr lang="en-US" sz="15000" smtClean="0">
                <a:solidFill>
                  <a:schemeClr val="tx1">
                    <a:lumMod val="50000"/>
                    <a:lumOff val="50000"/>
                  </a:schemeClr>
                </a:solidFill>
                <a:latin typeface="Bahnschrift Light SemiCondensed" panose="020B0502040204020203" pitchFamily="34" charset="0"/>
              </a:rPr>
              <a:t>model</a:t>
            </a:r>
            <a:endParaRPr lang="en-US" sz="15000">
              <a:solidFill>
                <a:schemeClr val="tx1">
                  <a:lumMod val="50000"/>
                  <a:lumOff val="50000"/>
                </a:schemeClr>
              </a:solidFill>
              <a:latin typeface="Bahnschrift Light SemiCondensed" panose="020B0502040204020203" pitchFamily="34" charset="0"/>
            </a:endParaRPr>
          </a:p>
        </p:txBody>
      </p:sp>
    </p:spTree>
    <p:extLst>
      <p:ext uri="{BB962C8B-B14F-4D97-AF65-F5344CB8AC3E}">
        <p14:creationId xmlns:p14="http://schemas.microsoft.com/office/powerpoint/2010/main" val="4178698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6053136"/>
            <a:ext cx="32397701" cy="34518601"/>
          </a:xfrm>
          <a:prstGeom prst="rect">
            <a:avLst/>
          </a:prstGeom>
          <a:gradFill flip="none" rotWithShape="1">
            <a:gsLst>
              <a:gs pos="0">
                <a:schemeClr val="accent1">
                  <a:lumMod val="5000"/>
                  <a:lumOff val="95000"/>
                  <a:alpha val="0"/>
                </a:schemeClr>
              </a:gs>
              <a:gs pos="74000">
                <a:schemeClr val="accent1">
                  <a:lumMod val="45000"/>
                  <a:lumOff val="55000"/>
                  <a:alpha val="26000"/>
                </a:schemeClr>
              </a:gs>
              <a:gs pos="83000">
                <a:schemeClr val="accent1">
                  <a:lumMod val="45000"/>
                  <a:lumOff val="55000"/>
                  <a:alpha val="26000"/>
                </a:schemeClr>
              </a:gs>
              <a:gs pos="100000">
                <a:schemeClr val="accent1">
                  <a:lumMod val="30000"/>
                  <a:lumOff val="70000"/>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958850" y="947737"/>
            <a:ext cx="30556200" cy="24765000"/>
          </a:xfrm>
          <a:prstGeom prst="roundRect">
            <a:avLst>
              <a:gd name="adj" fmla="val 0"/>
            </a:avLst>
          </a:prstGeom>
          <a:solidFill>
            <a:schemeClr val="bg1">
              <a:lumMod val="50000"/>
              <a:alpha val="14000"/>
            </a:schemeClr>
          </a:solid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492250" y="1603950"/>
            <a:ext cx="29489400" cy="23452574"/>
          </a:xfrm>
          <a:prstGeom prst="rect">
            <a:avLst/>
          </a:prstGeom>
        </p:spPr>
        <p:txBody>
          <a:bodyPr wrap="square">
            <a:spAutoFit/>
          </a:bodyPr>
          <a:lstStyle/>
          <a:p>
            <a:pPr algn="just"/>
            <a:r>
              <a:rPr lang="en-US" sz="6600" u="sng">
                <a:solidFill>
                  <a:schemeClr val="tx1">
                    <a:lumMod val="65000"/>
                    <a:lumOff val="35000"/>
                  </a:schemeClr>
                </a:solidFill>
              </a:rPr>
              <a:t>Bytecode portability and compilation vs interpretation</a:t>
            </a:r>
            <a:r>
              <a:rPr lang="en-US" sz="6600">
                <a:solidFill>
                  <a:schemeClr val="tx1">
                    <a:lumMod val="65000"/>
                    <a:lumOff val="35000"/>
                  </a:schemeClr>
                </a:solidFill>
              </a:rPr>
              <a:t>. In an abstract fashion, it shows how most interpreted computer languages work today. It starts from the source code written by the programmer, which is assumed to be compiled to bytecode. The bytecode represents an abstraction of the initial source code. Bytecode is then used as it is on any platform, because there, whatever the platform is, it is met by an adaptation of the same virtual machine. This virtual machine makes a combination between interpretation and sporadic compilation (Just In Time compilation - JIT) to increase the execution speed of the software implementation. Note that "native code" and "machine code" have the exact same meaning across all figures that are alike. This particular figure contains the words "Native code" instead of "Machine code" in order to fit the text inside the horizontal compressed shapes. Note also that in a different context, "native code" may refer to the only language understood by some abstract object. For instance, Java bytecode is the "native code" to the Java Virtual Machine. As it was the case in the old days, some interpreters of lower performance (not necessarily VMs) made a direct interpretation of source code, without an intermediate step like the use of bytecode. In principle, virtual machines could be designed to directly interpret high-level source code, short circuiting the source code security through obscurity or the multi-step optimization, or both. Thus, in such a case the "native code" would be the Java high-level source code. Also, please note that the abstract representation of the modules shown in the figure indicates a lack of extreme contrast between what is commonly called an interpreter or a compiler. That is, the compiler also does a little bit of interpreting and the interpreter also does a little bit of compiling.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850" y="41333737"/>
            <a:ext cx="7332882" cy="1133762"/>
          </a:xfrm>
          <a:prstGeom prst="rect">
            <a:avLst/>
          </a:prstGeom>
        </p:spPr>
      </p:pic>
      <p:sp>
        <p:nvSpPr>
          <p:cNvPr id="7" name="Rectangle 6"/>
          <p:cNvSpPr/>
          <p:nvPr/>
        </p:nvSpPr>
        <p:spPr>
          <a:xfrm>
            <a:off x="958850" y="38666737"/>
            <a:ext cx="29870400" cy="1446550"/>
          </a:xfrm>
          <a:prstGeom prst="rect">
            <a:avLst/>
          </a:prstGeom>
        </p:spPr>
        <p:txBody>
          <a:bodyPr wrap="square">
            <a:spAutoFit/>
          </a:bodyPr>
          <a:lstStyle/>
          <a:p>
            <a:r>
              <a:rPr lang="en-US" sz="4400"/>
              <a:t>Paul A. Gagniuc. </a:t>
            </a:r>
            <a:r>
              <a:rPr lang="en-US" sz="4400" i="1"/>
              <a:t>An Introduction to Programming Languages: Simultaneous Learning in Multiple Coding Environments</a:t>
            </a:r>
            <a:r>
              <a:rPr lang="en-US" sz="4400"/>
              <a:t>. Synthesis Lectures on Computer Science. Springer International Publishing, 2023, pp</a:t>
            </a:r>
            <a:r>
              <a:rPr lang="en-US" sz="4400"/>
              <a:t>. </a:t>
            </a:r>
            <a:r>
              <a:rPr lang="en-US" sz="4400" smtClean="0"/>
              <a:t>1-280.</a:t>
            </a:r>
            <a:endParaRPr lang="en-US" sz="4400"/>
          </a:p>
        </p:txBody>
      </p:sp>
    </p:spTree>
    <p:extLst>
      <p:ext uri="{BB962C8B-B14F-4D97-AF65-F5344CB8AC3E}">
        <p14:creationId xmlns:p14="http://schemas.microsoft.com/office/powerpoint/2010/main" val="443978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1792</TotalTime>
  <Words>423</Words>
  <Application>Microsoft Office PowerPoint</Application>
  <PresentationFormat>Custom</PresentationFormat>
  <Paragraphs>34</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Bahnschrift Light SemiCondensed</vt:lpstr>
      <vt:lpstr>Calibri</vt:lpstr>
      <vt:lpstr>Office Theme</vt:lpstr>
      <vt:lpstr>PowerPoint Presentation</vt:lpstr>
      <vt:lpstr>PowerPoint Presentation</vt:lpstr>
    </vt:vector>
  </TitlesOfParts>
  <Company>Springer Nature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Bytecode portability and compilation vs interpretation</dc:title>
  <dc:creator>Dr. Paul A. Gagniuc</dc:creator>
  <cp:lastModifiedBy>Dr. Paul A. Gagniuc</cp:lastModifiedBy>
  <cp:revision>287</cp:revision>
  <dcterms:created xsi:type="dcterms:W3CDTF">2015-10-28T14:31:42Z</dcterms:created>
  <dcterms:modified xsi:type="dcterms:W3CDTF">2023-03-27T12:12:23Z</dcterms:modified>
</cp:coreProperties>
</file>