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1</a:t>
            </a:fld>
            <a:endParaRPr lang="en-US"/>
          </a:p>
        </p:txBody>
      </p:sp>
    </p:spTree>
    <p:extLst>
      <p:ext uri="{BB962C8B-B14F-4D97-AF65-F5344CB8AC3E}">
        <p14:creationId xmlns:p14="http://schemas.microsoft.com/office/powerpoint/2010/main" val="366860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585" y="0"/>
            <a:ext cx="32396115" cy="43195875"/>
          </a:xfrm>
          <a:prstGeom prst="rect">
            <a:avLst/>
          </a:prstGeo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p:cNvSpPr/>
          <p:nvPr/>
        </p:nvSpPr>
        <p:spPr>
          <a:xfrm>
            <a:off x="455546" y="37690687"/>
            <a:ext cx="10820401"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2" name="Trapezoid 1"/>
          <p:cNvSpPr/>
          <p:nvPr/>
        </p:nvSpPr>
        <p:spPr>
          <a:xfrm>
            <a:off x="1827148" y="31854766"/>
            <a:ext cx="80772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37" name="Flowchart: Manual Operation 36"/>
          <p:cNvSpPr/>
          <p:nvPr/>
        </p:nvSpPr>
        <p:spPr>
          <a:xfrm>
            <a:off x="12815344" y="1188398"/>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45" name="Bent Arrow 44"/>
          <p:cNvSpPr/>
          <p:nvPr/>
        </p:nvSpPr>
        <p:spPr>
          <a:xfrm>
            <a:off x="1713033" y="29336992"/>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ounded Rectangle 45"/>
          <p:cNvSpPr/>
          <p:nvPr/>
        </p:nvSpPr>
        <p:spPr>
          <a:xfrm>
            <a:off x="2003547" y="28765492"/>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322633" y="28917892"/>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ardrop 47"/>
          <p:cNvSpPr/>
          <p:nvPr/>
        </p:nvSpPr>
        <p:spPr>
          <a:xfrm rot="18675348">
            <a:off x="1646368" y="30750075"/>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nual Operation 33"/>
          <p:cNvSpPr/>
          <p:nvPr/>
        </p:nvSpPr>
        <p:spPr>
          <a:xfrm>
            <a:off x="2377387" y="26118674"/>
            <a:ext cx="7064375" cy="5750748"/>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Windows</a:t>
            </a:r>
          </a:p>
          <a:p>
            <a:pPr algn="ctr"/>
            <a:r>
              <a:rPr lang="en-US" sz="6600" smtClean="0"/>
              <a:t>Interpreter</a:t>
            </a:r>
            <a:endParaRPr lang="en-US" sz="6600"/>
          </a:p>
          <a:p>
            <a:pPr algn="ctr"/>
            <a:r>
              <a:rPr lang="en-US" smtClean="0"/>
              <a:t>(JIT)</a:t>
            </a:r>
            <a:endParaRPr lang="en-US"/>
          </a:p>
        </p:txBody>
      </p:sp>
      <p:sp>
        <p:nvSpPr>
          <p:cNvPr id="39" name="Bent Arrow 38"/>
          <p:cNvSpPr/>
          <p:nvPr/>
        </p:nvSpPr>
        <p:spPr>
          <a:xfrm>
            <a:off x="12010567" y="10139444"/>
            <a:ext cx="2067881" cy="1012904"/>
          </a:xfrm>
          <a:prstGeom prst="bentArrow">
            <a:avLst>
              <a:gd name="adj1" fmla="val 43807"/>
              <a:gd name="adj2" fmla="val 25000"/>
              <a:gd name="adj3" fmla="val 0"/>
              <a:gd name="adj4" fmla="val 3998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ounded Rectangle 39"/>
          <p:cNvSpPr/>
          <p:nvPr/>
        </p:nvSpPr>
        <p:spPr>
          <a:xfrm>
            <a:off x="12301081" y="9567944"/>
            <a:ext cx="914549" cy="3048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620167" y="9720344"/>
            <a:ext cx="278209" cy="838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ardrop 48"/>
          <p:cNvSpPr/>
          <p:nvPr/>
        </p:nvSpPr>
        <p:spPr>
          <a:xfrm rot="18675348">
            <a:off x="11943902" y="11552527"/>
            <a:ext cx="649224" cy="649224"/>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nual Operation 35"/>
          <p:cNvSpPr/>
          <p:nvPr/>
        </p:nvSpPr>
        <p:spPr>
          <a:xfrm>
            <a:off x="12815345" y="6979599"/>
            <a:ext cx="7064375" cy="5791198"/>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6" name="Rectangle 55"/>
          <p:cNvSpPr/>
          <p:nvPr/>
        </p:nvSpPr>
        <p:spPr>
          <a:xfrm rot="17027626">
            <a:off x="-1309108" y="34044688"/>
            <a:ext cx="6050483" cy="1446550"/>
          </a:xfrm>
          <a:prstGeom prst="rect">
            <a:avLst/>
          </a:prstGeom>
        </p:spPr>
        <p:txBody>
          <a:bodyPr wrap="square">
            <a:spAutoFit/>
          </a:bodyPr>
          <a:lstStyle/>
          <a:p>
            <a:pPr algn="r"/>
            <a:r>
              <a:rPr lang="en-US" sz="8800" smtClean="0">
                <a:solidFill>
                  <a:schemeClr val="tx1">
                    <a:lumMod val="50000"/>
                    <a:lumOff val="50000"/>
                  </a:schemeClr>
                </a:solidFill>
              </a:rPr>
              <a:t>Windows</a:t>
            </a:r>
            <a:endParaRPr lang="en-US" sz="8800">
              <a:solidFill>
                <a:schemeClr val="tx1">
                  <a:lumMod val="50000"/>
                  <a:lumOff val="50000"/>
                </a:schemeClr>
              </a:solidFill>
            </a:endParaRPr>
          </a:p>
        </p:txBody>
      </p:sp>
      <p:sp>
        <p:nvSpPr>
          <p:cNvPr id="38" name="Trapezoid 37"/>
          <p:cNvSpPr/>
          <p:nvPr/>
        </p:nvSpPr>
        <p:spPr>
          <a:xfrm>
            <a:off x="10976492" y="37690687"/>
            <a:ext cx="10820401"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42" name="Trapezoid 41"/>
          <p:cNvSpPr/>
          <p:nvPr/>
        </p:nvSpPr>
        <p:spPr>
          <a:xfrm>
            <a:off x="12348094" y="31854766"/>
            <a:ext cx="80772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4" name="Rectangle 43"/>
          <p:cNvSpPr/>
          <p:nvPr/>
        </p:nvSpPr>
        <p:spPr>
          <a:xfrm rot="17027626">
            <a:off x="9211838" y="34044688"/>
            <a:ext cx="6050483" cy="1446550"/>
          </a:xfrm>
          <a:prstGeom prst="rect">
            <a:avLst/>
          </a:prstGeom>
        </p:spPr>
        <p:txBody>
          <a:bodyPr wrap="square">
            <a:spAutoFit/>
          </a:bodyPr>
          <a:lstStyle/>
          <a:p>
            <a:pPr algn="r"/>
            <a:r>
              <a:rPr lang="en-US" sz="8800" smtClean="0">
                <a:solidFill>
                  <a:schemeClr val="tx1">
                    <a:lumMod val="50000"/>
                    <a:lumOff val="50000"/>
                  </a:schemeClr>
                </a:solidFill>
              </a:rPr>
              <a:t>Linux</a:t>
            </a:r>
            <a:endParaRPr lang="en-US" sz="8800">
              <a:solidFill>
                <a:schemeClr val="tx1">
                  <a:lumMod val="50000"/>
                  <a:lumOff val="50000"/>
                </a:schemeClr>
              </a:solidFill>
            </a:endParaRPr>
          </a:p>
        </p:txBody>
      </p:sp>
      <p:sp>
        <p:nvSpPr>
          <p:cNvPr id="55" name="Trapezoid 54"/>
          <p:cNvSpPr/>
          <p:nvPr/>
        </p:nvSpPr>
        <p:spPr>
          <a:xfrm>
            <a:off x="21413807" y="37690687"/>
            <a:ext cx="10820401"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57" name="Trapezoid 56"/>
          <p:cNvSpPr/>
          <p:nvPr/>
        </p:nvSpPr>
        <p:spPr>
          <a:xfrm>
            <a:off x="22785409" y="31854766"/>
            <a:ext cx="80772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59" name="Rectangle 58"/>
          <p:cNvSpPr/>
          <p:nvPr/>
        </p:nvSpPr>
        <p:spPr>
          <a:xfrm rot="17027626">
            <a:off x="19649153" y="34044688"/>
            <a:ext cx="6050483" cy="1446550"/>
          </a:xfrm>
          <a:prstGeom prst="rect">
            <a:avLst/>
          </a:prstGeom>
        </p:spPr>
        <p:txBody>
          <a:bodyPr wrap="square">
            <a:spAutoFit/>
          </a:bodyPr>
          <a:lstStyle/>
          <a:p>
            <a:pPr algn="r"/>
            <a:r>
              <a:rPr lang="en-US" sz="8800">
                <a:solidFill>
                  <a:schemeClr val="tx1">
                    <a:lumMod val="50000"/>
                    <a:lumOff val="50000"/>
                  </a:schemeClr>
                </a:solidFill>
              </a:rPr>
              <a:t>Machintosh</a:t>
            </a:r>
          </a:p>
        </p:txBody>
      </p:sp>
      <p:sp>
        <p:nvSpPr>
          <p:cNvPr id="32" name="Bent Arrow 31"/>
          <p:cNvSpPr/>
          <p:nvPr/>
        </p:nvSpPr>
        <p:spPr>
          <a:xfrm>
            <a:off x="12156698" y="29336992"/>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ounded Rectangle 32"/>
          <p:cNvSpPr/>
          <p:nvPr/>
        </p:nvSpPr>
        <p:spPr>
          <a:xfrm>
            <a:off x="12447212" y="28765492"/>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2766298" y="28917892"/>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ardrop 50"/>
          <p:cNvSpPr/>
          <p:nvPr/>
        </p:nvSpPr>
        <p:spPr>
          <a:xfrm rot="18675348">
            <a:off x="12090033" y="30750075"/>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nual Operation 51"/>
          <p:cNvSpPr/>
          <p:nvPr/>
        </p:nvSpPr>
        <p:spPr>
          <a:xfrm>
            <a:off x="12821052" y="26118674"/>
            <a:ext cx="7064375" cy="5750748"/>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Linux</a:t>
            </a:r>
          </a:p>
          <a:p>
            <a:pPr algn="ctr"/>
            <a:r>
              <a:rPr lang="en-US" sz="6600" smtClean="0"/>
              <a:t>Interpreter</a:t>
            </a:r>
            <a:endParaRPr lang="en-US" sz="6600"/>
          </a:p>
          <a:p>
            <a:pPr algn="ctr"/>
            <a:r>
              <a:rPr lang="en-US" smtClean="0"/>
              <a:t>(JIT)</a:t>
            </a:r>
            <a:endParaRPr lang="en-US"/>
          </a:p>
        </p:txBody>
      </p:sp>
      <p:sp>
        <p:nvSpPr>
          <p:cNvPr id="53" name="Bent Arrow 52"/>
          <p:cNvSpPr/>
          <p:nvPr/>
        </p:nvSpPr>
        <p:spPr>
          <a:xfrm>
            <a:off x="22600363" y="29272098"/>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ounded Rectangle 59"/>
          <p:cNvSpPr/>
          <p:nvPr/>
        </p:nvSpPr>
        <p:spPr>
          <a:xfrm>
            <a:off x="22890877" y="28700598"/>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3209963" y="28852998"/>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ardrop 61"/>
          <p:cNvSpPr/>
          <p:nvPr/>
        </p:nvSpPr>
        <p:spPr>
          <a:xfrm rot="18675348">
            <a:off x="22533698" y="30685181"/>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nual Operation 62"/>
          <p:cNvSpPr/>
          <p:nvPr/>
        </p:nvSpPr>
        <p:spPr>
          <a:xfrm>
            <a:off x="23264717" y="26053780"/>
            <a:ext cx="7064375" cy="5800986"/>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Mac</a:t>
            </a:r>
          </a:p>
          <a:p>
            <a:pPr algn="ctr"/>
            <a:r>
              <a:rPr lang="en-US" sz="6600" smtClean="0"/>
              <a:t>Interpreter</a:t>
            </a:r>
            <a:endParaRPr lang="en-US" sz="6600"/>
          </a:p>
          <a:p>
            <a:pPr algn="ctr"/>
            <a:r>
              <a:rPr lang="en-US" smtClean="0"/>
              <a:t>(JIT)</a:t>
            </a:r>
            <a:endParaRPr lang="en-US"/>
          </a:p>
        </p:txBody>
      </p:sp>
      <p:sp>
        <p:nvSpPr>
          <p:cNvPr id="64" name="Flowchart: Manual Operation 63"/>
          <p:cNvSpPr/>
          <p:nvPr/>
        </p:nvSpPr>
        <p:spPr>
          <a:xfrm>
            <a:off x="3776673" y="31224028"/>
            <a:ext cx="4233925" cy="646665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6 h 10006"/>
              <a:gd name="connsiteX1" fmla="*/ 2206 w 10000"/>
              <a:gd name="connsiteY1" fmla="*/ 0 h 10006"/>
              <a:gd name="connsiteX2" fmla="*/ 10000 w 10000"/>
              <a:gd name="connsiteY2" fmla="*/ 6 h 10006"/>
              <a:gd name="connsiteX3" fmla="*/ 8000 w 10000"/>
              <a:gd name="connsiteY3" fmla="*/ 10006 h 10006"/>
              <a:gd name="connsiteX4" fmla="*/ 2000 w 10000"/>
              <a:gd name="connsiteY4" fmla="*/ 10006 h 10006"/>
              <a:gd name="connsiteX5" fmla="*/ 0 w 10000"/>
              <a:gd name="connsiteY5" fmla="*/ 6 h 10006"/>
              <a:gd name="connsiteX0" fmla="*/ 0 w 10000"/>
              <a:gd name="connsiteY0" fmla="*/ 6 h 10006"/>
              <a:gd name="connsiteX1" fmla="*/ 2206 w 10000"/>
              <a:gd name="connsiteY1" fmla="*/ 0 h 10006"/>
              <a:gd name="connsiteX2" fmla="*/ 6983 w 10000"/>
              <a:gd name="connsiteY2" fmla="*/ 0 h 10006"/>
              <a:gd name="connsiteX3" fmla="*/ 10000 w 10000"/>
              <a:gd name="connsiteY3" fmla="*/ 6 h 10006"/>
              <a:gd name="connsiteX4" fmla="*/ 8000 w 10000"/>
              <a:gd name="connsiteY4" fmla="*/ 10006 h 10006"/>
              <a:gd name="connsiteX5" fmla="*/ 2000 w 10000"/>
              <a:gd name="connsiteY5" fmla="*/ 10006 h 10006"/>
              <a:gd name="connsiteX6" fmla="*/ 0 w 10000"/>
              <a:gd name="connsiteY6" fmla="*/ 6 h 10006"/>
              <a:gd name="connsiteX0" fmla="*/ 0 w 10000"/>
              <a:gd name="connsiteY0" fmla="*/ 30 h 10030"/>
              <a:gd name="connsiteX1" fmla="*/ 2206 w 10000"/>
              <a:gd name="connsiteY1" fmla="*/ 24 h 10030"/>
              <a:gd name="connsiteX2" fmla="*/ 4693 w 10000"/>
              <a:gd name="connsiteY2" fmla="*/ 0 h 10030"/>
              <a:gd name="connsiteX3" fmla="*/ 6983 w 10000"/>
              <a:gd name="connsiteY3" fmla="*/ 24 h 10030"/>
              <a:gd name="connsiteX4" fmla="*/ 10000 w 10000"/>
              <a:gd name="connsiteY4" fmla="*/ 30 h 10030"/>
              <a:gd name="connsiteX5" fmla="*/ 8000 w 10000"/>
              <a:gd name="connsiteY5" fmla="*/ 10030 h 10030"/>
              <a:gd name="connsiteX6" fmla="*/ 2000 w 10000"/>
              <a:gd name="connsiteY6" fmla="*/ 10030 h 10030"/>
              <a:gd name="connsiteX7" fmla="*/ 0 w 10000"/>
              <a:gd name="connsiteY7" fmla="*/ 30 h 10030"/>
              <a:gd name="connsiteX0" fmla="*/ 0 w 10000"/>
              <a:gd name="connsiteY0" fmla="*/ 435 h 10435"/>
              <a:gd name="connsiteX1" fmla="*/ 2271 w 10000"/>
              <a:gd name="connsiteY1" fmla="*/ 0 h 10435"/>
              <a:gd name="connsiteX2" fmla="*/ 4693 w 10000"/>
              <a:gd name="connsiteY2" fmla="*/ 405 h 10435"/>
              <a:gd name="connsiteX3" fmla="*/ 6983 w 10000"/>
              <a:gd name="connsiteY3" fmla="*/ 429 h 10435"/>
              <a:gd name="connsiteX4" fmla="*/ 10000 w 10000"/>
              <a:gd name="connsiteY4" fmla="*/ 435 h 10435"/>
              <a:gd name="connsiteX5" fmla="*/ 8000 w 10000"/>
              <a:gd name="connsiteY5" fmla="*/ 10435 h 10435"/>
              <a:gd name="connsiteX6" fmla="*/ 2000 w 10000"/>
              <a:gd name="connsiteY6" fmla="*/ 10435 h 10435"/>
              <a:gd name="connsiteX7" fmla="*/ 0 w 10000"/>
              <a:gd name="connsiteY7" fmla="*/ 435 h 10435"/>
              <a:gd name="connsiteX0" fmla="*/ 0 w 10000"/>
              <a:gd name="connsiteY0" fmla="*/ 435 h 10435"/>
              <a:gd name="connsiteX1" fmla="*/ 2271 w 10000"/>
              <a:gd name="connsiteY1" fmla="*/ 0 h 10435"/>
              <a:gd name="connsiteX2" fmla="*/ 4791 w 10000"/>
              <a:gd name="connsiteY2" fmla="*/ 286 h 10435"/>
              <a:gd name="connsiteX3" fmla="*/ 6983 w 10000"/>
              <a:gd name="connsiteY3" fmla="*/ 429 h 10435"/>
              <a:gd name="connsiteX4" fmla="*/ 10000 w 10000"/>
              <a:gd name="connsiteY4" fmla="*/ 435 h 10435"/>
              <a:gd name="connsiteX5" fmla="*/ 8000 w 10000"/>
              <a:gd name="connsiteY5" fmla="*/ 10435 h 10435"/>
              <a:gd name="connsiteX6" fmla="*/ 2000 w 10000"/>
              <a:gd name="connsiteY6" fmla="*/ 10435 h 10435"/>
              <a:gd name="connsiteX7" fmla="*/ 0 w 10000"/>
              <a:gd name="connsiteY7" fmla="*/ 435 h 10435"/>
              <a:gd name="connsiteX0" fmla="*/ 0 w 10000"/>
              <a:gd name="connsiteY0" fmla="*/ 1127 h 11127"/>
              <a:gd name="connsiteX1" fmla="*/ 2271 w 10000"/>
              <a:gd name="connsiteY1" fmla="*/ 692 h 11127"/>
              <a:gd name="connsiteX2" fmla="*/ 4791 w 10000"/>
              <a:gd name="connsiteY2" fmla="*/ 978 h 11127"/>
              <a:gd name="connsiteX3" fmla="*/ 7637 w 10000"/>
              <a:gd name="connsiteY3" fmla="*/ 0 h 11127"/>
              <a:gd name="connsiteX4" fmla="*/ 10000 w 10000"/>
              <a:gd name="connsiteY4" fmla="*/ 1127 h 11127"/>
              <a:gd name="connsiteX5" fmla="*/ 8000 w 10000"/>
              <a:gd name="connsiteY5" fmla="*/ 11127 h 11127"/>
              <a:gd name="connsiteX6" fmla="*/ 2000 w 10000"/>
              <a:gd name="connsiteY6" fmla="*/ 11127 h 11127"/>
              <a:gd name="connsiteX7" fmla="*/ 0 w 10000"/>
              <a:gd name="connsiteY7" fmla="*/ 1127 h 11127"/>
              <a:gd name="connsiteX0" fmla="*/ 0 w 10000"/>
              <a:gd name="connsiteY0" fmla="*/ 1127 h 11127"/>
              <a:gd name="connsiteX1" fmla="*/ 2271 w 10000"/>
              <a:gd name="connsiteY1" fmla="*/ 692 h 11127"/>
              <a:gd name="connsiteX2" fmla="*/ 4791 w 10000"/>
              <a:gd name="connsiteY2" fmla="*/ 978 h 11127"/>
              <a:gd name="connsiteX3" fmla="*/ 7637 w 10000"/>
              <a:gd name="connsiteY3" fmla="*/ 0 h 11127"/>
              <a:gd name="connsiteX4" fmla="*/ 10000 w 10000"/>
              <a:gd name="connsiteY4" fmla="*/ 1127 h 11127"/>
              <a:gd name="connsiteX5" fmla="*/ 8000 w 10000"/>
              <a:gd name="connsiteY5" fmla="*/ 11127 h 11127"/>
              <a:gd name="connsiteX6" fmla="*/ 2000 w 10000"/>
              <a:gd name="connsiteY6" fmla="*/ 11127 h 11127"/>
              <a:gd name="connsiteX7" fmla="*/ 0 w 10000"/>
              <a:gd name="connsiteY7" fmla="*/ 1127 h 11127"/>
              <a:gd name="connsiteX0" fmla="*/ 0 w 10000"/>
              <a:gd name="connsiteY0" fmla="*/ 1136 h 11136"/>
              <a:gd name="connsiteX1" fmla="*/ 2271 w 10000"/>
              <a:gd name="connsiteY1" fmla="*/ 701 h 11136"/>
              <a:gd name="connsiteX2" fmla="*/ 4791 w 10000"/>
              <a:gd name="connsiteY2" fmla="*/ 987 h 11136"/>
              <a:gd name="connsiteX3" fmla="*/ 7637 w 10000"/>
              <a:gd name="connsiteY3" fmla="*/ 9 h 11136"/>
              <a:gd name="connsiteX4" fmla="*/ 10000 w 10000"/>
              <a:gd name="connsiteY4" fmla="*/ 1136 h 11136"/>
              <a:gd name="connsiteX5" fmla="*/ 8000 w 10000"/>
              <a:gd name="connsiteY5" fmla="*/ 11136 h 11136"/>
              <a:gd name="connsiteX6" fmla="*/ 2000 w 10000"/>
              <a:gd name="connsiteY6" fmla="*/ 11136 h 11136"/>
              <a:gd name="connsiteX7" fmla="*/ 0 w 10000"/>
              <a:gd name="connsiteY7" fmla="*/ 1136 h 11136"/>
              <a:gd name="connsiteX0" fmla="*/ 0 w 10000"/>
              <a:gd name="connsiteY0" fmla="*/ 1134 h 11134"/>
              <a:gd name="connsiteX1" fmla="*/ 2271 w 10000"/>
              <a:gd name="connsiteY1" fmla="*/ 699 h 11134"/>
              <a:gd name="connsiteX2" fmla="*/ 4791 w 10000"/>
              <a:gd name="connsiteY2" fmla="*/ 985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 name="connsiteX0" fmla="*/ 0 w 10000"/>
              <a:gd name="connsiteY0" fmla="*/ 1134 h 11134"/>
              <a:gd name="connsiteX1" fmla="*/ 2271 w 10000"/>
              <a:gd name="connsiteY1" fmla="*/ 699 h 11134"/>
              <a:gd name="connsiteX2" fmla="*/ 4791 w 10000"/>
              <a:gd name="connsiteY2" fmla="*/ 985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 name="connsiteX0" fmla="*/ 0 w 10000"/>
              <a:gd name="connsiteY0" fmla="*/ 1134 h 11134"/>
              <a:gd name="connsiteX1" fmla="*/ 2271 w 10000"/>
              <a:gd name="connsiteY1" fmla="*/ 699 h 11134"/>
              <a:gd name="connsiteX2" fmla="*/ 4791 w 10000"/>
              <a:gd name="connsiteY2" fmla="*/ 985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 name="connsiteX0" fmla="*/ 0 w 10000"/>
              <a:gd name="connsiteY0" fmla="*/ 1151 h 11151"/>
              <a:gd name="connsiteX1" fmla="*/ 2304 w 10000"/>
              <a:gd name="connsiteY1" fmla="*/ 0 h 11151"/>
              <a:gd name="connsiteX2" fmla="*/ 4791 w 10000"/>
              <a:gd name="connsiteY2" fmla="*/ 1002 h 11151"/>
              <a:gd name="connsiteX3" fmla="*/ 7637 w 10000"/>
              <a:gd name="connsiteY3" fmla="*/ 24 h 11151"/>
              <a:gd name="connsiteX4" fmla="*/ 10000 w 10000"/>
              <a:gd name="connsiteY4" fmla="*/ 1151 h 11151"/>
              <a:gd name="connsiteX5" fmla="*/ 8000 w 10000"/>
              <a:gd name="connsiteY5" fmla="*/ 11151 h 11151"/>
              <a:gd name="connsiteX6" fmla="*/ 2000 w 10000"/>
              <a:gd name="connsiteY6" fmla="*/ 11151 h 11151"/>
              <a:gd name="connsiteX7" fmla="*/ 0 w 10000"/>
              <a:gd name="connsiteY7" fmla="*/ 1151 h 11151"/>
              <a:gd name="connsiteX0" fmla="*/ 0 w 10000"/>
              <a:gd name="connsiteY0" fmla="*/ 1134 h 11134"/>
              <a:gd name="connsiteX1" fmla="*/ 2435 w 10000"/>
              <a:gd name="connsiteY1" fmla="*/ 269 h 11134"/>
              <a:gd name="connsiteX2" fmla="*/ 4791 w 10000"/>
              <a:gd name="connsiteY2" fmla="*/ 985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 name="connsiteX0" fmla="*/ 0 w 10000"/>
              <a:gd name="connsiteY0" fmla="*/ 1134 h 11134"/>
              <a:gd name="connsiteX1" fmla="*/ 2435 w 10000"/>
              <a:gd name="connsiteY1" fmla="*/ 269 h 11134"/>
              <a:gd name="connsiteX2" fmla="*/ 4791 w 10000"/>
              <a:gd name="connsiteY2" fmla="*/ 794 h 11134"/>
              <a:gd name="connsiteX3" fmla="*/ 7637 w 10000"/>
              <a:gd name="connsiteY3" fmla="*/ 7 h 11134"/>
              <a:gd name="connsiteX4" fmla="*/ 10000 w 10000"/>
              <a:gd name="connsiteY4" fmla="*/ 1134 h 11134"/>
              <a:gd name="connsiteX5" fmla="*/ 8000 w 10000"/>
              <a:gd name="connsiteY5" fmla="*/ 11134 h 11134"/>
              <a:gd name="connsiteX6" fmla="*/ 2000 w 10000"/>
              <a:gd name="connsiteY6" fmla="*/ 11134 h 11134"/>
              <a:gd name="connsiteX7" fmla="*/ 0 w 10000"/>
              <a:gd name="connsiteY7" fmla="*/ 1134 h 1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1134">
                <a:moveTo>
                  <a:pt x="0" y="1134"/>
                </a:moveTo>
                <a:cubicBezTo>
                  <a:pt x="757" y="989"/>
                  <a:pt x="1285" y="271"/>
                  <a:pt x="2435" y="269"/>
                </a:cubicBezTo>
                <a:cubicBezTo>
                  <a:pt x="4028" y="316"/>
                  <a:pt x="3951" y="699"/>
                  <a:pt x="4791" y="794"/>
                </a:cubicBezTo>
                <a:cubicBezTo>
                  <a:pt x="6165" y="921"/>
                  <a:pt x="5837" y="-96"/>
                  <a:pt x="7637" y="7"/>
                </a:cubicBezTo>
                <a:cubicBezTo>
                  <a:pt x="8981" y="168"/>
                  <a:pt x="9212" y="758"/>
                  <a:pt x="10000" y="1134"/>
                </a:cubicBezTo>
                <a:lnTo>
                  <a:pt x="8000" y="11134"/>
                </a:lnTo>
                <a:lnTo>
                  <a:pt x="2000" y="11134"/>
                </a:lnTo>
                <a:lnTo>
                  <a:pt x="0" y="1134"/>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nual Operation 64"/>
          <p:cNvSpPr/>
          <p:nvPr/>
        </p:nvSpPr>
        <p:spPr>
          <a:xfrm>
            <a:off x="14220339" y="31184839"/>
            <a:ext cx="4233925" cy="650584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31 h 10031"/>
              <a:gd name="connsiteX1" fmla="*/ 1132 w 10000"/>
              <a:gd name="connsiteY1" fmla="*/ 0 h 10031"/>
              <a:gd name="connsiteX2" fmla="*/ 10000 w 10000"/>
              <a:gd name="connsiteY2" fmla="*/ 31 h 10031"/>
              <a:gd name="connsiteX3" fmla="*/ 8000 w 10000"/>
              <a:gd name="connsiteY3" fmla="*/ 10031 h 10031"/>
              <a:gd name="connsiteX4" fmla="*/ 2000 w 10000"/>
              <a:gd name="connsiteY4" fmla="*/ 10031 h 10031"/>
              <a:gd name="connsiteX5" fmla="*/ 0 w 10000"/>
              <a:gd name="connsiteY5" fmla="*/ 31 h 10031"/>
              <a:gd name="connsiteX0" fmla="*/ 0 w 10000"/>
              <a:gd name="connsiteY0" fmla="*/ 54 h 10054"/>
              <a:gd name="connsiteX1" fmla="*/ 1132 w 10000"/>
              <a:gd name="connsiteY1" fmla="*/ 23 h 10054"/>
              <a:gd name="connsiteX2" fmla="*/ 8658 w 10000"/>
              <a:gd name="connsiteY2" fmla="*/ 0 h 10054"/>
              <a:gd name="connsiteX3" fmla="*/ 10000 w 10000"/>
              <a:gd name="connsiteY3" fmla="*/ 54 h 10054"/>
              <a:gd name="connsiteX4" fmla="*/ 8000 w 10000"/>
              <a:gd name="connsiteY4" fmla="*/ 10054 h 10054"/>
              <a:gd name="connsiteX5" fmla="*/ 2000 w 10000"/>
              <a:gd name="connsiteY5" fmla="*/ 10054 h 10054"/>
              <a:gd name="connsiteX6" fmla="*/ 0 w 10000"/>
              <a:gd name="connsiteY6" fmla="*/ 54 h 10054"/>
              <a:gd name="connsiteX0" fmla="*/ 0 w 10000"/>
              <a:gd name="connsiteY0" fmla="*/ 78 h 10078"/>
              <a:gd name="connsiteX1" fmla="*/ 1132 w 10000"/>
              <a:gd name="connsiteY1" fmla="*/ 47 h 10078"/>
              <a:gd name="connsiteX2" fmla="*/ 5157 w 10000"/>
              <a:gd name="connsiteY2" fmla="*/ 0 h 10078"/>
              <a:gd name="connsiteX3" fmla="*/ 8658 w 10000"/>
              <a:gd name="connsiteY3" fmla="*/ 24 h 10078"/>
              <a:gd name="connsiteX4" fmla="*/ 10000 w 10000"/>
              <a:gd name="connsiteY4" fmla="*/ 78 h 10078"/>
              <a:gd name="connsiteX5" fmla="*/ 8000 w 10000"/>
              <a:gd name="connsiteY5" fmla="*/ 10078 h 10078"/>
              <a:gd name="connsiteX6" fmla="*/ 2000 w 10000"/>
              <a:gd name="connsiteY6" fmla="*/ 10078 h 10078"/>
              <a:gd name="connsiteX7" fmla="*/ 0 w 10000"/>
              <a:gd name="connsiteY7" fmla="*/ 78 h 10078"/>
              <a:gd name="connsiteX0" fmla="*/ 0 w 10000"/>
              <a:gd name="connsiteY0" fmla="*/ 78 h 10078"/>
              <a:gd name="connsiteX1" fmla="*/ 1132 w 10000"/>
              <a:gd name="connsiteY1" fmla="*/ 47 h 10078"/>
              <a:gd name="connsiteX2" fmla="*/ 2310 w 10000"/>
              <a:gd name="connsiteY2" fmla="*/ 24 h 10078"/>
              <a:gd name="connsiteX3" fmla="*/ 5157 w 10000"/>
              <a:gd name="connsiteY3" fmla="*/ 0 h 10078"/>
              <a:gd name="connsiteX4" fmla="*/ 8658 w 10000"/>
              <a:gd name="connsiteY4" fmla="*/ 24 h 10078"/>
              <a:gd name="connsiteX5" fmla="*/ 10000 w 10000"/>
              <a:gd name="connsiteY5" fmla="*/ 78 h 10078"/>
              <a:gd name="connsiteX6" fmla="*/ 8000 w 10000"/>
              <a:gd name="connsiteY6" fmla="*/ 10078 h 10078"/>
              <a:gd name="connsiteX7" fmla="*/ 2000 w 10000"/>
              <a:gd name="connsiteY7" fmla="*/ 10078 h 10078"/>
              <a:gd name="connsiteX8" fmla="*/ 0 w 10000"/>
              <a:gd name="connsiteY8" fmla="*/ 78 h 10078"/>
              <a:gd name="connsiteX0" fmla="*/ 0 w 10000"/>
              <a:gd name="connsiteY0" fmla="*/ 78 h 10078"/>
              <a:gd name="connsiteX1" fmla="*/ 1132 w 10000"/>
              <a:gd name="connsiteY1" fmla="*/ 47 h 10078"/>
              <a:gd name="connsiteX2" fmla="*/ 2310 w 10000"/>
              <a:gd name="connsiteY2" fmla="*/ 24 h 10078"/>
              <a:gd name="connsiteX3" fmla="*/ 5157 w 10000"/>
              <a:gd name="connsiteY3" fmla="*/ 0 h 10078"/>
              <a:gd name="connsiteX4" fmla="*/ 7284 w 10000"/>
              <a:gd name="connsiteY4" fmla="*/ 24 h 10078"/>
              <a:gd name="connsiteX5" fmla="*/ 8658 w 10000"/>
              <a:gd name="connsiteY5" fmla="*/ 24 h 10078"/>
              <a:gd name="connsiteX6" fmla="*/ 10000 w 10000"/>
              <a:gd name="connsiteY6" fmla="*/ 78 h 10078"/>
              <a:gd name="connsiteX7" fmla="*/ 8000 w 10000"/>
              <a:gd name="connsiteY7" fmla="*/ 10078 h 10078"/>
              <a:gd name="connsiteX8" fmla="*/ 2000 w 10000"/>
              <a:gd name="connsiteY8" fmla="*/ 10078 h 10078"/>
              <a:gd name="connsiteX9" fmla="*/ 0 w 10000"/>
              <a:gd name="connsiteY9" fmla="*/ 78 h 10078"/>
              <a:gd name="connsiteX0" fmla="*/ 0 w 10000"/>
              <a:gd name="connsiteY0" fmla="*/ 435 h 10435"/>
              <a:gd name="connsiteX1" fmla="*/ 1132 w 10000"/>
              <a:gd name="connsiteY1" fmla="*/ 404 h 10435"/>
              <a:gd name="connsiteX2" fmla="*/ 2343 w 10000"/>
              <a:gd name="connsiteY2" fmla="*/ 0 h 10435"/>
              <a:gd name="connsiteX3" fmla="*/ 5157 w 10000"/>
              <a:gd name="connsiteY3" fmla="*/ 357 h 10435"/>
              <a:gd name="connsiteX4" fmla="*/ 7284 w 10000"/>
              <a:gd name="connsiteY4" fmla="*/ 381 h 10435"/>
              <a:gd name="connsiteX5" fmla="*/ 8658 w 10000"/>
              <a:gd name="connsiteY5" fmla="*/ 381 h 10435"/>
              <a:gd name="connsiteX6" fmla="*/ 10000 w 10000"/>
              <a:gd name="connsiteY6" fmla="*/ 435 h 10435"/>
              <a:gd name="connsiteX7" fmla="*/ 8000 w 10000"/>
              <a:gd name="connsiteY7" fmla="*/ 10435 h 10435"/>
              <a:gd name="connsiteX8" fmla="*/ 2000 w 10000"/>
              <a:gd name="connsiteY8" fmla="*/ 10435 h 10435"/>
              <a:gd name="connsiteX9" fmla="*/ 0 w 10000"/>
              <a:gd name="connsiteY9" fmla="*/ 435 h 10435"/>
              <a:gd name="connsiteX0" fmla="*/ 0 w 10000"/>
              <a:gd name="connsiteY0" fmla="*/ 506 h 10506"/>
              <a:gd name="connsiteX1" fmla="*/ 1132 w 10000"/>
              <a:gd name="connsiteY1" fmla="*/ 475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1132 w 10000"/>
              <a:gd name="connsiteY1" fmla="*/ 475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1132 w 10000"/>
              <a:gd name="connsiteY1" fmla="*/ 475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1132 w 10000"/>
              <a:gd name="connsiteY1" fmla="*/ 475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936 w 10000"/>
              <a:gd name="connsiteY1" fmla="*/ 308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936 w 10000"/>
              <a:gd name="connsiteY1" fmla="*/ 308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06 h 10506"/>
              <a:gd name="connsiteX1" fmla="*/ 936 w 10000"/>
              <a:gd name="connsiteY1" fmla="*/ 308 h 10506"/>
              <a:gd name="connsiteX2" fmla="*/ 2343 w 10000"/>
              <a:gd name="connsiteY2" fmla="*/ 71 h 10506"/>
              <a:gd name="connsiteX3" fmla="*/ 5157 w 10000"/>
              <a:gd name="connsiteY3" fmla="*/ 428 h 10506"/>
              <a:gd name="connsiteX4" fmla="*/ 7349 w 10000"/>
              <a:gd name="connsiteY4" fmla="*/ 0 h 10506"/>
              <a:gd name="connsiteX5" fmla="*/ 8658 w 10000"/>
              <a:gd name="connsiteY5" fmla="*/ 452 h 10506"/>
              <a:gd name="connsiteX6" fmla="*/ 10000 w 10000"/>
              <a:gd name="connsiteY6" fmla="*/ 506 h 10506"/>
              <a:gd name="connsiteX7" fmla="*/ 8000 w 10000"/>
              <a:gd name="connsiteY7" fmla="*/ 10506 h 10506"/>
              <a:gd name="connsiteX8" fmla="*/ 2000 w 10000"/>
              <a:gd name="connsiteY8" fmla="*/ 10506 h 10506"/>
              <a:gd name="connsiteX9" fmla="*/ 0 w 10000"/>
              <a:gd name="connsiteY9" fmla="*/ 506 h 10506"/>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5157 w 10000"/>
              <a:gd name="connsiteY3" fmla="*/ 491 h 10569"/>
              <a:gd name="connsiteX4" fmla="*/ 7349 w 10000"/>
              <a:gd name="connsiteY4" fmla="*/ 63 h 10569"/>
              <a:gd name="connsiteX5" fmla="*/ 8658 w 10000"/>
              <a:gd name="connsiteY5" fmla="*/ 515 h 10569"/>
              <a:gd name="connsiteX6" fmla="*/ 10000 w 10000"/>
              <a:gd name="connsiteY6" fmla="*/ 569 h 10569"/>
              <a:gd name="connsiteX7" fmla="*/ 8000 w 10000"/>
              <a:gd name="connsiteY7" fmla="*/ 10569 h 10569"/>
              <a:gd name="connsiteX8" fmla="*/ 2000 w 10000"/>
              <a:gd name="connsiteY8" fmla="*/ 10569 h 10569"/>
              <a:gd name="connsiteX9" fmla="*/ 0 w 10000"/>
              <a:gd name="connsiteY9" fmla="*/ 569 h 10569"/>
              <a:gd name="connsiteX0" fmla="*/ 0 w 10000"/>
              <a:gd name="connsiteY0" fmla="*/ 569 h 10569"/>
              <a:gd name="connsiteX1" fmla="*/ 772 w 10000"/>
              <a:gd name="connsiteY1" fmla="*/ 157 h 10569"/>
              <a:gd name="connsiteX2" fmla="*/ 2343 w 10000"/>
              <a:gd name="connsiteY2" fmla="*/ 134 h 10569"/>
              <a:gd name="connsiteX3" fmla="*/ 3488 w 10000"/>
              <a:gd name="connsiteY3" fmla="*/ 229 h 10569"/>
              <a:gd name="connsiteX4" fmla="*/ 5157 w 10000"/>
              <a:gd name="connsiteY4" fmla="*/ 491 h 10569"/>
              <a:gd name="connsiteX5" fmla="*/ 7349 w 10000"/>
              <a:gd name="connsiteY5" fmla="*/ 63 h 10569"/>
              <a:gd name="connsiteX6" fmla="*/ 8658 w 10000"/>
              <a:gd name="connsiteY6" fmla="*/ 515 h 10569"/>
              <a:gd name="connsiteX7" fmla="*/ 10000 w 10000"/>
              <a:gd name="connsiteY7" fmla="*/ 569 h 10569"/>
              <a:gd name="connsiteX8" fmla="*/ 8000 w 10000"/>
              <a:gd name="connsiteY8" fmla="*/ 10569 h 10569"/>
              <a:gd name="connsiteX9" fmla="*/ 2000 w 10000"/>
              <a:gd name="connsiteY9" fmla="*/ 10569 h 10569"/>
              <a:gd name="connsiteX10" fmla="*/ 0 w 10000"/>
              <a:gd name="connsiteY10" fmla="*/ 569 h 10569"/>
              <a:gd name="connsiteX0" fmla="*/ 0 w 10000"/>
              <a:gd name="connsiteY0" fmla="*/ 634 h 10634"/>
              <a:gd name="connsiteX1" fmla="*/ 772 w 10000"/>
              <a:gd name="connsiteY1" fmla="*/ 222 h 10634"/>
              <a:gd name="connsiteX2" fmla="*/ 2343 w 10000"/>
              <a:gd name="connsiteY2" fmla="*/ 199 h 10634"/>
              <a:gd name="connsiteX3" fmla="*/ 3717 w 10000"/>
              <a:gd name="connsiteY3" fmla="*/ 8 h 10634"/>
              <a:gd name="connsiteX4" fmla="*/ 5157 w 10000"/>
              <a:gd name="connsiteY4" fmla="*/ 556 h 10634"/>
              <a:gd name="connsiteX5" fmla="*/ 7349 w 10000"/>
              <a:gd name="connsiteY5" fmla="*/ 128 h 10634"/>
              <a:gd name="connsiteX6" fmla="*/ 8658 w 10000"/>
              <a:gd name="connsiteY6" fmla="*/ 580 h 10634"/>
              <a:gd name="connsiteX7" fmla="*/ 10000 w 10000"/>
              <a:gd name="connsiteY7" fmla="*/ 634 h 10634"/>
              <a:gd name="connsiteX8" fmla="*/ 8000 w 10000"/>
              <a:gd name="connsiteY8" fmla="*/ 10634 h 10634"/>
              <a:gd name="connsiteX9" fmla="*/ 2000 w 10000"/>
              <a:gd name="connsiteY9" fmla="*/ 10634 h 10634"/>
              <a:gd name="connsiteX10" fmla="*/ 0 w 10000"/>
              <a:gd name="connsiteY10" fmla="*/ 634 h 10634"/>
              <a:gd name="connsiteX0" fmla="*/ 0 w 10000"/>
              <a:gd name="connsiteY0" fmla="*/ 634 h 10634"/>
              <a:gd name="connsiteX1" fmla="*/ 772 w 10000"/>
              <a:gd name="connsiteY1" fmla="*/ 222 h 10634"/>
              <a:gd name="connsiteX2" fmla="*/ 2343 w 10000"/>
              <a:gd name="connsiteY2" fmla="*/ 199 h 10634"/>
              <a:gd name="connsiteX3" fmla="*/ 3717 w 10000"/>
              <a:gd name="connsiteY3" fmla="*/ 8 h 10634"/>
              <a:gd name="connsiteX4" fmla="*/ 5157 w 10000"/>
              <a:gd name="connsiteY4" fmla="*/ 556 h 10634"/>
              <a:gd name="connsiteX5" fmla="*/ 7349 w 10000"/>
              <a:gd name="connsiteY5" fmla="*/ 128 h 10634"/>
              <a:gd name="connsiteX6" fmla="*/ 8658 w 10000"/>
              <a:gd name="connsiteY6" fmla="*/ 580 h 10634"/>
              <a:gd name="connsiteX7" fmla="*/ 10000 w 10000"/>
              <a:gd name="connsiteY7" fmla="*/ 634 h 10634"/>
              <a:gd name="connsiteX8" fmla="*/ 8000 w 10000"/>
              <a:gd name="connsiteY8" fmla="*/ 10634 h 10634"/>
              <a:gd name="connsiteX9" fmla="*/ 2000 w 10000"/>
              <a:gd name="connsiteY9" fmla="*/ 10634 h 10634"/>
              <a:gd name="connsiteX10" fmla="*/ 0 w 10000"/>
              <a:gd name="connsiteY10" fmla="*/ 634 h 10634"/>
              <a:gd name="connsiteX0" fmla="*/ 0 w 10000"/>
              <a:gd name="connsiteY0" fmla="*/ 634 h 10634"/>
              <a:gd name="connsiteX1" fmla="*/ 772 w 10000"/>
              <a:gd name="connsiteY1" fmla="*/ 222 h 10634"/>
              <a:gd name="connsiteX2" fmla="*/ 2343 w 10000"/>
              <a:gd name="connsiteY2" fmla="*/ 199 h 10634"/>
              <a:gd name="connsiteX3" fmla="*/ 3717 w 10000"/>
              <a:gd name="connsiteY3" fmla="*/ 8 h 10634"/>
              <a:gd name="connsiteX4" fmla="*/ 5157 w 10000"/>
              <a:gd name="connsiteY4" fmla="*/ 556 h 10634"/>
              <a:gd name="connsiteX5" fmla="*/ 7349 w 10000"/>
              <a:gd name="connsiteY5" fmla="*/ 128 h 10634"/>
              <a:gd name="connsiteX6" fmla="*/ 8789 w 10000"/>
              <a:gd name="connsiteY6" fmla="*/ 437 h 10634"/>
              <a:gd name="connsiteX7" fmla="*/ 10000 w 10000"/>
              <a:gd name="connsiteY7" fmla="*/ 634 h 10634"/>
              <a:gd name="connsiteX8" fmla="*/ 8000 w 10000"/>
              <a:gd name="connsiteY8" fmla="*/ 10634 h 10634"/>
              <a:gd name="connsiteX9" fmla="*/ 2000 w 10000"/>
              <a:gd name="connsiteY9" fmla="*/ 10634 h 10634"/>
              <a:gd name="connsiteX10" fmla="*/ 0 w 10000"/>
              <a:gd name="connsiteY10" fmla="*/ 634 h 10634"/>
              <a:gd name="connsiteX0" fmla="*/ 0 w 10000"/>
              <a:gd name="connsiteY0" fmla="*/ 634 h 10634"/>
              <a:gd name="connsiteX1" fmla="*/ 772 w 10000"/>
              <a:gd name="connsiteY1" fmla="*/ 222 h 10634"/>
              <a:gd name="connsiteX2" fmla="*/ 2343 w 10000"/>
              <a:gd name="connsiteY2" fmla="*/ 199 h 10634"/>
              <a:gd name="connsiteX3" fmla="*/ 3717 w 10000"/>
              <a:gd name="connsiteY3" fmla="*/ 8 h 10634"/>
              <a:gd name="connsiteX4" fmla="*/ 5157 w 10000"/>
              <a:gd name="connsiteY4" fmla="*/ 247 h 10634"/>
              <a:gd name="connsiteX5" fmla="*/ 7349 w 10000"/>
              <a:gd name="connsiteY5" fmla="*/ 128 h 10634"/>
              <a:gd name="connsiteX6" fmla="*/ 8789 w 10000"/>
              <a:gd name="connsiteY6" fmla="*/ 437 h 10634"/>
              <a:gd name="connsiteX7" fmla="*/ 10000 w 10000"/>
              <a:gd name="connsiteY7" fmla="*/ 634 h 10634"/>
              <a:gd name="connsiteX8" fmla="*/ 8000 w 10000"/>
              <a:gd name="connsiteY8" fmla="*/ 10634 h 10634"/>
              <a:gd name="connsiteX9" fmla="*/ 2000 w 10000"/>
              <a:gd name="connsiteY9" fmla="*/ 10634 h 10634"/>
              <a:gd name="connsiteX10" fmla="*/ 0 w 10000"/>
              <a:gd name="connsiteY10" fmla="*/ 634 h 10634"/>
              <a:gd name="connsiteX0" fmla="*/ 0 w 10000"/>
              <a:gd name="connsiteY0" fmla="*/ 1068 h 11068"/>
              <a:gd name="connsiteX1" fmla="*/ 772 w 10000"/>
              <a:gd name="connsiteY1" fmla="*/ 656 h 11068"/>
              <a:gd name="connsiteX2" fmla="*/ 2343 w 10000"/>
              <a:gd name="connsiteY2" fmla="*/ 633 h 11068"/>
              <a:gd name="connsiteX3" fmla="*/ 3717 w 10000"/>
              <a:gd name="connsiteY3" fmla="*/ 442 h 11068"/>
              <a:gd name="connsiteX4" fmla="*/ 5157 w 10000"/>
              <a:gd name="connsiteY4" fmla="*/ 681 h 11068"/>
              <a:gd name="connsiteX5" fmla="*/ 7349 w 10000"/>
              <a:gd name="connsiteY5" fmla="*/ 562 h 11068"/>
              <a:gd name="connsiteX6" fmla="*/ 8789 w 10000"/>
              <a:gd name="connsiteY6" fmla="*/ 14 h 11068"/>
              <a:gd name="connsiteX7" fmla="*/ 10000 w 10000"/>
              <a:gd name="connsiteY7" fmla="*/ 1068 h 11068"/>
              <a:gd name="connsiteX8" fmla="*/ 8000 w 10000"/>
              <a:gd name="connsiteY8" fmla="*/ 11068 h 11068"/>
              <a:gd name="connsiteX9" fmla="*/ 2000 w 10000"/>
              <a:gd name="connsiteY9" fmla="*/ 11068 h 11068"/>
              <a:gd name="connsiteX10" fmla="*/ 0 w 10000"/>
              <a:gd name="connsiteY10" fmla="*/ 1068 h 11068"/>
              <a:gd name="connsiteX0" fmla="*/ 0 w 10000"/>
              <a:gd name="connsiteY0" fmla="*/ 1176 h 11176"/>
              <a:gd name="connsiteX1" fmla="*/ 772 w 10000"/>
              <a:gd name="connsiteY1" fmla="*/ 764 h 11176"/>
              <a:gd name="connsiteX2" fmla="*/ 2343 w 10000"/>
              <a:gd name="connsiteY2" fmla="*/ 741 h 11176"/>
              <a:gd name="connsiteX3" fmla="*/ 3684 w 10000"/>
              <a:gd name="connsiteY3" fmla="*/ 3 h 11176"/>
              <a:gd name="connsiteX4" fmla="*/ 5157 w 10000"/>
              <a:gd name="connsiteY4" fmla="*/ 789 h 11176"/>
              <a:gd name="connsiteX5" fmla="*/ 7349 w 10000"/>
              <a:gd name="connsiteY5" fmla="*/ 670 h 11176"/>
              <a:gd name="connsiteX6" fmla="*/ 8789 w 10000"/>
              <a:gd name="connsiteY6" fmla="*/ 122 h 11176"/>
              <a:gd name="connsiteX7" fmla="*/ 10000 w 10000"/>
              <a:gd name="connsiteY7" fmla="*/ 1176 h 11176"/>
              <a:gd name="connsiteX8" fmla="*/ 8000 w 10000"/>
              <a:gd name="connsiteY8" fmla="*/ 11176 h 11176"/>
              <a:gd name="connsiteX9" fmla="*/ 2000 w 10000"/>
              <a:gd name="connsiteY9" fmla="*/ 11176 h 11176"/>
              <a:gd name="connsiteX10" fmla="*/ 0 w 10000"/>
              <a:gd name="connsiteY10" fmla="*/ 1176 h 11176"/>
              <a:gd name="connsiteX0" fmla="*/ 0 w 10000"/>
              <a:gd name="connsiteY0" fmla="*/ 1176 h 11176"/>
              <a:gd name="connsiteX1" fmla="*/ 707 w 10000"/>
              <a:gd name="connsiteY1" fmla="*/ 502 h 11176"/>
              <a:gd name="connsiteX2" fmla="*/ 2343 w 10000"/>
              <a:gd name="connsiteY2" fmla="*/ 741 h 11176"/>
              <a:gd name="connsiteX3" fmla="*/ 3684 w 10000"/>
              <a:gd name="connsiteY3" fmla="*/ 3 h 11176"/>
              <a:gd name="connsiteX4" fmla="*/ 5157 w 10000"/>
              <a:gd name="connsiteY4" fmla="*/ 789 h 11176"/>
              <a:gd name="connsiteX5" fmla="*/ 7349 w 10000"/>
              <a:gd name="connsiteY5" fmla="*/ 670 h 11176"/>
              <a:gd name="connsiteX6" fmla="*/ 8789 w 10000"/>
              <a:gd name="connsiteY6" fmla="*/ 122 h 11176"/>
              <a:gd name="connsiteX7" fmla="*/ 10000 w 10000"/>
              <a:gd name="connsiteY7" fmla="*/ 1176 h 11176"/>
              <a:gd name="connsiteX8" fmla="*/ 8000 w 10000"/>
              <a:gd name="connsiteY8" fmla="*/ 11176 h 11176"/>
              <a:gd name="connsiteX9" fmla="*/ 2000 w 10000"/>
              <a:gd name="connsiteY9" fmla="*/ 11176 h 11176"/>
              <a:gd name="connsiteX10" fmla="*/ 0 w 10000"/>
              <a:gd name="connsiteY10" fmla="*/ 1176 h 11176"/>
              <a:gd name="connsiteX0" fmla="*/ 0 w 10000"/>
              <a:gd name="connsiteY0" fmla="*/ 1176 h 11176"/>
              <a:gd name="connsiteX1" fmla="*/ 707 w 10000"/>
              <a:gd name="connsiteY1" fmla="*/ 502 h 11176"/>
              <a:gd name="connsiteX2" fmla="*/ 2343 w 10000"/>
              <a:gd name="connsiteY2" fmla="*/ 741 h 11176"/>
              <a:gd name="connsiteX3" fmla="*/ 3684 w 10000"/>
              <a:gd name="connsiteY3" fmla="*/ 3 h 11176"/>
              <a:gd name="connsiteX4" fmla="*/ 5157 w 10000"/>
              <a:gd name="connsiteY4" fmla="*/ 789 h 11176"/>
              <a:gd name="connsiteX5" fmla="*/ 6139 w 10000"/>
              <a:gd name="connsiteY5" fmla="*/ 646 h 11176"/>
              <a:gd name="connsiteX6" fmla="*/ 7349 w 10000"/>
              <a:gd name="connsiteY6" fmla="*/ 670 h 11176"/>
              <a:gd name="connsiteX7" fmla="*/ 8789 w 10000"/>
              <a:gd name="connsiteY7" fmla="*/ 122 h 11176"/>
              <a:gd name="connsiteX8" fmla="*/ 10000 w 10000"/>
              <a:gd name="connsiteY8" fmla="*/ 1176 h 11176"/>
              <a:gd name="connsiteX9" fmla="*/ 8000 w 10000"/>
              <a:gd name="connsiteY9" fmla="*/ 11176 h 11176"/>
              <a:gd name="connsiteX10" fmla="*/ 2000 w 10000"/>
              <a:gd name="connsiteY10" fmla="*/ 11176 h 11176"/>
              <a:gd name="connsiteX11" fmla="*/ 0 w 10000"/>
              <a:gd name="connsiteY11" fmla="*/ 1176 h 11176"/>
              <a:gd name="connsiteX0" fmla="*/ 0 w 10000"/>
              <a:gd name="connsiteY0" fmla="*/ 1176 h 11176"/>
              <a:gd name="connsiteX1" fmla="*/ 707 w 10000"/>
              <a:gd name="connsiteY1" fmla="*/ 502 h 11176"/>
              <a:gd name="connsiteX2" fmla="*/ 2343 w 10000"/>
              <a:gd name="connsiteY2" fmla="*/ 741 h 11176"/>
              <a:gd name="connsiteX3" fmla="*/ 3684 w 10000"/>
              <a:gd name="connsiteY3" fmla="*/ 3 h 11176"/>
              <a:gd name="connsiteX4" fmla="*/ 5157 w 10000"/>
              <a:gd name="connsiteY4" fmla="*/ 789 h 11176"/>
              <a:gd name="connsiteX5" fmla="*/ 6172 w 10000"/>
              <a:gd name="connsiteY5" fmla="*/ 384 h 11176"/>
              <a:gd name="connsiteX6" fmla="*/ 7349 w 10000"/>
              <a:gd name="connsiteY6" fmla="*/ 670 h 11176"/>
              <a:gd name="connsiteX7" fmla="*/ 8789 w 10000"/>
              <a:gd name="connsiteY7" fmla="*/ 122 h 11176"/>
              <a:gd name="connsiteX8" fmla="*/ 10000 w 10000"/>
              <a:gd name="connsiteY8" fmla="*/ 1176 h 11176"/>
              <a:gd name="connsiteX9" fmla="*/ 8000 w 10000"/>
              <a:gd name="connsiteY9" fmla="*/ 11176 h 11176"/>
              <a:gd name="connsiteX10" fmla="*/ 2000 w 10000"/>
              <a:gd name="connsiteY10" fmla="*/ 11176 h 11176"/>
              <a:gd name="connsiteX11" fmla="*/ 0 w 10000"/>
              <a:gd name="connsiteY11" fmla="*/ 1176 h 1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1176">
                <a:moveTo>
                  <a:pt x="0" y="1176"/>
                </a:moveTo>
                <a:cubicBezTo>
                  <a:pt x="312" y="1110"/>
                  <a:pt x="68" y="830"/>
                  <a:pt x="707" y="502"/>
                </a:cubicBezTo>
                <a:cubicBezTo>
                  <a:pt x="1635" y="153"/>
                  <a:pt x="1219" y="757"/>
                  <a:pt x="2343" y="741"/>
                </a:cubicBezTo>
                <a:cubicBezTo>
                  <a:pt x="3254" y="753"/>
                  <a:pt x="3215" y="-56"/>
                  <a:pt x="3684" y="3"/>
                </a:cubicBezTo>
                <a:cubicBezTo>
                  <a:pt x="4153" y="63"/>
                  <a:pt x="4748" y="682"/>
                  <a:pt x="5157" y="789"/>
                </a:cubicBezTo>
                <a:cubicBezTo>
                  <a:pt x="5566" y="896"/>
                  <a:pt x="5807" y="404"/>
                  <a:pt x="6172" y="384"/>
                </a:cubicBezTo>
                <a:cubicBezTo>
                  <a:pt x="6537" y="364"/>
                  <a:pt x="6907" y="757"/>
                  <a:pt x="7349" y="670"/>
                </a:cubicBezTo>
                <a:cubicBezTo>
                  <a:pt x="8309" y="773"/>
                  <a:pt x="8189" y="-5"/>
                  <a:pt x="8789" y="122"/>
                </a:cubicBezTo>
                <a:cubicBezTo>
                  <a:pt x="9498" y="378"/>
                  <a:pt x="9553" y="1158"/>
                  <a:pt x="10000" y="1176"/>
                </a:cubicBezTo>
                <a:lnTo>
                  <a:pt x="8000" y="11176"/>
                </a:lnTo>
                <a:lnTo>
                  <a:pt x="2000" y="11176"/>
                </a:lnTo>
                <a:lnTo>
                  <a:pt x="0" y="1176"/>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66" name="Flowchart: Manual Operation 65"/>
          <p:cNvSpPr/>
          <p:nvPr/>
        </p:nvSpPr>
        <p:spPr>
          <a:xfrm>
            <a:off x="24679941" y="31012760"/>
            <a:ext cx="4233925" cy="6677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0 h 10020"/>
              <a:gd name="connsiteX1" fmla="*/ 1035 w 10000"/>
              <a:gd name="connsiteY1" fmla="*/ 0 h 10020"/>
              <a:gd name="connsiteX2" fmla="*/ 10000 w 10000"/>
              <a:gd name="connsiteY2" fmla="*/ 20 h 10020"/>
              <a:gd name="connsiteX3" fmla="*/ 8000 w 10000"/>
              <a:gd name="connsiteY3" fmla="*/ 10020 h 10020"/>
              <a:gd name="connsiteX4" fmla="*/ 2000 w 10000"/>
              <a:gd name="connsiteY4" fmla="*/ 10020 h 10020"/>
              <a:gd name="connsiteX5" fmla="*/ 0 w 10000"/>
              <a:gd name="connsiteY5" fmla="*/ 20 h 10020"/>
              <a:gd name="connsiteX0" fmla="*/ 0 w 10000"/>
              <a:gd name="connsiteY0" fmla="*/ 20 h 10020"/>
              <a:gd name="connsiteX1" fmla="*/ 1035 w 10000"/>
              <a:gd name="connsiteY1" fmla="*/ 0 h 10020"/>
              <a:gd name="connsiteX2" fmla="*/ 6435 w 10000"/>
              <a:gd name="connsiteY2" fmla="*/ 0 h 10020"/>
              <a:gd name="connsiteX3" fmla="*/ 10000 w 10000"/>
              <a:gd name="connsiteY3" fmla="*/ 20 h 10020"/>
              <a:gd name="connsiteX4" fmla="*/ 8000 w 10000"/>
              <a:gd name="connsiteY4" fmla="*/ 10020 h 10020"/>
              <a:gd name="connsiteX5" fmla="*/ 2000 w 10000"/>
              <a:gd name="connsiteY5" fmla="*/ 10020 h 10020"/>
              <a:gd name="connsiteX6" fmla="*/ 0 w 10000"/>
              <a:gd name="connsiteY6" fmla="*/ 20 h 10020"/>
              <a:gd name="connsiteX0" fmla="*/ 0 w 10000"/>
              <a:gd name="connsiteY0" fmla="*/ 20 h 10020"/>
              <a:gd name="connsiteX1" fmla="*/ 1035 w 10000"/>
              <a:gd name="connsiteY1" fmla="*/ 0 h 10020"/>
              <a:gd name="connsiteX2" fmla="*/ 6435 w 10000"/>
              <a:gd name="connsiteY2" fmla="*/ 0 h 10020"/>
              <a:gd name="connsiteX3" fmla="*/ 8725 w 10000"/>
              <a:gd name="connsiteY3" fmla="*/ 0 h 10020"/>
              <a:gd name="connsiteX4" fmla="*/ 10000 w 10000"/>
              <a:gd name="connsiteY4" fmla="*/ 20 h 10020"/>
              <a:gd name="connsiteX5" fmla="*/ 8000 w 10000"/>
              <a:gd name="connsiteY5" fmla="*/ 10020 h 10020"/>
              <a:gd name="connsiteX6" fmla="*/ 2000 w 10000"/>
              <a:gd name="connsiteY6" fmla="*/ 10020 h 10020"/>
              <a:gd name="connsiteX7" fmla="*/ 0 w 10000"/>
              <a:gd name="connsiteY7" fmla="*/ 20 h 10020"/>
              <a:gd name="connsiteX0" fmla="*/ 0 w 10000"/>
              <a:gd name="connsiteY0" fmla="*/ 20 h 10020"/>
              <a:gd name="connsiteX1" fmla="*/ 1035 w 10000"/>
              <a:gd name="connsiteY1" fmla="*/ 0 h 10020"/>
              <a:gd name="connsiteX2" fmla="*/ 2279 w 10000"/>
              <a:gd name="connsiteY2" fmla="*/ 0 h 10020"/>
              <a:gd name="connsiteX3" fmla="*/ 6435 w 10000"/>
              <a:gd name="connsiteY3" fmla="*/ 0 h 10020"/>
              <a:gd name="connsiteX4" fmla="*/ 8725 w 10000"/>
              <a:gd name="connsiteY4" fmla="*/ 0 h 10020"/>
              <a:gd name="connsiteX5" fmla="*/ 10000 w 10000"/>
              <a:gd name="connsiteY5" fmla="*/ 20 h 10020"/>
              <a:gd name="connsiteX6" fmla="*/ 8000 w 10000"/>
              <a:gd name="connsiteY6" fmla="*/ 10020 h 10020"/>
              <a:gd name="connsiteX7" fmla="*/ 2000 w 10000"/>
              <a:gd name="connsiteY7" fmla="*/ 10020 h 10020"/>
              <a:gd name="connsiteX8" fmla="*/ 0 w 10000"/>
              <a:gd name="connsiteY8" fmla="*/ 20 h 10020"/>
              <a:gd name="connsiteX0" fmla="*/ 0 w 10000"/>
              <a:gd name="connsiteY0" fmla="*/ 399 h 10399"/>
              <a:gd name="connsiteX1" fmla="*/ 1035 w 10000"/>
              <a:gd name="connsiteY1" fmla="*/ 0 h 10399"/>
              <a:gd name="connsiteX2" fmla="*/ 2279 w 10000"/>
              <a:gd name="connsiteY2" fmla="*/ 379 h 10399"/>
              <a:gd name="connsiteX3" fmla="*/ 6435 w 10000"/>
              <a:gd name="connsiteY3" fmla="*/ 379 h 10399"/>
              <a:gd name="connsiteX4" fmla="*/ 8725 w 10000"/>
              <a:gd name="connsiteY4" fmla="*/ 379 h 10399"/>
              <a:gd name="connsiteX5" fmla="*/ 10000 w 10000"/>
              <a:gd name="connsiteY5" fmla="*/ 399 h 10399"/>
              <a:gd name="connsiteX6" fmla="*/ 8000 w 10000"/>
              <a:gd name="connsiteY6" fmla="*/ 10399 h 10399"/>
              <a:gd name="connsiteX7" fmla="*/ 2000 w 10000"/>
              <a:gd name="connsiteY7" fmla="*/ 10399 h 10399"/>
              <a:gd name="connsiteX8" fmla="*/ 0 w 10000"/>
              <a:gd name="connsiteY8" fmla="*/ 399 h 10399"/>
              <a:gd name="connsiteX0" fmla="*/ 0 w 10000"/>
              <a:gd name="connsiteY0" fmla="*/ 613 h 10613"/>
              <a:gd name="connsiteX1" fmla="*/ 1035 w 10000"/>
              <a:gd name="connsiteY1" fmla="*/ 214 h 10613"/>
              <a:gd name="connsiteX2" fmla="*/ 3457 w 10000"/>
              <a:gd name="connsiteY2" fmla="*/ 0 h 10613"/>
              <a:gd name="connsiteX3" fmla="*/ 6435 w 10000"/>
              <a:gd name="connsiteY3" fmla="*/ 593 h 10613"/>
              <a:gd name="connsiteX4" fmla="*/ 8725 w 10000"/>
              <a:gd name="connsiteY4" fmla="*/ 593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725 w 10000"/>
              <a:gd name="connsiteY4" fmla="*/ 593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13 h 10613"/>
              <a:gd name="connsiteX1" fmla="*/ 1035 w 10000"/>
              <a:gd name="connsiteY1" fmla="*/ 214 h 10613"/>
              <a:gd name="connsiteX2" fmla="*/ 3457 w 10000"/>
              <a:gd name="connsiteY2" fmla="*/ 0 h 10613"/>
              <a:gd name="connsiteX3" fmla="*/ 6239 w 10000"/>
              <a:gd name="connsiteY3" fmla="*/ 261 h 10613"/>
              <a:gd name="connsiteX4" fmla="*/ 8496 w 10000"/>
              <a:gd name="connsiteY4" fmla="*/ 119 h 10613"/>
              <a:gd name="connsiteX5" fmla="*/ 10000 w 10000"/>
              <a:gd name="connsiteY5" fmla="*/ 613 h 10613"/>
              <a:gd name="connsiteX6" fmla="*/ 8000 w 10000"/>
              <a:gd name="connsiteY6" fmla="*/ 10613 h 10613"/>
              <a:gd name="connsiteX7" fmla="*/ 2000 w 10000"/>
              <a:gd name="connsiteY7" fmla="*/ 10613 h 10613"/>
              <a:gd name="connsiteX8" fmla="*/ 0 w 10000"/>
              <a:gd name="connsiteY8" fmla="*/ 613 h 10613"/>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652 h 10652"/>
              <a:gd name="connsiteX1" fmla="*/ 1035 w 10000"/>
              <a:gd name="connsiteY1" fmla="*/ 253 h 10652"/>
              <a:gd name="connsiteX2" fmla="*/ 3457 w 10000"/>
              <a:gd name="connsiteY2" fmla="*/ 39 h 10652"/>
              <a:gd name="connsiteX3" fmla="*/ 6239 w 10000"/>
              <a:gd name="connsiteY3" fmla="*/ 300 h 10652"/>
              <a:gd name="connsiteX4" fmla="*/ 8496 w 10000"/>
              <a:gd name="connsiteY4" fmla="*/ 158 h 10652"/>
              <a:gd name="connsiteX5" fmla="*/ 10000 w 10000"/>
              <a:gd name="connsiteY5" fmla="*/ 652 h 10652"/>
              <a:gd name="connsiteX6" fmla="*/ 8000 w 10000"/>
              <a:gd name="connsiteY6" fmla="*/ 10652 h 10652"/>
              <a:gd name="connsiteX7" fmla="*/ 2000 w 10000"/>
              <a:gd name="connsiteY7" fmla="*/ 10652 h 10652"/>
              <a:gd name="connsiteX8" fmla="*/ 0 w 10000"/>
              <a:gd name="connsiteY8" fmla="*/ 652 h 10652"/>
              <a:gd name="connsiteX0" fmla="*/ 0 w 10000"/>
              <a:gd name="connsiteY0" fmla="*/ 1432 h 11432"/>
              <a:gd name="connsiteX1" fmla="*/ 1035 w 10000"/>
              <a:gd name="connsiteY1" fmla="*/ 1033 h 11432"/>
              <a:gd name="connsiteX2" fmla="*/ 3392 w 10000"/>
              <a:gd name="connsiteY2" fmla="*/ 13 h 11432"/>
              <a:gd name="connsiteX3" fmla="*/ 6239 w 10000"/>
              <a:gd name="connsiteY3" fmla="*/ 1080 h 11432"/>
              <a:gd name="connsiteX4" fmla="*/ 8496 w 10000"/>
              <a:gd name="connsiteY4" fmla="*/ 938 h 11432"/>
              <a:gd name="connsiteX5" fmla="*/ 10000 w 10000"/>
              <a:gd name="connsiteY5" fmla="*/ 1432 h 11432"/>
              <a:gd name="connsiteX6" fmla="*/ 8000 w 10000"/>
              <a:gd name="connsiteY6" fmla="*/ 11432 h 11432"/>
              <a:gd name="connsiteX7" fmla="*/ 2000 w 10000"/>
              <a:gd name="connsiteY7" fmla="*/ 11432 h 11432"/>
              <a:gd name="connsiteX8" fmla="*/ 0 w 10000"/>
              <a:gd name="connsiteY8" fmla="*/ 1432 h 1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1432">
                <a:moveTo>
                  <a:pt x="0" y="1432"/>
                </a:moveTo>
                <a:cubicBezTo>
                  <a:pt x="345" y="1299"/>
                  <a:pt x="330" y="1118"/>
                  <a:pt x="1035" y="1033"/>
                </a:cubicBezTo>
                <a:cubicBezTo>
                  <a:pt x="1842" y="962"/>
                  <a:pt x="2650" y="155"/>
                  <a:pt x="3392" y="13"/>
                </a:cubicBezTo>
                <a:cubicBezTo>
                  <a:pt x="4581" y="-137"/>
                  <a:pt x="5312" y="993"/>
                  <a:pt x="6239" y="1080"/>
                </a:cubicBezTo>
                <a:cubicBezTo>
                  <a:pt x="7220" y="1175"/>
                  <a:pt x="7744" y="985"/>
                  <a:pt x="8496" y="938"/>
                </a:cubicBezTo>
                <a:cubicBezTo>
                  <a:pt x="9161" y="890"/>
                  <a:pt x="9499" y="1267"/>
                  <a:pt x="10000" y="1432"/>
                </a:cubicBezTo>
                <a:lnTo>
                  <a:pt x="8000" y="11432"/>
                </a:lnTo>
                <a:lnTo>
                  <a:pt x="2000" y="11432"/>
                </a:lnTo>
                <a:lnTo>
                  <a:pt x="0" y="1432"/>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54" name="Rectangle 53"/>
          <p:cNvSpPr/>
          <p:nvPr/>
        </p:nvSpPr>
        <p:spPr>
          <a:xfrm rot="17027626">
            <a:off x="269045" y="33758346"/>
            <a:ext cx="6050483" cy="1446550"/>
          </a:xfrm>
          <a:prstGeom prst="rect">
            <a:avLst/>
          </a:prstGeom>
        </p:spPr>
        <p:txBody>
          <a:bodyPr wrap="square">
            <a:spAutoFit/>
          </a:bodyPr>
          <a:lstStyle/>
          <a:p>
            <a:r>
              <a:rPr lang="en-US" sz="8800" smtClean="0">
                <a:solidFill>
                  <a:schemeClr val="bg1"/>
                </a:solidFill>
              </a:rPr>
              <a:t>System</a:t>
            </a:r>
            <a:endParaRPr lang="en-US" sz="8800">
              <a:solidFill>
                <a:schemeClr val="bg1"/>
              </a:solidFill>
            </a:endParaRPr>
          </a:p>
        </p:txBody>
      </p:sp>
      <p:sp>
        <p:nvSpPr>
          <p:cNvPr id="43" name="Rectangle 42"/>
          <p:cNvSpPr/>
          <p:nvPr/>
        </p:nvSpPr>
        <p:spPr>
          <a:xfrm rot="17027626">
            <a:off x="10789991" y="33758346"/>
            <a:ext cx="6050483" cy="1446550"/>
          </a:xfrm>
          <a:prstGeom prst="rect">
            <a:avLst/>
          </a:prstGeom>
        </p:spPr>
        <p:txBody>
          <a:bodyPr wrap="square">
            <a:spAutoFit/>
          </a:bodyPr>
          <a:lstStyle/>
          <a:p>
            <a:r>
              <a:rPr lang="en-US" sz="8800" smtClean="0">
                <a:solidFill>
                  <a:schemeClr val="bg1"/>
                </a:solidFill>
              </a:rPr>
              <a:t>System</a:t>
            </a:r>
            <a:endParaRPr lang="en-US" sz="8800">
              <a:solidFill>
                <a:schemeClr val="bg1"/>
              </a:solidFill>
            </a:endParaRPr>
          </a:p>
        </p:txBody>
      </p:sp>
      <p:sp>
        <p:nvSpPr>
          <p:cNvPr id="58" name="Rectangle 57"/>
          <p:cNvSpPr/>
          <p:nvPr/>
        </p:nvSpPr>
        <p:spPr>
          <a:xfrm rot="17027626">
            <a:off x="21227306" y="33758346"/>
            <a:ext cx="6050483" cy="1446550"/>
          </a:xfrm>
          <a:prstGeom prst="rect">
            <a:avLst/>
          </a:prstGeom>
        </p:spPr>
        <p:txBody>
          <a:bodyPr wrap="square">
            <a:spAutoFit/>
          </a:bodyPr>
          <a:lstStyle/>
          <a:p>
            <a:r>
              <a:rPr lang="en-US" sz="8800" smtClean="0">
                <a:solidFill>
                  <a:schemeClr val="bg1"/>
                </a:solidFill>
              </a:rPr>
              <a:t>System</a:t>
            </a:r>
            <a:endParaRPr lang="en-US" sz="8800">
              <a:solidFill>
                <a:schemeClr val="bg1"/>
              </a:solidFill>
            </a:endParaRPr>
          </a:p>
        </p:txBody>
      </p:sp>
      <p:sp>
        <p:nvSpPr>
          <p:cNvPr id="67" name="Rectangle 66"/>
          <p:cNvSpPr/>
          <p:nvPr/>
        </p:nvSpPr>
        <p:spPr>
          <a:xfrm>
            <a:off x="14250383" y="18597193"/>
            <a:ext cx="4203881" cy="7521482"/>
          </a:xfrm>
          <a:prstGeom prst="rect">
            <a:avLst/>
          </a:prstGeom>
          <a:solidFill>
            <a:schemeClr val="accent4">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766913" y="18553078"/>
            <a:ext cx="14697423" cy="7565597"/>
          </a:xfrm>
          <a:custGeom>
            <a:avLst/>
            <a:gdLst>
              <a:gd name="connsiteX0" fmla="*/ 0 w 4203881"/>
              <a:gd name="connsiteY0" fmla="*/ 0 h 7521482"/>
              <a:gd name="connsiteX1" fmla="*/ 4203881 w 4203881"/>
              <a:gd name="connsiteY1" fmla="*/ 0 h 7521482"/>
              <a:gd name="connsiteX2" fmla="*/ 4203881 w 4203881"/>
              <a:gd name="connsiteY2" fmla="*/ 7521482 h 7521482"/>
              <a:gd name="connsiteX3" fmla="*/ 0 w 4203881"/>
              <a:gd name="connsiteY3" fmla="*/ 7521482 h 7521482"/>
              <a:gd name="connsiteX4" fmla="*/ 0 w 4203881"/>
              <a:gd name="connsiteY4" fmla="*/ 0 h 7521482"/>
              <a:gd name="connsiteX0" fmla="*/ 0 w 14681381"/>
              <a:gd name="connsiteY0" fmla="*/ 76200 h 7597682"/>
              <a:gd name="connsiteX1" fmla="*/ 14681381 w 14681381"/>
              <a:gd name="connsiteY1" fmla="*/ 0 h 7597682"/>
              <a:gd name="connsiteX2" fmla="*/ 4203881 w 14681381"/>
              <a:gd name="connsiteY2" fmla="*/ 7597682 h 7597682"/>
              <a:gd name="connsiteX3" fmla="*/ 0 w 14681381"/>
              <a:gd name="connsiteY3" fmla="*/ 7597682 h 7597682"/>
              <a:gd name="connsiteX4" fmla="*/ 0 w 14681381"/>
              <a:gd name="connsiteY4" fmla="*/ 76200 h 7597682"/>
              <a:gd name="connsiteX0" fmla="*/ 10515600 w 14681381"/>
              <a:gd name="connsiteY0" fmla="*/ 0 h 7635782"/>
              <a:gd name="connsiteX1" fmla="*/ 14681381 w 14681381"/>
              <a:gd name="connsiteY1" fmla="*/ 38100 h 7635782"/>
              <a:gd name="connsiteX2" fmla="*/ 4203881 w 14681381"/>
              <a:gd name="connsiteY2" fmla="*/ 7635782 h 7635782"/>
              <a:gd name="connsiteX3" fmla="*/ 0 w 14681381"/>
              <a:gd name="connsiteY3" fmla="*/ 7635782 h 7635782"/>
              <a:gd name="connsiteX4" fmla="*/ 10515600 w 14681381"/>
              <a:gd name="connsiteY4" fmla="*/ 0 h 7635782"/>
              <a:gd name="connsiteX0" fmla="*/ 10515600 w 14681381"/>
              <a:gd name="connsiteY0" fmla="*/ 58153 h 7597682"/>
              <a:gd name="connsiteX1" fmla="*/ 14681381 w 14681381"/>
              <a:gd name="connsiteY1" fmla="*/ 0 h 7597682"/>
              <a:gd name="connsiteX2" fmla="*/ 4203881 w 14681381"/>
              <a:gd name="connsiteY2" fmla="*/ 7597682 h 7597682"/>
              <a:gd name="connsiteX3" fmla="*/ 0 w 14681381"/>
              <a:gd name="connsiteY3" fmla="*/ 7597682 h 7597682"/>
              <a:gd name="connsiteX4" fmla="*/ 10515600 w 14681381"/>
              <a:gd name="connsiteY4" fmla="*/ 58153 h 7597682"/>
              <a:gd name="connsiteX0" fmla="*/ 10515600 w 14697423"/>
              <a:gd name="connsiteY0" fmla="*/ 26068 h 7565597"/>
              <a:gd name="connsiteX1" fmla="*/ 14697423 w 14697423"/>
              <a:gd name="connsiteY1" fmla="*/ 0 h 7565597"/>
              <a:gd name="connsiteX2" fmla="*/ 4203881 w 14697423"/>
              <a:gd name="connsiteY2" fmla="*/ 7565597 h 7565597"/>
              <a:gd name="connsiteX3" fmla="*/ 0 w 14697423"/>
              <a:gd name="connsiteY3" fmla="*/ 7565597 h 7565597"/>
              <a:gd name="connsiteX4" fmla="*/ 10515600 w 14697423"/>
              <a:gd name="connsiteY4" fmla="*/ 26068 h 756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423" h="7565597">
                <a:moveTo>
                  <a:pt x="10515600" y="26068"/>
                </a:moveTo>
                <a:lnTo>
                  <a:pt x="14697423" y="0"/>
                </a:lnTo>
                <a:lnTo>
                  <a:pt x="4203881" y="7565597"/>
                </a:lnTo>
                <a:lnTo>
                  <a:pt x="0" y="7565597"/>
                </a:lnTo>
                <a:lnTo>
                  <a:pt x="10515600" y="26068"/>
                </a:lnTo>
                <a:close/>
              </a:path>
            </a:pathLst>
          </a:custGeom>
          <a:solidFill>
            <a:schemeClr val="accent4">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4281883" y="18596466"/>
            <a:ext cx="14663333" cy="7457314"/>
          </a:xfrm>
          <a:custGeom>
            <a:avLst/>
            <a:gdLst>
              <a:gd name="connsiteX0" fmla="*/ 0 w 4203881"/>
              <a:gd name="connsiteY0" fmla="*/ 0 h 7521482"/>
              <a:gd name="connsiteX1" fmla="*/ 4203881 w 4203881"/>
              <a:gd name="connsiteY1" fmla="*/ 0 h 7521482"/>
              <a:gd name="connsiteX2" fmla="*/ 4203881 w 4203881"/>
              <a:gd name="connsiteY2" fmla="*/ 7521482 h 7521482"/>
              <a:gd name="connsiteX3" fmla="*/ 0 w 4203881"/>
              <a:gd name="connsiteY3" fmla="*/ 7521482 h 7521482"/>
              <a:gd name="connsiteX4" fmla="*/ 0 w 4203881"/>
              <a:gd name="connsiteY4" fmla="*/ 0 h 7521482"/>
              <a:gd name="connsiteX0" fmla="*/ 0 w 14663333"/>
              <a:gd name="connsiteY0" fmla="*/ 80210 h 7521482"/>
              <a:gd name="connsiteX1" fmla="*/ 14663333 w 14663333"/>
              <a:gd name="connsiteY1" fmla="*/ 0 h 7521482"/>
              <a:gd name="connsiteX2" fmla="*/ 14663333 w 14663333"/>
              <a:gd name="connsiteY2" fmla="*/ 7521482 h 7521482"/>
              <a:gd name="connsiteX3" fmla="*/ 10459452 w 14663333"/>
              <a:gd name="connsiteY3" fmla="*/ 7521482 h 7521482"/>
              <a:gd name="connsiteX4" fmla="*/ 0 w 14663333"/>
              <a:gd name="connsiteY4" fmla="*/ 80210 h 7521482"/>
              <a:gd name="connsiteX0" fmla="*/ 0 w 14663333"/>
              <a:gd name="connsiteY0" fmla="*/ 32084 h 7473356"/>
              <a:gd name="connsiteX1" fmla="*/ 4155754 w 14663333"/>
              <a:gd name="connsiteY1" fmla="*/ 0 h 7473356"/>
              <a:gd name="connsiteX2" fmla="*/ 14663333 w 14663333"/>
              <a:gd name="connsiteY2" fmla="*/ 7473356 h 7473356"/>
              <a:gd name="connsiteX3" fmla="*/ 10459452 w 14663333"/>
              <a:gd name="connsiteY3" fmla="*/ 7473356 h 7473356"/>
              <a:gd name="connsiteX4" fmla="*/ 0 w 14663333"/>
              <a:gd name="connsiteY4" fmla="*/ 32084 h 7473356"/>
              <a:gd name="connsiteX0" fmla="*/ 0 w 14663333"/>
              <a:gd name="connsiteY0" fmla="*/ 32084 h 7473356"/>
              <a:gd name="connsiteX1" fmla="*/ 4155754 w 14663333"/>
              <a:gd name="connsiteY1" fmla="*/ 0 h 7473356"/>
              <a:gd name="connsiteX2" fmla="*/ 14663333 w 14663333"/>
              <a:gd name="connsiteY2" fmla="*/ 7473356 h 7473356"/>
              <a:gd name="connsiteX3" fmla="*/ 10459452 w 14663333"/>
              <a:gd name="connsiteY3" fmla="*/ 7473356 h 7473356"/>
              <a:gd name="connsiteX4" fmla="*/ 0 w 14663333"/>
              <a:gd name="connsiteY4" fmla="*/ 32084 h 7473356"/>
              <a:gd name="connsiteX0" fmla="*/ 0 w 14663333"/>
              <a:gd name="connsiteY0" fmla="*/ 16042 h 7457314"/>
              <a:gd name="connsiteX1" fmla="*/ 4187838 w 14663333"/>
              <a:gd name="connsiteY1" fmla="*/ 0 h 7457314"/>
              <a:gd name="connsiteX2" fmla="*/ 14663333 w 14663333"/>
              <a:gd name="connsiteY2" fmla="*/ 7457314 h 7457314"/>
              <a:gd name="connsiteX3" fmla="*/ 10459452 w 14663333"/>
              <a:gd name="connsiteY3" fmla="*/ 7457314 h 7457314"/>
              <a:gd name="connsiteX4" fmla="*/ 0 w 14663333"/>
              <a:gd name="connsiteY4" fmla="*/ 16042 h 7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333" h="7457314">
                <a:moveTo>
                  <a:pt x="0" y="16042"/>
                </a:moveTo>
                <a:lnTo>
                  <a:pt x="4187838" y="0"/>
                </a:lnTo>
                <a:lnTo>
                  <a:pt x="14663333" y="7457314"/>
                </a:lnTo>
                <a:lnTo>
                  <a:pt x="10459452" y="7457314"/>
                </a:lnTo>
                <a:lnTo>
                  <a:pt x="0" y="16042"/>
                </a:lnTo>
                <a:close/>
              </a:path>
            </a:pathLst>
          </a:custGeom>
          <a:solidFill>
            <a:schemeClr val="accent4">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nual Operation 71"/>
          <p:cNvSpPr/>
          <p:nvPr/>
        </p:nvSpPr>
        <p:spPr>
          <a:xfrm>
            <a:off x="3776673" y="31882660"/>
            <a:ext cx="4233925" cy="5808028"/>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74" name="Flowchart: Manual Operation 73"/>
          <p:cNvSpPr/>
          <p:nvPr/>
        </p:nvSpPr>
        <p:spPr>
          <a:xfrm>
            <a:off x="14220339" y="31869422"/>
            <a:ext cx="4233925" cy="5821265"/>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77" name="Flowchart: Manual Operation 76"/>
          <p:cNvSpPr/>
          <p:nvPr/>
        </p:nvSpPr>
        <p:spPr>
          <a:xfrm>
            <a:off x="24679941" y="31849255"/>
            <a:ext cx="4233925" cy="5841433"/>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78" name="Rectangle 77"/>
          <p:cNvSpPr/>
          <p:nvPr/>
        </p:nvSpPr>
        <p:spPr>
          <a:xfrm>
            <a:off x="3501796" y="34062159"/>
            <a:ext cx="4744966" cy="2123658"/>
          </a:xfrm>
          <a:prstGeom prst="rect">
            <a:avLst/>
          </a:prstGeom>
        </p:spPr>
        <p:txBody>
          <a:bodyPr wrap="square">
            <a:spAutoFit/>
          </a:bodyPr>
          <a:lstStyle/>
          <a:p>
            <a:pPr algn="ctr"/>
            <a:r>
              <a:rPr lang="en-US" sz="6600" smtClean="0">
                <a:solidFill>
                  <a:schemeClr val="bg1"/>
                </a:solidFill>
              </a:rPr>
              <a:t>Native</a:t>
            </a:r>
            <a:endParaRPr lang="en-US" sz="6600">
              <a:solidFill>
                <a:schemeClr val="bg1"/>
              </a:solidFill>
            </a:endParaRPr>
          </a:p>
          <a:p>
            <a:pPr algn="ctr"/>
            <a:r>
              <a:rPr lang="en-US" sz="6600">
                <a:solidFill>
                  <a:schemeClr val="bg1"/>
                </a:solidFill>
              </a:rPr>
              <a:t>code</a:t>
            </a:r>
          </a:p>
        </p:txBody>
      </p:sp>
      <p:sp>
        <p:nvSpPr>
          <p:cNvPr id="79" name="Rectangle 78"/>
          <p:cNvSpPr/>
          <p:nvPr/>
        </p:nvSpPr>
        <p:spPr>
          <a:xfrm>
            <a:off x="14015458" y="34062159"/>
            <a:ext cx="4744966" cy="2123658"/>
          </a:xfrm>
          <a:prstGeom prst="rect">
            <a:avLst/>
          </a:prstGeom>
        </p:spPr>
        <p:txBody>
          <a:bodyPr wrap="square">
            <a:spAutoFit/>
          </a:bodyPr>
          <a:lstStyle/>
          <a:p>
            <a:pPr algn="ctr"/>
            <a:r>
              <a:rPr lang="en-US" sz="6600" smtClean="0">
                <a:solidFill>
                  <a:schemeClr val="bg1"/>
                </a:solidFill>
              </a:rPr>
              <a:t>Native</a:t>
            </a:r>
            <a:endParaRPr lang="en-US" sz="6600">
              <a:solidFill>
                <a:schemeClr val="bg1"/>
              </a:solidFill>
            </a:endParaRPr>
          </a:p>
          <a:p>
            <a:pPr algn="ctr"/>
            <a:r>
              <a:rPr lang="en-US" sz="6600">
                <a:solidFill>
                  <a:schemeClr val="bg1"/>
                </a:solidFill>
              </a:rPr>
              <a:t>code</a:t>
            </a:r>
          </a:p>
        </p:txBody>
      </p:sp>
      <p:sp>
        <p:nvSpPr>
          <p:cNvPr id="80" name="Rectangle 79"/>
          <p:cNvSpPr/>
          <p:nvPr/>
        </p:nvSpPr>
        <p:spPr>
          <a:xfrm>
            <a:off x="24451524" y="34062159"/>
            <a:ext cx="4744966" cy="2123658"/>
          </a:xfrm>
          <a:prstGeom prst="rect">
            <a:avLst/>
          </a:prstGeom>
        </p:spPr>
        <p:txBody>
          <a:bodyPr wrap="square">
            <a:spAutoFit/>
          </a:bodyPr>
          <a:lstStyle/>
          <a:p>
            <a:pPr algn="ctr"/>
            <a:r>
              <a:rPr lang="en-US" sz="6600" smtClean="0">
                <a:solidFill>
                  <a:schemeClr val="bg1"/>
                </a:solidFill>
              </a:rPr>
              <a:t>Native</a:t>
            </a:r>
            <a:endParaRPr lang="en-US" sz="6600">
              <a:solidFill>
                <a:schemeClr val="bg1"/>
              </a:solidFill>
            </a:endParaRPr>
          </a:p>
          <a:p>
            <a:pPr algn="ctr"/>
            <a:r>
              <a:rPr lang="en-US" sz="6600">
                <a:solidFill>
                  <a:schemeClr val="bg1"/>
                </a:solidFill>
              </a:rPr>
              <a:t>code</a:t>
            </a:r>
          </a:p>
        </p:txBody>
      </p:sp>
      <p:sp>
        <p:nvSpPr>
          <p:cNvPr id="35" name="Flowchart: Manual Operation 34"/>
          <p:cNvSpPr/>
          <p:nvPr/>
        </p:nvSpPr>
        <p:spPr>
          <a:xfrm>
            <a:off x="12821052" y="11601647"/>
            <a:ext cx="7064375" cy="700030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3 h 10023"/>
              <a:gd name="connsiteX1" fmla="*/ 2312 w 10000"/>
              <a:gd name="connsiteY1" fmla="*/ 0 h 10023"/>
              <a:gd name="connsiteX2" fmla="*/ 10000 w 10000"/>
              <a:gd name="connsiteY2" fmla="*/ 23 h 10023"/>
              <a:gd name="connsiteX3" fmla="*/ 8000 w 10000"/>
              <a:gd name="connsiteY3" fmla="*/ 10023 h 10023"/>
              <a:gd name="connsiteX4" fmla="*/ 2000 w 10000"/>
              <a:gd name="connsiteY4" fmla="*/ 10023 h 10023"/>
              <a:gd name="connsiteX5" fmla="*/ 0 w 10000"/>
              <a:gd name="connsiteY5" fmla="*/ 23 h 10023"/>
              <a:gd name="connsiteX0" fmla="*/ 0 w 10000"/>
              <a:gd name="connsiteY0" fmla="*/ 23 h 10023"/>
              <a:gd name="connsiteX1" fmla="*/ 2312 w 10000"/>
              <a:gd name="connsiteY1" fmla="*/ 0 h 10023"/>
              <a:gd name="connsiteX2" fmla="*/ 7489 w 10000"/>
              <a:gd name="connsiteY2" fmla="*/ 0 h 10023"/>
              <a:gd name="connsiteX3" fmla="*/ 10000 w 10000"/>
              <a:gd name="connsiteY3" fmla="*/ 23 h 10023"/>
              <a:gd name="connsiteX4" fmla="*/ 8000 w 10000"/>
              <a:gd name="connsiteY4" fmla="*/ 10023 h 10023"/>
              <a:gd name="connsiteX5" fmla="*/ 2000 w 10000"/>
              <a:gd name="connsiteY5" fmla="*/ 10023 h 10023"/>
              <a:gd name="connsiteX6" fmla="*/ 0 w 10000"/>
              <a:gd name="connsiteY6" fmla="*/ 23 h 10023"/>
              <a:gd name="connsiteX0" fmla="*/ 0 w 10000"/>
              <a:gd name="connsiteY0" fmla="*/ 23 h 10023"/>
              <a:gd name="connsiteX1" fmla="*/ 2312 w 10000"/>
              <a:gd name="connsiteY1" fmla="*/ 0 h 10023"/>
              <a:gd name="connsiteX2" fmla="*/ 2904 w 10000"/>
              <a:gd name="connsiteY2" fmla="*/ 0 h 10023"/>
              <a:gd name="connsiteX3" fmla="*/ 7489 w 10000"/>
              <a:gd name="connsiteY3" fmla="*/ 0 h 10023"/>
              <a:gd name="connsiteX4" fmla="*/ 10000 w 10000"/>
              <a:gd name="connsiteY4" fmla="*/ 23 h 10023"/>
              <a:gd name="connsiteX5" fmla="*/ 8000 w 10000"/>
              <a:gd name="connsiteY5" fmla="*/ 10023 h 10023"/>
              <a:gd name="connsiteX6" fmla="*/ 2000 w 10000"/>
              <a:gd name="connsiteY6" fmla="*/ 10023 h 10023"/>
              <a:gd name="connsiteX7" fmla="*/ 0 w 10000"/>
              <a:gd name="connsiteY7" fmla="*/ 23 h 10023"/>
              <a:gd name="connsiteX0" fmla="*/ 0 w 10000"/>
              <a:gd name="connsiteY0" fmla="*/ 23 h 10023"/>
              <a:gd name="connsiteX1" fmla="*/ 2312 w 10000"/>
              <a:gd name="connsiteY1" fmla="*/ 0 h 10023"/>
              <a:gd name="connsiteX2" fmla="*/ 2904 w 10000"/>
              <a:gd name="connsiteY2" fmla="*/ 0 h 10023"/>
              <a:gd name="connsiteX3" fmla="*/ 7146 w 10000"/>
              <a:gd name="connsiteY3" fmla="*/ 0 h 10023"/>
              <a:gd name="connsiteX4" fmla="*/ 7489 w 10000"/>
              <a:gd name="connsiteY4" fmla="*/ 0 h 10023"/>
              <a:gd name="connsiteX5" fmla="*/ 10000 w 10000"/>
              <a:gd name="connsiteY5" fmla="*/ 23 h 10023"/>
              <a:gd name="connsiteX6" fmla="*/ 8000 w 10000"/>
              <a:gd name="connsiteY6" fmla="*/ 10023 h 10023"/>
              <a:gd name="connsiteX7" fmla="*/ 2000 w 10000"/>
              <a:gd name="connsiteY7" fmla="*/ 10023 h 10023"/>
              <a:gd name="connsiteX8" fmla="*/ 0 w 10000"/>
              <a:gd name="connsiteY8" fmla="*/ 23 h 10023"/>
              <a:gd name="connsiteX0" fmla="*/ 0 w 10000"/>
              <a:gd name="connsiteY0" fmla="*/ 42 h 10042"/>
              <a:gd name="connsiteX1" fmla="*/ 2312 w 10000"/>
              <a:gd name="connsiteY1" fmla="*/ 19 h 10042"/>
              <a:gd name="connsiteX2" fmla="*/ 2904 w 10000"/>
              <a:gd name="connsiteY2" fmla="*/ 19 h 10042"/>
              <a:gd name="connsiteX3" fmla="*/ 3528 w 10000"/>
              <a:gd name="connsiteY3" fmla="*/ 0 h 10042"/>
              <a:gd name="connsiteX4" fmla="*/ 7146 w 10000"/>
              <a:gd name="connsiteY4" fmla="*/ 19 h 10042"/>
              <a:gd name="connsiteX5" fmla="*/ 7489 w 10000"/>
              <a:gd name="connsiteY5" fmla="*/ 19 h 10042"/>
              <a:gd name="connsiteX6" fmla="*/ 10000 w 10000"/>
              <a:gd name="connsiteY6" fmla="*/ 42 h 10042"/>
              <a:gd name="connsiteX7" fmla="*/ 8000 w 10000"/>
              <a:gd name="connsiteY7" fmla="*/ 10042 h 10042"/>
              <a:gd name="connsiteX8" fmla="*/ 2000 w 10000"/>
              <a:gd name="connsiteY8" fmla="*/ 10042 h 10042"/>
              <a:gd name="connsiteX9" fmla="*/ 0 w 10000"/>
              <a:gd name="connsiteY9" fmla="*/ 42 h 10042"/>
              <a:gd name="connsiteX0" fmla="*/ 0 w 10000"/>
              <a:gd name="connsiteY0" fmla="*/ 42 h 10042"/>
              <a:gd name="connsiteX1" fmla="*/ 2312 w 10000"/>
              <a:gd name="connsiteY1" fmla="*/ 19 h 10042"/>
              <a:gd name="connsiteX2" fmla="*/ 2904 w 10000"/>
              <a:gd name="connsiteY2" fmla="*/ 19 h 10042"/>
              <a:gd name="connsiteX3" fmla="*/ 3528 w 10000"/>
              <a:gd name="connsiteY3" fmla="*/ 0 h 10042"/>
              <a:gd name="connsiteX4" fmla="*/ 6164 w 10000"/>
              <a:gd name="connsiteY4" fmla="*/ 19 h 10042"/>
              <a:gd name="connsiteX5" fmla="*/ 7146 w 10000"/>
              <a:gd name="connsiteY5" fmla="*/ 19 h 10042"/>
              <a:gd name="connsiteX6" fmla="*/ 7489 w 10000"/>
              <a:gd name="connsiteY6" fmla="*/ 19 h 10042"/>
              <a:gd name="connsiteX7" fmla="*/ 10000 w 10000"/>
              <a:gd name="connsiteY7" fmla="*/ 42 h 10042"/>
              <a:gd name="connsiteX8" fmla="*/ 8000 w 10000"/>
              <a:gd name="connsiteY8" fmla="*/ 10042 h 10042"/>
              <a:gd name="connsiteX9" fmla="*/ 2000 w 10000"/>
              <a:gd name="connsiteY9" fmla="*/ 10042 h 10042"/>
              <a:gd name="connsiteX10" fmla="*/ 0 w 10000"/>
              <a:gd name="connsiteY10" fmla="*/ 42 h 10042"/>
              <a:gd name="connsiteX0" fmla="*/ 0 w 10000"/>
              <a:gd name="connsiteY0" fmla="*/ 42 h 10042"/>
              <a:gd name="connsiteX1" fmla="*/ 2312 w 10000"/>
              <a:gd name="connsiteY1" fmla="*/ 19 h 10042"/>
              <a:gd name="connsiteX2" fmla="*/ 2904 w 10000"/>
              <a:gd name="connsiteY2" fmla="*/ 19 h 10042"/>
              <a:gd name="connsiteX3" fmla="*/ 3528 w 10000"/>
              <a:gd name="connsiteY3" fmla="*/ 0 h 10042"/>
              <a:gd name="connsiteX4" fmla="*/ 4620 w 10000"/>
              <a:gd name="connsiteY4" fmla="*/ 0 h 10042"/>
              <a:gd name="connsiteX5" fmla="*/ 6164 w 10000"/>
              <a:gd name="connsiteY5" fmla="*/ 19 h 10042"/>
              <a:gd name="connsiteX6" fmla="*/ 7146 w 10000"/>
              <a:gd name="connsiteY6" fmla="*/ 19 h 10042"/>
              <a:gd name="connsiteX7" fmla="*/ 7489 w 10000"/>
              <a:gd name="connsiteY7" fmla="*/ 19 h 10042"/>
              <a:gd name="connsiteX8" fmla="*/ 10000 w 10000"/>
              <a:gd name="connsiteY8" fmla="*/ 42 h 10042"/>
              <a:gd name="connsiteX9" fmla="*/ 8000 w 10000"/>
              <a:gd name="connsiteY9" fmla="*/ 10042 h 10042"/>
              <a:gd name="connsiteX10" fmla="*/ 2000 w 10000"/>
              <a:gd name="connsiteY10" fmla="*/ 10042 h 10042"/>
              <a:gd name="connsiteX11" fmla="*/ 0 w 10000"/>
              <a:gd name="connsiteY11" fmla="*/ 42 h 10042"/>
              <a:gd name="connsiteX0" fmla="*/ 0 w 10000"/>
              <a:gd name="connsiteY0" fmla="*/ 722 h 10722"/>
              <a:gd name="connsiteX1" fmla="*/ 2312 w 10000"/>
              <a:gd name="connsiteY1" fmla="*/ 699 h 10722"/>
              <a:gd name="connsiteX2" fmla="*/ 2935 w 10000"/>
              <a:gd name="connsiteY2" fmla="*/ 0 h 10722"/>
              <a:gd name="connsiteX3" fmla="*/ 3528 w 10000"/>
              <a:gd name="connsiteY3" fmla="*/ 680 h 10722"/>
              <a:gd name="connsiteX4" fmla="*/ 4620 w 10000"/>
              <a:gd name="connsiteY4" fmla="*/ 680 h 10722"/>
              <a:gd name="connsiteX5" fmla="*/ 6164 w 10000"/>
              <a:gd name="connsiteY5" fmla="*/ 699 h 10722"/>
              <a:gd name="connsiteX6" fmla="*/ 7146 w 10000"/>
              <a:gd name="connsiteY6" fmla="*/ 699 h 10722"/>
              <a:gd name="connsiteX7" fmla="*/ 7489 w 10000"/>
              <a:gd name="connsiteY7" fmla="*/ 699 h 10722"/>
              <a:gd name="connsiteX8" fmla="*/ 10000 w 10000"/>
              <a:gd name="connsiteY8" fmla="*/ 722 h 10722"/>
              <a:gd name="connsiteX9" fmla="*/ 8000 w 10000"/>
              <a:gd name="connsiteY9" fmla="*/ 10722 h 10722"/>
              <a:gd name="connsiteX10" fmla="*/ 2000 w 10000"/>
              <a:gd name="connsiteY10" fmla="*/ 10722 h 10722"/>
              <a:gd name="connsiteX11" fmla="*/ 0 w 10000"/>
              <a:gd name="connsiteY11" fmla="*/ 722 h 10722"/>
              <a:gd name="connsiteX0" fmla="*/ 0 w 10000"/>
              <a:gd name="connsiteY0" fmla="*/ 779 h 10779"/>
              <a:gd name="connsiteX1" fmla="*/ 2312 w 10000"/>
              <a:gd name="connsiteY1" fmla="*/ 756 h 10779"/>
              <a:gd name="connsiteX2" fmla="*/ 2935 w 10000"/>
              <a:gd name="connsiteY2" fmla="*/ 57 h 10779"/>
              <a:gd name="connsiteX3" fmla="*/ 3528 w 10000"/>
              <a:gd name="connsiteY3" fmla="*/ 737 h 10779"/>
              <a:gd name="connsiteX4" fmla="*/ 4620 w 10000"/>
              <a:gd name="connsiteY4" fmla="*/ 0 h 10779"/>
              <a:gd name="connsiteX5" fmla="*/ 6164 w 10000"/>
              <a:gd name="connsiteY5" fmla="*/ 756 h 10779"/>
              <a:gd name="connsiteX6" fmla="*/ 7146 w 10000"/>
              <a:gd name="connsiteY6" fmla="*/ 756 h 10779"/>
              <a:gd name="connsiteX7" fmla="*/ 7489 w 10000"/>
              <a:gd name="connsiteY7" fmla="*/ 756 h 10779"/>
              <a:gd name="connsiteX8" fmla="*/ 10000 w 10000"/>
              <a:gd name="connsiteY8" fmla="*/ 779 h 10779"/>
              <a:gd name="connsiteX9" fmla="*/ 8000 w 10000"/>
              <a:gd name="connsiteY9" fmla="*/ 10779 h 10779"/>
              <a:gd name="connsiteX10" fmla="*/ 2000 w 10000"/>
              <a:gd name="connsiteY10" fmla="*/ 10779 h 10779"/>
              <a:gd name="connsiteX11" fmla="*/ 0 w 10000"/>
              <a:gd name="connsiteY11" fmla="*/ 779 h 10779"/>
              <a:gd name="connsiteX0" fmla="*/ 0 w 10000"/>
              <a:gd name="connsiteY0" fmla="*/ 817 h 10817"/>
              <a:gd name="connsiteX1" fmla="*/ 2312 w 10000"/>
              <a:gd name="connsiteY1" fmla="*/ 794 h 10817"/>
              <a:gd name="connsiteX2" fmla="*/ 2935 w 10000"/>
              <a:gd name="connsiteY2" fmla="*/ 95 h 10817"/>
              <a:gd name="connsiteX3" fmla="*/ 3528 w 10000"/>
              <a:gd name="connsiteY3" fmla="*/ 775 h 10817"/>
              <a:gd name="connsiteX4" fmla="*/ 4620 w 10000"/>
              <a:gd name="connsiteY4" fmla="*/ 38 h 10817"/>
              <a:gd name="connsiteX5" fmla="*/ 6164 w 10000"/>
              <a:gd name="connsiteY5" fmla="*/ 794 h 10817"/>
              <a:gd name="connsiteX6" fmla="*/ 7006 w 10000"/>
              <a:gd name="connsiteY6" fmla="*/ 0 h 10817"/>
              <a:gd name="connsiteX7" fmla="*/ 7489 w 10000"/>
              <a:gd name="connsiteY7" fmla="*/ 794 h 10817"/>
              <a:gd name="connsiteX8" fmla="*/ 10000 w 10000"/>
              <a:gd name="connsiteY8" fmla="*/ 817 h 10817"/>
              <a:gd name="connsiteX9" fmla="*/ 8000 w 10000"/>
              <a:gd name="connsiteY9" fmla="*/ 10817 h 10817"/>
              <a:gd name="connsiteX10" fmla="*/ 2000 w 10000"/>
              <a:gd name="connsiteY10" fmla="*/ 10817 h 10817"/>
              <a:gd name="connsiteX11" fmla="*/ 0 w 10000"/>
              <a:gd name="connsiteY11" fmla="*/ 817 h 10817"/>
              <a:gd name="connsiteX0" fmla="*/ 0 w 10000"/>
              <a:gd name="connsiteY0" fmla="*/ 817 h 10817"/>
              <a:gd name="connsiteX1" fmla="*/ 2312 w 10000"/>
              <a:gd name="connsiteY1" fmla="*/ 794 h 10817"/>
              <a:gd name="connsiteX2" fmla="*/ 2935 w 10000"/>
              <a:gd name="connsiteY2" fmla="*/ 95 h 10817"/>
              <a:gd name="connsiteX3" fmla="*/ 3528 w 10000"/>
              <a:gd name="connsiteY3" fmla="*/ 775 h 10817"/>
              <a:gd name="connsiteX4" fmla="*/ 4620 w 10000"/>
              <a:gd name="connsiteY4" fmla="*/ 38 h 10817"/>
              <a:gd name="connsiteX5" fmla="*/ 5977 w 10000"/>
              <a:gd name="connsiteY5" fmla="*/ 397 h 10817"/>
              <a:gd name="connsiteX6" fmla="*/ 7006 w 10000"/>
              <a:gd name="connsiteY6" fmla="*/ 0 h 10817"/>
              <a:gd name="connsiteX7" fmla="*/ 7489 w 10000"/>
              <a:gd name="connsiteY7" fmla="*/ 794 h 10817"/>
              <a:gd name="connsiteX8" fmla="*/ 10000 w 10000"/>
              <a:gd name="connsiteY8" fmla="*/ 817 h 10817"/>
              <a:gd name="connsiteX9" fmla="*/ 8000 w 10000"/>
              <a:gd name="connsiteY9" fmla="*/ 10817 h 10817"/>
              <a:gd name="connsiteX10" fmla="*/ 2000 w 10000"/>
              <a:gd name="connsiteY10" fmla="*/ 10817 h 10817"/>
              <a:gd name="connsiteX11" fmla="*/ 0 w 10000"/>
              <a:gd name="connsiteY11" fmla="*/ 817 h 10817"/>
              <a:gd name="connsiteX0" fmla="*/ 0 w 10000"/>
              <a:gd name="connsiteY0" fmla="*/ 817 h 10817"/>
              <a:gd name="connsiteX1" fmla="*/ 2312 w 10000"/>
              <a:gd name="connsiteY1" fmla="*/ 794 h 10817"/>
              <a:gd name="connsiteX2" fmla="*/ 2935 w 10000"/>
              <a:gd name="connsiteY2" fmla="*/ 95 h 10817"/>
              <a:gd name="connsiteX3" fmla="*/ 3637 w 10000"/>
              <a:gd name="connsiteY3" fmla="*/ 492 h 10817"/>
              <a:gd name="connsiteX4" fmla="*/ 4620 w 10000"/>
              <a:gd name="connsiteY4" fmla="*/ 38 h 10817"/>
              <a:gd name="connsiteX5" fmla="*/ 5977 w 10000"/>
              <a:gd name="connsiteY5" fmla="*/ 397 h 10817"/>
              <a:gd name="connsiteX6" fmla="*/ 7006 w 10000"/>
              <a:gd name="connsiteY6" fmla="*/ 0 h 10817"/>
              <a:gd name="connsiteX7" fmla="*/ 7489 w 10000"/>
              <a:gd name="connsiteY7" fmla="*/ 794 h 10817"/>
              <a:gd name="connsiteX8" fmla="*/ 10000 w 10000"/>
              <a:gd name="connsiteY8" fmla="*/ 817 h 10817"/>
              <a:gd name="connsiteX9" fmla="*/ 8000 w 10000"/>
              <a:gd name="connsiteY9" fmla="*/ 10817 h 10817"/>
              <a:gd name="connsiteX10" fmla="*/ 2000 w 10000"/>
              <a:gd name="connsiteY10" fmla="*/ 10817 h 10817"/>
              <a:gd name="connsiteX11" fmla="*/ 0 w 10000"/>
              <a:gd name="connsiteY11" fmla="*/ 817 h 10817"/>
              <a:gd name="connsiteX0" fmla="*/ 0 w 10000"/>
              <a:gd name="connsiteY0" fmla="*/ 817 h 10817"/>
              <a:gd name="connsiteX1" fmla="*/ 2312 w 10000"/>
              <a:gd name="connsiteY1" fmla="*/ 794 h 10817"/>
              <a:gd name="connsiteX2" fmla="*/ 2935 w 10000"/>
              <a:gd name="connsiteY2" fmla="*/ 95 h 10817"/>
              <a:gd name="connsiteX3" fmla="*/ 3637 w 10000"/>
              <a:gd name="connsiteY3" fmla="*/ 492 h 10817"/>
              <a:gd name="connsiteX4" fmla="*/ 4620 w 10000"/>
              <a:gd name="connsiteY4" fmla="*/ 38 h 10817"/>
              <a:gd name="connsiteX5" fmla="*/ 5322 w 10000"/>
              <a:gd name="connsiteY5" fmla="*/ 209 h 10817"/>
              <a:gd name="connsiteX6" fmla="*/ 5977 w 10000"/>
              <a:gd name="connsiteY6" fmla="*/ 397 h 10817"/>
              <a:gd name="connsiteX7" fmla="*/ 7006 w 10000"/>
              <a:gd name="connsiteY7" fmla="*/ 0 h 10817"/>
              <a:gd name="connsiteX8" fmla="*/ 7489 w 10000"/>
              <a:gd name="connsiteY8" fmla="*/ 794 h 10817"/>
              <a:gd name="connsiteX9" fmla="*/ 10000 w 10000"/>
              <a:gd name="connsiteY9" fmla="*/ 817 h 10817"/>
              <a:gd name="connsiteX10" fmla="*/ 8000 w 10000"/>
              <a:gd name="connsiteY10" fmla="*/ 10817 h 10817"/>
              <a:gd name="connsiteX11" fmla="*/ 2000 w 10000"/>
              <a:gd name="connsiteY11" fmla="*/ 10817 h 10817"/>
              <a:gd name="connsiteX12" fmla="*/ 0 w 10000"/>
              <a:gd name="connsiteY12" fmla="*/ 817 h 10817"/>
              <a:gd name="connsiteX0" fmla="*/ 0 w 10000"/>
              <a:gd name="connsiteY0" fmla="*/ 1024 h 11024"/>
              <a:gd name="connsiteX1" fmla="*/ 2312 w 10000"/>
              <a:gd name="connsiteY1" fmla="*/ 1001 h 11024"/>
              <a:gd name="connsiteX2" fmla="*/ 2935 w 10000"/>
              <a:gd name="connsiteY2" fmla="*/ 302 h 11024"/>
              <a:gd name="connsiteX3" fmla="*/ 3637 w 10000"/>
              <a:gd name="connsiteY3" fmla="*/ 699 h 11024"/>
              <a:gd name="connsiteX4" fmla="*/ 4620 w 10000"/>
              <a:gd name="connsiteY4" fmla="*/ 245 h 11024"/>
              <a:gd name="connsiteX5" fmla="*/ 5447 w 10000"/>
              <a:gd name="connsiteY5" fmla="*/ 0 h 11024"/>
              <a:gd name="connsiteX6" fmla="*/ 5977 w 10000"/>
              <a:gd name="connsiteY6" fmla="*/ 604 h 11024"/>
              <a:gd name="connsiteX7" fmla="*/ 7006 w 10000"/>
              <a:gd name="connsiteY7" fmla="*/ 207 h 11024"/>
              <a:gd name="connsiteX8" fmla="*/ 7489 w 10000"/>
              <a:gd name="connsiteY8" fmla="*/ 1001 h 11024"/>
              <a:gd name="connsiteX9" fmla="*/ 10000 w 10000"/>
              <a:gd name="connsiteY9" fmla="*/ 1024 h 11024"/>
              <a:gd name="connsiteX10" fmla="*/ 8000 w 10000"/>
              <a:gd name="connsiteY10" fmla="*/ 11024 h 11024"/>
              <a:gd name="connsiteX11" fmla="*/ 2000 w 10000"/>
              <a:gd name="connsiteY11" fmla="*/ 11024 h 11024"/>
              <a:gd name="connsiteX12" fmla="*/ 0 w 10000"/>
              <a:gd name="connsiteY12" fmla="*/ 1024 h 11024"/>
              <a:gd name="connsiteX0" fmla="*/ 0 w 10000"/>
              <a:gd name="connsiteY0" fmla="*/ 1024 h 11024"/>
              <a:gd name="connsiteX1" fmla="*/ 2312 w 10000"/>
              <a:gd name="connsiteY1" fmla="*/ 1001 h 11024"/>
              <a:gd name="connsiteX2" fmla="*/ 2935 w 10000"/>
              <a:gd name="connsiteY2" fmla="*/ 302 h 11024"/>
              <a:gd name="connsiteX3" fmla="*/ 3637 w 10000"/>
              <a:gd name="connsiteY3" fmla="*/ 699 h 11024"/>
              <a:gd name="connsiteX4" fmla="*/ 4947 w 10000"/>
              <a:gd name="connsiteY4" fmla="*/ 547 h 11024"/>
              <a:gd name="connsiteX5" fmla="*/ 5447 w 10000"/>
              <a:gd name="connsiteY5" fmla="*/ 0 h 11024"/>
              <a:gd name="connsiteX6" fmla="*/ 5977 w 10000"/>
              <a:gd name="connsiteY6" fmla="*/ 604 h 11024"/>
              <a:gd name="connsiteX7" fmla="*/ 7006 w 10000"/>
              <a:gd name="connsiteY7" fmla="*/ 207 h 11024"/>
              <a:gd name="connsiteX8" fmla="*/ 7489 w 10000"/>
              <a:gd name="connsiteY8" fmla="*/ 1001 h 11024"/>
              <a:gd name="connsiteX9" fmla="*/ 10000 w 10000"/>
              <a:gd name="connsiteY9" fmla="*/ 1024 h 11024"/>
              <a:gd name="connsiteX10" fmla="*/ 8000 w 10000"/>
              <a:gd name="connsiteY10" fmla="*/ 11024 h 11024"/>
              <a:gd name="connsiteX11" fmla="*/ 2000 w 10000"/>
              <a:gd name="connsiteY11" fmla="*/ 11024 h 11024"/>
              <a:gd name="connsiteX12" fmla="*/ 0 w 10000"/>
              <a:gd name="connsiteY12" fmla="*/ 1024 h 11024"/>
              <a:gd name="connsiteX0" fmla="*/ 0 w 10000"/>
              <a:gd name="connsiteY0" fmla="*/ 1024 h 11024"/>
              <a:gd name="connsiteX1" fmla="*/ 2312 w 10000"/>
              <a:gd name="connsiteY1" fmla="*/ 1001 h 11024"/>
              <a:gd name="connsiteX2" fmla="*/ 2935 w 10000"/>
              <a:gd name="connsiteY2" fmla="*/ 302 h 11024"/>
              <a:gd name="connsiteX3" fmla="*/ 3637 w 10000"/>
              <a:gd name="connsiteY3" fmla="*/ 699 h 11024"/>
              <a:gd name="connsiteX4" fmla="*/ 4199 w 10000"/>
              <a:gd name="connsiteY4" fmla="*/ 623 h 11024"/>
              <a:gd name="connsiteX5" fmla="*/ 4947 w 10000"/>
              <a:gd name="connsiteY5" fmla="*/ 547 h 11024"/>
              <a:gd name="connsiteX6" fmla="*/ 5447 w 10000"/>
              <a:gd name="connsiteY6" fmla="*/ 0 h 11024"/>
              <a:gd name="connsiteX7" fmla="*/ 5977 w 10000"/>
              <a:gd name="connsiteY7" fmla="*/ 604 h 11024"/>
              <a:gd name="connsiteX8" fmla="*/ 7006 w 10000"/>
              <a:gd name="connsiteY8" fmla="*/ 207 h 11024"/>
              <a:gd name="connsiteX9" fmla="*/ 7489 w 10000"/>
              <a:gd name="connsiteY9" fmla="*/ 1001 h 11024"/>
              <a:gd name="connsiteX10" fmla="*/ 10000 w 10000"/>
              <a:gd name="connsiteY10" fmla="*/ 1024 h 11024"/>
              <a:gd name="connsiteX11" fmla="*/ 8000 w 10000"/>
              <a:gd name="connsiteY11" fmla="*/ 11024 h 11024"/>
              <a:gd name="connsiteX12" fmla="*/ 2000 w 10000"/>
              <a:gd name="connsiteY12" fmla="*/ 11024 h 11024"/>
              <a:gd name="connsiteX13" fmla="*/ 0 w 10000"/>
              <a:gd name="connsiteY13" fmla="*/ 1024 h 11024"/>
              <a:gd name="connsiteX0" fmla="*/ 0 w 10000"/>
              <a:gd name="connsiteY0" fmla="*/ 1081 h 11081"/>
              <a:gd name="connsiteX1" fmla="*/ 2312 w 10000"/>
              <a:gd name="connsiteY1" fmla="*/ 1058 h 11081"/>
              <a:gd name="connsiteX2" fmla="*/ 2935 w 10000"/>
              <a:gd name="connsiteY2" fmla="*/ 359 h 11081"/>
              <a:gd name="connsiteX3" fmla="*/ 3637 w 10000"/>
              <a:gd name="connsiteY3" fmla="*/ 756 h 11081"/>
              <a:gd name="connsiteX4" fmla="*/ 4215 w 10000"/>
              <a:gd name="connsiteY4" fmla="*/ 0 h 11081"/>
              <a:gd name="connsiteX5" fmla="*/ 4947 w 10000"/>
              <a:gd name="connsiteY5" fmla="*/ 604 h 11081"/>
              <a:gd name="connsiteX6" fmla="*/ 5447 w 10000"/>
              <a:gd name="connsiteY6" fmla="*/ 57 h 11081"/>
              <a:gd name="connsiteX7" fmla="*/ 5977 w 10000"/>
              <a:gd name="connsiteY7" fmla="*/ 661 h 11081"/>
              <a:gd name="connsiteX8" fmla="*/ 7006 w 10000"/>
              <a:gd name="connsiteY8" fmla="*/ 264 h 11081"/>
              <a:gd name="connsiteX9" fmla="*/ 7489 w 10000"/>
              <a:gd name="connsiteY9" fmla="*/ 1058 h 11081"/>
              <a:gd name="connsiteX10" fmla="*/ 10000 w 10000"/>
              <a:gd name="connsiteY10" fmla="*/ 1081 h 11081"/>
              <a:gd name="connsiteX11" fmla="*/ 8000 w 10000"/>
              <a:gd name="connsiteY11" fmla="*/ 11081 h 11081"/>
              <a:gd name="connsiteX12" fmla="*/ 2000 w 10000"/>
              <a:gd name="connsiteY12" fmla="*/ 11081 h 11081"/>
              <a:gd name="connsiteX13" fmla="*/ 0 w 10000"/>
              <a:gd name="connsiteY13" fmla="*/ 1081 h 11081"/>
              <a:gd name="connsiteX0" fmla="*/ 0 w 10000"/>
              <a:gd name="connsiteY0" fmla="*/ 1081 h 11081"/>
              <a:gd name="connsiteX1" fmla="*/ 2312 w 10000"/>
              <a:gd name="connsiteY1" fmla="*/ 1058 h 11081"/>
              <a:gd name="connsiteX2" fmla="*/ 2935 w 10000"/>
              <a:gd name="connsiteY2" fmla="*/ 359 h 11081"/>
              <a:gd name="connsiteX3" fmla="*/ 3637 w 10000"/>
              <a:gd name="connsiteY3" fmla="*/ 756 h 11081"/>
              <a:gd name="connsiteX4" fmla="*/ 4215 w 10000"/>
              <a:gd name="connsiteY4" fmla="*/ 0 h 11081"/>
              <a:gd name="connsiteX5" fmla="*/ 4947 w 10000"/>
              <a:gd name="connsiteY5" fmla="*/ 604 h 11081"/>
              <a:gd name="connsiteX6" fmla="*/ 5447 w 10000"/>
              <a:gd name="connsiteY6" fmla="*/ 57 h 11081"/>
              <a:gd name="connsiteX7" fmla="*/ 5977 w 10000"/>
              <a:gd name="connsiteY7" fmla="*/ 661 h 11081"/>
              <a:gd name="connsiteX8" fmla="*/ 7006 w 10000"/>
              <a:gd name="connsiteY8" fmla="*/ 264 h 11081"/>
              <a:gd name="connsiteX9" fmla="*/ 7489 w 10000"/>
              <a:gd name="connsiteY9" fmla="*/ 1058 h 11081"/>
              <a:gd name="connsiteX10" fmla="*/ 7786 w 10000"/>
              <a:gd name="connsiteY10" fmla="*/ 1039 h 11081"/>
              <a:gd name="connsiteX11" fmla="*/ 10000 w 10000"/>
              <a:gd name="connsiteY11" fmla="*/ 1081 h 11081"/>
              <a:gd name="connsiteX12" fmla="*/ 8000 w 10000"/>
              <a:gd name="connsiteY12" fmla="*/ 11081 h 11081"/>
              <a:gd name="connsiteX13" fmla="*/ 2000 w 10000"/>
              <a:gd name="connsiteY13" fmla="*/ 11081 h 11081"/>
              <a:gd name="connsiteX14" fmla="*/ 0 w 10000"/>
              <a:gd name="connsiteY14" fmla="*/ 1081 h 11081"/>
              <a:gd name="connsiteX0" fmla="*/ 0 w 10000"/>
              <a:gd name="connsiteY0" fmla="*/ 1081 h 11081"/>
              <a:gd name="connsiteX1" fmla="*/ 2312 w 10000"/>
              <a:gd name="connsiteY1" fmla="*/ 1058 h 11081"/>
              <a:gd name="connsiteX2" fmla="*/ 2935 w 10000"/>
              <a:gd name="connsiteY2" fmla="*/ 359 h 11081"/>
              <a:gd name="connsiteX3" fmla="*/ 3637 w 10000"/>
              <a:gd name="connsiteY3" fmla="*/ 756 h 11081"/>
              <a:gd name="connsiteX4" fmla="*/ 4215 w 10000"/>
              <a:gd name="connsiteY4" fmla="*/ 0 h 11081"/>
              <a:gd name="connsiteX5" fmla="*/ 4947 w 10000"/>
              <a:gd name="connsiteY5" fmla="*/ 604 h 11081"/>
              <a:gd name="connsiteX6" fmla="*/ 5447 w 10000"/>
              <a:gd name="connsiteY6" fmla="*/ 57 h 11081"/>
              <a:gd name="connsiteX7" fmla="*/ 5977 w 10000"/>
              <a:gd name="connsiteY7" fmla="*/ 661 h 11081"/>
              <a:gd name="connsiteX8" fmla="*/ 7006 w 10000"/>
              <a:gd name="connsiteY8" fmla="*/ 264 h 11081"/>
              <a:gd name="connsiteX9" fmla="*/ 7629 w 10000"/>
              <a:gd name="connsiteY9" fmla="*/ 491 h 11081"/>
              <a:gd name="connsiteX10" fmla="*/ 7786 w 10000"/>
              <a:gd name="connsiteY10" fmla="*/ 1039 h 11081"/>
              <a:gd name="connsiteX11" fmla="*/ 10000 w 10000"/>
              <a:gd name="connsiteY11" fmla="*/ 1081 h 11081"/>
              <a:gd name="connsiteX12" fmla="*/ 8000 w 10000"/>
              <a:gd name="connsiteY12" fmla="*/ 11081 h 11081"/>
              <a:gd name="connsiteX13" fmla="*/ 2000 w 10000"/>
              <a:gd name="connsiteY13" fmla="*/ 11081 h 11081"/>
              <a:gd name="connsiteX14" fmla="*/ 0 w 10000"/>
              <a:gd name="connsiteY14" fmla="*/ 1081 h 11081"/>
              <a:gd name="connsiteX0" fmla="*/ 0 w 10000"/>
              <a:gd name="connsiteY0" fmla="*/ 1081 h 11081"/>
              <a:gd name="connsiteX1" fmla="*/ 2312 w 10000"/>
              <a:gd name="connsiteY1" fmla="*/ 1058 h 11081"/>
              <a:gd name="connsiteX2" fmla="*/ 2530 w 10000"/>
              <a:gd name="connsiteY2" fmla="*/ 813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483 w 10000"/>
              <a:gd name="connsiteY2" fmla="*/ 681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389 w 10000"/>
              <a:gd name="connsiteY2" fmla="*/ 530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623 w 10000"/>
              <a:gd name="connsiteY2" fmla="*/ 606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529 w 10000"/>
              <a:gd name="connsiteY2" fmla="*/ 549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529 w 10000"/>
              <a:gd name="connsiteY2" fmla="*/ 549 h 11081"/>
              <a:gd name="connsiteX3" fmla="*/ 2935 w 10000"/>
              <a:gd name="connsiteY3" fmla="*/ 359 h 11081"/>
              <a:gd name="connsiteX4" fmla="*/ 3637 w 10000"/>
              <a:gd name="connsiteY4" fmla="*/ 756 h 11081"/>
              <a:gd name="connsiteX5" fmla="*/ 4215 w 10000"/>
              <a:gd name="connsiteY5" fmla="*/ 0 h 11081"/>
              <a:gd name="connsiteX6" fmla="*/ 4947 w 10000"/>
              <a:gd name="connsiteY6" fmla="*/ 604 h 11081"/>
              <a:gd name="connsiteX7" fmla="*/ 5447 w 10000"/>
              <a:gd name="connsiteY7" fmla="*/ 57 h 11081"/>
              <a:gd name="connsiteX8" fmla="*/ 5977 w 10000"/>
              <a:gd name="connsiteY8" fmla="*/ 661 h 11081"/>
              <a:gd name="connsiteX9" fmla="*/ 7006 w 10000"/>
              <a:gd name="connsiteY9" fmla="*/ 264 h 11081"/>
              <a:gd name="connsiteX10" fmla="*/ 7629 w 10000"/>
              <a:gd name="connsiteY10" fmla="*/ 491 h 11081"/>
              <a:gd name="connsiteX11" fmla="*/ 7786 w 10000"/>
              <a:gd name="connsiteY11" fmla="*/ 1039 h 11081"/>
              <a:gd name="connsiteX12" fmla="*/ 10000 w 10000"/>
              <a:gd name="connsiteY12" fmla="*/ 1081 h 11081"/>
              <a:gd name="connsiteX13" fmla="*/ 8000 w 10000"/>
              <a:gd name="connsiteY13" fmla="*/ 11081 h 11081"/>
              <a:gd name="connsiteX14" fmla="*/ 2000 w 10000"/>
              <a:gd name="connsiteY14" fmla="*/ 11081 h 11081"/>
              <a:gd name="connsiteX15" fmla="*/ 0 w 10000"/>
              <a:gd name="connsiteY15" fmla="*/ 1081 h 11081"/>
              <a:gd name="connsiteX0" fmla="*/ 0 w 10000"/>
              <a:gd name="connsiteY0" fmla="*/ 1081 h 11081"/>
              <a:gd name="connsiteX1" fmla="*/ 2312 w 10000"/>
              <a:gd name="connsiteY1" fmla="*/ 1058 h 11081"/>
              <a:gd name="connsiteX2" fmla="*/ 2529 w 10000"/>
              <a:gd name="connsiteY2" fmla="*/ 549 h 11081"/>
              <a:gd name="connsiteX3" fmla="*/ 3637 w 10000"/>
              <a:gd name="connsiteY3" fmla="*/ 756 h 11081"/>
              <a:gd name="connsiteX4" fmla="*/ 4215 w 10000"/>
              <a:gd name="connsiteY4" fmla="*/ 0 h 11081"/>
              <a:gd name="connsiteX5" fmla="*/ 4947 w 10000"/>
              <a:gd name="connsiteY5" fmla="*/ 604 h 11081"/>
              <a:gd name="connsiteX6" fmla="*/ 5447 w 10000"/>
              <a:gd name="connsiteY6" fmla="*/ 57 h 11081"/>
              <a:gd name="connsiteX7" fmla="*/ 5977 w 10000"/>
              <a:gd name="connsiteY7" fmla="*/ 661 h 11081"/>
              <a:gd name="connsiteX8" fmla="*/ 7006 w 10000"/>
              <a:gd name="connsiteY8" fmla="*/ 264 h 11081"/>
              <a:gd name="connsiteX9" fmla="*/ 7629 w 10000"/>
              <a:gd name="connsiteY9" fmla="*/ 491 h 11081"/>
              <a:gd name="connsiteX10" fmla="*/ 7786 w 10000"/>
              <a:gd name="connsiteY10" fmla="*/ 1039 h 11081"/>
              <a:gd name="connsiteX11" fmla="*/ 10000 w 10000"/>
              <a:gd name="connsiteY11" fmla="*/ 1081 h 11081"/>
              <a:gd name="connsiteX12" fmla="*/ 8000 w 10000"/>
              <a:gd name="connsiteY12" fmla="*/ 11081 h 11081"/>
              <a:gd name="connsiteX13" fmla="*/ 2000 w 10000"/>
              <a:gd name="connsiteY13" fmla="*/ 11081 h 11081"/>
              <a:gd name="connsiteX14" fmla="*/ 0 w 10000"/>
              <a:gd name="connsiteY14" fmla="*/ 1081 h 11081"/>
              <a:gd name="connsiteX0" fmla="*/ 0 w 10000"/>
              <a:gd name="connsiteY0" fmla="*/ 1081 h 11081"/>
              <a:gd name="connsiteX1" fmla="*/ 2312 w 10000"/>
              <a:gd name="connsiteY1" fmla="*/ 1058 h 11081"/>
              <a:gd name="connsiteX2" fmla="*/ 2435 w 10000"/>
              <a:gd name="connsiteY2" fmla="*/ 77 h 11081"/>
              <a:gd name="connsiteX3" fmla="*/ 3637 w 10000"/>
              <a:gd name="connsiteY3" fmla="*/ 756 h 11081"/>
              <a:gd name="connsiteX4" fmla="*/ 4215 w 10000"/>
              <a:gd name="connsiteY4" fmla="*/ 0 h 11081"/>
              <a:gd name="connsiteX5" fmla="*/ 4947 w 10000"/>
              <a:gd name="connsiteY5" fmla="*/ 604 h 11081"/>
              <a:gd name="connsiteX6" fmla="*/ 5447 w 10000"/>
              <a:gd name="connsiteY6" fmla="*/ 57 h 11081"/>
              <a:gd name="connsiteX7" fmla="*/ 5977 w 10000"/>
              <a:gd name="connsiteY7" fmla="*/ 661 h 11081"/>
              <a:gd name="connsiteX8" fmla="*/ 7006 w 10000"/>
              <a:gd name="connsiteY8" fmla="*/ 264 h 11081"/>
              <a:gd name="connsiteX9" fmla="*/ 7629 w 10000"/>
              <a:gd name="connsiteY9" fmla="*/ 491 h 11081"/>
              <a:gd name="connsiteX10" fmla="*/ 7786 w 10000"/>
              <a:gd name="connsiteY10" fmla="*/ 1039 h 11081"/>
              <a:gd name="connsiteX11" fmla="*/ 10000 w 10000"/>
              <a:gd name="connsiteY11" fmla="*/ 1081 h 11081"/>
              <a:gd name="connsiteX12" fmla="*/ 8000 w 10000"/>
              <a:gd name="connsiteY12" fmla="*/ 11081 h 11081"/>
              <a:gd name="connsiteX13" fmla="*/ 2000 w 10000"/>
              <a:gd name="connsiteY13" fmla="*/ 11081 h 11081"/>
              <a:gd name="connsiteX14" fmla="*/ 0 w 10000"/>
              <a:gd name="connsiteY14" fmla="*/ 1081 h 11081"/>
              <a:gd name="connsiteX0" fmla="*/ 0 w 10000"/>
              <a:gd name="connsiteY0" fmla="*/ 1081 h 11081"/>
              <a:gd name="connsiteX1" fmla="*/ 2312 w 10000"/>
              <a:gd name="connsiteY1" fmla="*/ 1058 h 11081"/>
              <a:gd name="connsiteX2" fmla="*/ 2435 w 10000"/>
              <a:gd name="connsiteY2" fmla="*/ 77 h 11081"/>
              <a:gd name="connsiteX3" fmla="*/ 3637 w 10000"/>
              <a:gd name="connsiteY3" fmla="*/ 756 h 11081"/>
              <a:gd name="connsiteX4" fmla="*/ 4215 w 10000"/>
              <a:gd name="connsiteY4" fmla="*/ 0 h 11081"/>
              <a:gd name="connsiteX5" fmla="*/ 4947 w 10000"/>
              <a:gd name="connsiteY5" fmla="*/ 604 h 11081"/>
              <a:gd name="connsiteX6" fmla="*/ 5447 w 10000"/>
              <a:gd name="connsiteY6" fmla="*/ 57 h 11081"/>
              <a:gd name="connsiteX7" fmla="*/ 5977 w 10000"/>
              <a:gd name="connsiteY7" fmla="*/ 661 h 11081"/>
              <a:gd name="connsiteX8" fmla="*/ 7006 w 10000"/>
              <a:gd name="connsiteY8" fmla="*/ 264 h 11081"/>
              <a:gd name="connsiteX9" fmla="*/ 7629 w 10000"/>
              <a:gd name="connsiteY9" fmla="*/ 491 h 11081"/>
              <a:gd name="connsiteX10" fmla="*/ 7786 w 10000"/>
              <a:gd name="connsiteY10" fmla="*/ 1039 h 11081"/>
              <a:gd name="connsiteX11" fmla="*/ 10000 w 10000"/>
              <a:gd name="connsiteY11" fmla="*/ 1081 h 11081"/>
              <a:gd name="connsiteX12" fmla="*/ 8000 w 10000"/>
              <a:gd name="connsiteY12" fmla="*/ 11081 h 11081"/>
              <a:gd name="connsiteX13" fmla="*/ 2000 w 10000"/>
              <a:gd name="connsiteY13" fmla="*/ 11081 h 11081"/>
              <a:gd name="connsiteX14" fmla="*/ 0 w 10000"/>
              <a:gd name="connsiteY14" fmla="*/ 1081 h 11081"/>
              <a:gd name="connsiteX0" fmla="*/ 0 w 10000"/>
              <a:gd name="connsiteY0" fmla="*/ 1082 h 11082"/>
              <a:gd name="connsiteX1" fmla="*/ 2312 w 10000"/>
              <a:gd name="connsiteY1" fmla="*/ 1059 h 11082"/>
              <a:gd name="connsiteX2" fmla="*/ 2435 w 10000"/>
              <a:gd name="connsiteY2" fmla="*/ 78 h 11082"/>
              <a:gd name="connsiteX3" fmla="*/ 3637 w 10000"/>
              <a:gd name="connsiteY3" fmla="*/ 757 h 11082"/>
              <a:gd name="connsiteX4" fmla="*/ 4215 w 10000"/>
              <a:gd name="connsiteY4" fmla="*/ 1 h 11082"/>
              <a:gd name="connsiteX5" fmla="*/ 4947 w 10000"/>
              <a:gd name="connsiteY5" fmla="*/ 605 h 11082"/>
              <a:gd name="connsiteX6" fmla="*/ 5447 w 10000"/>
              <a:gd name="connsiteY6" fmla="*/ 58 h 11082"/>
              <a:gd name="connsiteX7" fmla="*/ 5977 w 10000"/>
              <a:gd name="connsiteY7" fmla="*/ 662 h 11082"/>
              <a:gd name="connsiteX8" fmla="*/ 7006 w 10000"/>
              <a:gd name="connsiteY8" fmla="*/ 265 h 11082"/>
              <a:gd name="connsiteX9" fmla="*/ 7629 w 10000"/>
              <a:gd name="connsiteY9" fmla="*/ 492 h 11082"/>
              <a:gd name="connsiteX10" fmla="*/ 7786 w 10000"/>
              <a:gd name="connsiteY10" fmla="*/ 1040 h 11082"/>
              <a:gd name="connsiteX11" fmla="*/ 10000 w 10000"/>
              <a:gd name="connsiteY11" fmla="*/ 1082 h 11082"/>
              <a:gd name="connsiteX12" fmla="*/ 8000 w 10000"/>
              <a:gd name="connsiteY12" fmla="*/ 11082 h 11082"/>
              <a:gd name="connsiteX13" fmla="*/ 2000 w 10000"/>
              <a:gd name="connsiteY13" fmla="*/ 11082 h 11082"/>
              <a:gd name="connsiteX14" fmla="*/ 0 w 10000"/>
              <a:gd name="connsiteY14" fmla="*/ 1082 h 11082"/>
              <a:gd name="connsiteX0" fmla="*/ 0 w 10000"/>
              <a:gd name="connsiteY0" fmla="*/ 1082 h 11082"/>
              <a:gd name="connsiteX1" fmla="*/ 2312 w 10000"/>
              <a:gd name="connsiteY1" fmla="*/ 1059 h 11082"/>
              <a:gd name="connsiteX2" fmla="*/ 2435 w 10000"/>
              <a:gd name="connsiteY2" fmla="*/ 78 h 11082"/>
              <a:gd name="connsiteX3" fmla="*/ 3637 w 10000"/>
              <a:gd name="connsiteY3" fmla="*/ 757 h 11082"/>
              <a:gd name="connsiteX4" fmla="*/ 4215 w 10000"/>
              <a:gd name="connsiteY4" fmla="*/ 1 h 11082"/>
              <a:gd name="connsiteX5" fmla="*/ 4947 w 10000"/>
              <a:gd name="connsiteY5" fmla="*/ 605 h 11082"/>
              <a:gd name="connsiteX6" fmla="*/ 5447 w 10000"/>
              <a:gd name="connsiteY6" fmla="*/ 58 h 11082"/>
              <a:gd name="connsiteX7" fmla="*/ 5977 w 10000"/>
              <a:gd name="connsiteY7" fmla="*/ 662 h 11082"/>
              <a:gd name="connsiteX8" fmla="*/ 7006 w 10000"/>
              <a:gd name="connsiteY8" fmla="*/ 265 h 11082"/>
              <a:gd name="connsiteX9" fmla="*/ 7629 w 10000"/>
              <a:gd name="connsiteY9" fmla="*/ 492 h 11082"/>
              <a:gd name="connsiteX10" fmla="*/ 7786 w 10000"/>
              <a:gd name="connsiteY10" fmla="*/ 1040 h 11082"/>
              <a:gd name="connsiteX11" fmla="*/ 10000 w 10000"/>
              <a:gd name="connsiteY11" fmla="*/ 1082 h 11082"/>
              <a:gd name="connsiteX12" fmla="*/ 8000 w 10000"/>
              <a:gd name="connsiteY12" fmla="*/ 11082 h 11082"/>
              <a:gd name="connsiteX13" fmla="*/ 2000 w 10000"/>
              <a:gd name="connsiteY13" fmla="*/ 11082 h 11082"/>
              <a:gd name="connsiteX14" fmla="*/ 0 w 10000"/>
              <a:gd name="connsiteY14" fmla="*/ 1082 h 11082"/>
              <a:gd name="connsiteX0" fmla="*/ 0 w 10000"/>
              <a:gd name="connsiteY0" fmla="*/ 1082 h 11082"/>
              <a:gd name="connsiteX1" fmla="*/ 2312 w 10000"/>
              <a:gd name="connsiteY1" fmla="*/ 1059 h 11082"/>
              <a:gd name="connsiteX2" fmla="*/ 2435 w 10000"/>
              <a:gd name="connsiteY2" fmla="*/ 78 h 11082"/>
              <a:gd name="connsiteX3" fmla="*/ 3637 w 10000"/>
              <a:gd name="connsiteY3" fmla="*/ 757 h 11082"/>
              <a:gd name="connsiteX4" fmla="*/ 4215 w 10000"/>
              <a:gd name="connsiteY4" fmla="*/ 1 h 11082"/>
              <a:gd name="connsiteX5" fmla="*/ 4947 w 10000"/>
              <a:gd name="connsiteY5" fmla="*/ 605 h 11082"/>
              <a:gd name="connsiteX6" fmla="*/ 5447 w 10000"/>
              <a:gd name="connsiteY6" fmla="*/ 58 h 11082"/>
              <a:gd name="connsiteX7" fmla="*/ 5977 w 10000"/>
              <a:gd name="connsiteY7" fmla="*/ 662 h 11082"/>
              <a:gd name="connsiteX8" fmla="*/ 7006 w 10000"/>
              <a:gd name="connsiteY8" fmla="*/ 265 h 11082"/>
              <a:gd name="connsiteX9" fmla="*/ 7629 w 10000"/>
              <a:gd name="connsiteY9" fmla="*/ 492 h 11082"/>
              <a:gd name="connsiteX10" fmla="*/ 7786 w 10000"/>
              <a:gd name="connsiteY10" fmla="*/ 1040 h 11082"/>
              <a:gd name="connsiteX11" fmla="*/ 10000 w 10000"/>
              <a:gd name="connsiteY11" fmla="*/ 1082 h 11082"/>
              <a:gd name="connsiteX12" fmla="*/ 8000 w 10000"/>
              <a:gd name="connsiteY12" fmla="*/ 11082 h 11082"/>
              <a:gd name="connsiteX13" fmla="*/ 2000 w 10000"/>
              <a:gd name="connsiteY13" fmla="*/ 11082 h 11082"/>
              <a:gd name="connsiteX14" fmla="*/ 0 w 10000"/>
              <a:gd name="connsiteY14" fmla="*/ 1082 h 11082"/>
              <a:gd name="connsiteX0" fmla="*/ 0 w 10000"/>
              <a:gd name="connsiteY0" fmla="*/ 1082 h 11082"/>
              <a:gd name="connsiteX1" fmla="*/ 2312 w 10000"/>
              <a:gd name="connsiteY1" fmla="*/ 1059 h 11082"/>
              <a:gd name="connsiteX2" fmla="*/ 2435 w 10000"/>
              <a:gd name="connsiteY2" fmla="*/ 78 h 11082"/>
              <a:gd name="connsiteX3" fmla="*/ 3637 w 10000"/>
              <a:gd name="connsiteY3" fmla="*/ 757 h 11082"/>
              <a:gd name="connsiteX4" fmla="*/ 4215 w 10000"/>
              <a:gd name="connsiteY4" fmla="*/ 1 h 11082"/>
              <a:gd name="connsiteX5" fmla="*/ 4947 w 10000"/>
              <a:gd name="connsiteY5" fmla="*/ 605 h 11082"/>
              <a:gd name="connsiteX6" fmla="*/ 5447 w 10000"/>
              <a:gd name="connsiteY6" fmla="*/ 58 h 11082"/>
              <a:gd name="connsiteX7" fmla="*/ 5977 w 10000"/>
              <a:gd name="connsiteY7" fmla="*/ 662 h 11082"/>
              <a:gd name="connsiteX8" fmla="*/ 7006 w 10000"/>
              <a:gd name="connsiteY8" fmla="*/ 265 h 11082"/>
              <a:gd name="connsiteX9" fmla="*/ 7629 w 10000"/>
              <a:gd name="connsiteY9" fmla="*/ 492 h 11082"/>
              <a:gd name="connsiteX10" fmla="*/ 7770 w 10000"/>
              <a:gd name="connsiteY10" fmla="*/ 1210 h 11082"/>
              <a:gd name="connsiteX11" fmla="*/ 10000 w 10000"/>
              <a:gd name="connsiteY11" fmla="*/ 1082 h 11082"/>
              <a:gd name="connsiteX12" fmla="*/ 8000 w 10000"/>
              <a:gd name="connsiteY12" fmla="*/ 11082 h 11082"/>
              <a:gd name="connsiteX13" fmla="*/ 2000 w 10000"/>
              <a:gd name="connsiteY13" fmla="*/ 11082 h 11082"/>
              <a:gd name="connsiteX14" fmla="*/ 0 w 10000"/>
              <a:gd name="connsiteY14" fmla="*/ 1082 h 11082"/>
              <a:gd name="connsiteX0" fmla="*/ 0 w 10000"/>
              <a:gd name="connsiteY0" fmla="*/ 1082 h 11082"/>
              <a:gd name="connsiteX1" fmla="*/ 2312 w 10000"/>
              <a:gd name="connsiteY1" fmla="*/ 1305 h 11082"/>
              <a:gd name="connsiteX2" fmla="*/ 2435 w 10000"/>
              <a:gd name="connsiteY2" fmla="*/ 78 h 11082"/>
              <a:gd name="connsiteX3" fmla="*/ 3637 w 10000"/>
              <a:gd name="connsiteY3" fmla="*/ 757 h 11082"/>
              <a:gd name="connsiteX4" fmla="*/ 4215 w 10000"/>
              <a:gd name="connsiteY4" fmla="*/ 1 h 11082"/>
              <a:gd name="connsiteX5" fmla="*/ 4947 w 10000"/>
              <a:gd name="connsiteY5" fmla="*/ 605 h 11082"/>
              <a:gd name="connsiteX6" fmla="*/ 5447 w 10000"/>
              <a:gd name="connsiteY6" fmla="*/ 58 h 11082"/>
              <a:gd name="connsiteX7" fmla="*/ 5977 w 10000"/>
              <a:gd name="connsiteY7" fmla="*/ 662 h 11082"/>
              <a:gd name="connsiteX8" fmla="*/ 7006 w 10000"/>
              <a:gd name="connsiteY8" fmla="*/ 265 h 11082"/>
              <a:gd name="connsiteX9" fmla="*/ 7629 w 10000"/>
              <a:gd name="connsiteY9" fmla="*/ 492 h 11082"/>
              <a:gd name="connsiteX10" fmla="*/ 7770 w 10000"/>
              <a:gd name="connsiteY10" fmla="*/ 1210 h 11082"/>
              <a:gd name="connsiteX11" fmla="*/ 10000 w 10000"/>
              <a:gd name="connsiteY11" fmla="*/ 1082 h 11082"/>
              <a:gd name="connsiteX12" fmla="*/ 8000 w 10000"/>
              <a:gd name="connsiteY12" fmla="*/ 11082 h 11082"/>
              <a:gd name="connsiteX13" fmla="*/ 2000 w 10000"/>
              <a:gd name="connsiteY13" fmla="*/ 11082 h 11082"/>
              <a:gd name="connsiteX14" fmla="*/ 0 w 10000"/>
              <a:gd name="connsiteY14" fmla="*/ 1082 h 11082"/>
              <a:gd name="connsiteX0" fmla="*/ 0 w 10000"/>
              <a:gd name="connsiteY0" fmla="*/ 1866 h 11866"/>
              <a:gd name="connsiteX1" fmla="*/ 2312 w 10000"/>
              <a:gd name="connsiteY1" fmla="*/ 2089 h 11866"/>
              <a:gd name="connsiteX2" fmla="*/ 2435 w 10000"/>
              <a:gd name="connsiteY2" fmla="*/ 862 h 11866"/>
              <a:gd name="connsiteX3" fmla="*/ 3421 w 10000"/>
              <a:gd name="connsiteY3" fmla="*/ 38 h 11866"/>
              <a:gd name="connsiteX4" fmla="*/ 4215 w 10000"/>
              <a:gd name="connsiteY4" fmla="*/ 785 h 11866"/>
              <a:gd name="connsiteX5" fmla="*/ 4947 w 10000"/>
              <a:gd name="connsiteY5" fmla="*/ 1389 h 11866"/>
              <a:gd name="connsiteX6" fmla="*/ 5447 w 10000"/>
              <a:gd name="connsiteY6" fmla="*/ 842 h 11866"/>
              <a:gd name="connsiteX7" fmla="*/ 5977 w 10000"/>
              <a:gd name="connsiteY7" fmla="*/ 1446 h 11866"/>
              <a:gd name="connsiteX8" fmla="*/ 7006 w 10000"/>
              <a:gd name="connsiteY8" fmla="*/ 1049 h 11866"/>
              <a:gd name="connsiteX9" fmla="*/ 7629 w 10000"/>
              <a:gd name="connsiteY9" fmla="*/ 1276 h 11866"/>
              <a:gd name="connsiteX10" fmla="*/ 7770 w 10000"/>
              <a:gd name="connsiteY10" fmla="*/ 1994 h 11866"/>
              <a:gd name="connsiteX11" fmla="*/ 10000 w 10000"/>
              <a:gd name="connsiteY11" fmla="*/ 1866 h 11866"/>
              <a:gd name="connsiteX12" fmla="*/ 8000 w 10000"/>
              <a:gd name="connsiteY12" fmla="*/ 11866 h 11866"/>
              <a:gd name="connsiteX13" fmla="*/ 2000 w 10000"/>
              <a:gd name="connsiteY13" fmla="*/ 11866 h 11866"/>
              <a:gd name="connsiteX14" fmla="*/ 0 w 10000"/>
              <a:gd name="connsiteY14" fmla="*/ 1866 h 11866"/>
              <a:gd name="connsiteX0" fmla="*/ 0 w 10000"/>
              <a:gd name="connsiteY0" fmla="*/ 1876 h 11876"/>
              <a:gd name="connsiteX1" fmla="*/ 2312 w 10000"/>
              <a:gd name="connsiteY1" fmla="*/ 2099 h 11876"/>
              <a:gd name="connsiteX2" fmla="*/ 2435 w 10000"/>
              <a:gd name="connsiteY2" fmla="*/ 872 h 11876"/>
              <a:gd name="connsiteX3" fmla="*/ 3421 w 10000"/>
              <a:gd name="connsiteY3" fmla="*/ 48 h 11876"/>
              <a:gd name="connsiteX4" fmla="*/ 4215 w 10000"/>
              <a:gd name="connsiteY4" fmla="*/ 795 h 11876"/>
              <a:gd name="connsiteX5" fmla="*/ 4947 w 10000"/>
              <a:gd name="connsiteY5" fmla="*/ 1399 h 11876"/>
              <a:gd name="connsiteX6" fmla="*/ 5447 w 10000"/>
              <a:gd name="connsiteY6" fmla="*/ 852 h 11876"/>
              <a:gd name="connsiteX7" fmla="*/ 5977 w 10000"/>
              <a:gd name="connsiteY7" fmla="*/ 1456 h 11876"/>
              <a:gd name="connsiteX8" fmla="*/ 6575 w 10000"/>
              <a:gd name="connsiteY8" fmla="*/ 14 h 11876"/>
              <a:gd name="connsiteX9" fmla="*/ 7629 w 10000"/>
              <a:gd name="connsiteY9" fmla="*/ 1286 h 11876"/>
              <a:gd name="connsiteX10" fmla="*/ 7770 w 10000"/>
              <a:gd name="connsiteY10" fmla="*/ 2004 h 11876"/>
              <a:gd name="connsiteX11" fmla="*/ 10000 w 10000"/>
              <a:gd name="connsiteY11" fmla="*/ 1876 h 11876"/>
              <a:gd name="connsiteX12" fmla="*/ 8000 w 10000"/>
              <a:gd name="connsiteY12" fmla="*/ 11876 h 11876"/>
              <a:gd name="connsiteX13" fmla="*/ 2000 w 10000"/>
              <a:gd name="connsiteY13" fmla="*/ 11876 h 11876"/>
              <a:gd name="connsiteX14" fmla="*/ 0 w 10000"/>
              <a:gd name="connsiteY14" fmla="*/ 1876 h 11876"/>
              <a:gd name="connsiteX0" fmla="*/ 0 w 10000"/>
              <a:gd name="connsiteY0" fmla="*/ 1876 h 11876"/>
              <a:gd name="connsiteX1" fmla="*/ 2312 w 10000"/>
              <a:gd name="connsiteY1" fmla="*/ 2099 h 11876"/>
              <a:gd name="connsiteX2" fmla="*/ 2435 w 10000"/>
              <a:gd name="connsiteY2" fmla="*/ 872 h 11876"/>
              <a:gd name="connsiteX3" fmla="*/ 3421 w 10000"/>
              <a:gd name="connsiteY3" fmla="*/ 48 h 11876"/>
              <a:gd name="connsiteX4" fmla="*/ 4215 w 10000"/>
              <a:gd name="connsiteY4" fmla="*/ 795 h 11876"/>
              <a:gd name="connsiteX5" fmla="*/ 4947 w 10000"/>
              <a:gd name="connsiteY5" fmla="*/ 1399 h 11876"/>
              <a:gd name="connsiteX6" fmla="*/ 5447 w 10000"/>
              <a:gd name="connsiteY6" fmla="*/ 199 h 11876"/>
              <a:gd name="connsiteX7" fmla="*/ 5977 w 10000"/>
              <a:gd name="connsiteY7" fmla="*/ 1456 h 11876"/>
              <a:gd name="connsiteX8" fmla="*/ 6575 w 10000"/>
              <a:gd name="connsiteY8" fmla="*/ 14 h 11876"/>
              <a:gd name="connsiteX9" fmla="*/ 7629 w 10000"/>
              <a:gd name="connsiteY9" fmla="*/ 1286 h 11876"/>
              <a:gd name="connsiteX10" fmla="*/ 7770 w 10000"/>
              <a:gd name="connsiteY10" fmla="*/ 2004 h 11876"/>
              <a:gd name="connsiteX11" fmla="*/ 10000 w 10000"/>
              <a:gd name="connsiteY11" fmla="*/ 1876 h 11876"/>
              <a:gd name="connsiteX12" fmla="*/ 8000 w 10000"/>
              <a:gd name="connsiteY12" fmla="*/ 11876 h 11876"/>
              <a:gd name="connsiteX13" fmla="*/ 2000 w 10000"/>
              <a:gd name="connsiteY13" fmla="*/ 11876 h 11876"/>
              <a:gd name="connsiteX14" fmla="*/ 0 w 10000"/>
              <a:gd name="connsiteY14" fmla="*/ 1876 h 11876"/>
              <a:gd name="connsiteX0" fmla="*/ 0 w 10000"/>
              <a:gd name="connsiteY0" fmla="*/ 2005 h 12005"/>
              <a:gd name="connsiteX1" fmla="*/ 2312 w 10000"/>
              <a:gd name="connsiteY1" fmla="*/ 2228 h 12005"/>
              <a:gd name="connsiteX2" fmla="*/ 2435 w 10000"/>
              <a:gd name="connsiteY2" fmla="*/ 1001 h 12005"/>
              <a:gd name="connsiteX3" fmla="*/ 3421 w 10000"/>
              <a:gd name="connsiteY3" fmla="*/ 177 h 12005"/>
              <a:gd name="connsiteX4" fmla="*/ 4215 w 10000"/>
              <a:gd name="connsiteY4" fmla="*/ 924 h 12005"/>
              <a:gd name="connsiteX5" fmla="*/ 4947 w 10000"/>
              <a:gd name="connsiteY5" fmla="*/ 1528 h 12005"/>
              <a:gd name="connsiteX6" fmla="*/ 5447 w 10000"/>
              <a:gd name="connsiteY6" fmla="*/ 328 h 12005"/>
              <a:gd name="connsiteX7" fmla="*/ 5977 w 10000"/>
              <a:gd name="connsiteY7" fmla="*/ 1585 h 12005"/>
              <a:gd name="connsiteX8" fmla="*/ 7114 w 10000"/>
              <a:gd name="connsiteY8" fmla="*/ 12 h 12005"/>
              <a:gd name="connsiteX9" fmla="*/ 7629 w 10000"/>
              <a:gd name="connsiteY9" fmla="*/ 1415 h 12005"/>
              <a:gd name="connsiteX10" fmla="*/ 7770 w 10000"/>
              <a:gd name="connsiteY10" fmla="*/ 2133 h 12005"/>
              <a:gd name="connsiteX11" fmla="*/ 10000 w 10000"/>
              <a:gd name="connsiteY11" fmla="*/ 2005 h 12005"/>
              <a:gd name="connsiteX12" fmla="*/ 8000 w 10000"/>
              <a:gd name="connsiteY12" fmla="*/ 12005 h 12005"/>
              <a:gd name="connsiteX13" fmla="*/ 2000 w 10000"/>
              <a:gd name="connsiteY13" fmla="*/ 12005 h 12005"/>
              <a:gd name="connsiteX14" fmla="*/ 0 w 10000"/>
              <a:gd name="connsiteY14" fmla="*/ 2005 h 1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2005">
                <a:moveTo>
                  <a:pt x="0" y="2005"/>
                </a:moveTo>
                <a:lnTo>
                  <a:pt x="2312" y="2228"/>
                </a:lnTo>
                <a:cubicBezTo>
                  <a:pt x="2338" y="2052"/>
                  <a:pt x="2315" y="1215"/>
                  <a:pt x="2435" y="1001"/>
                </a:cubicBezTo>
                <a:cubicBezTo>
                  <a:pt x="2796" y="630"/>
                  <a:pt x="3140" y="268"/>
                  <a:pt x="3421" y="177"/>
                </a:cubicBezTo>
                <a:cubicBezTo>
                  <a:pt x="3614" y="-75"/>
                  <a:pt x="3757" y="1006"/>
                  <a:pt x="4215" y="924"/>
                </a:cubicBezTo>
                <a:cubicBezTo>
                  <a:pt x="4646" y="879"/>
                  <a:pt x="4469" y="1667"/>
                  <a:pt x="4947" y="1528"/>
                </a:cubicBezTo>
                <a:cubicBezTo>
                  <a:pt x="5317" y="1402"/>
                  <a:pt x="5155" y="340"/>
                  <a:pt x="5447" y="328"/>
                </a:cubicBezTo>
                <a:cubicBezTo>
                  <a:pt x="5811" y="340"/>
                  <a:pt x="5675" y="1460"/>
                  <a:pt x="5977" y="1585"/>
                </a:cubicBezTo>
                <a:cubicBezTo>
                  <a:pt x="6367" y="1699"/>
                  <a:pt x="6771" y="144"/>
                  <a:pt x="7114" y="12"/>
                </a:cubicBezTo>
                <a:cubicBezTo>
                  <a:pt x="7478" y="-139"/>
                  <a:pt x="7421" y="1093"/>
                  <a:pt x="7629" y="1415"/>
                </a:cubicBezTo>
                <a:cubicBezTo>
                  <a:pt x="7821" y="1711"/>
                  <a:pt x="7718" y="1950"/>
                  <a:pt x="7770" y="2133"/>
                </a:cubicBezTo>
                <a:lnTo>
                  <a:pt x="10000" y="2005"/>
                </a:lnTo>
                <a:lnTo>
                  <a:pt x="8000" y="12005"/>
                </a:lnTo>
                <a:lnTo>
                  <a:pt x="2000" y="12005"/>
                </a:lnTo>
                <a:lnTo>
                  <a:pt x="0" y="2005"/>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a:p>
        </p:txBody>
      </p:sp>
      <p:sp>
        <p:nvSpPr>
          <p:cNvPr id="68" name="Flowchart: Manual Operation 67"/>
          <p:cNvSpPr/>
          <p:nvPr/>
        </p:nvSpPr>
        <p:spPr>
          <a:xfrm>
            <a:off x="12821052" y="12770798"/>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t>Bytecode</a:t>
            </a:r>
          </a:p>
          <a:p>
            <a:pPr algn="ctr"/>
            <a:r>
              <a:rPr lang="en-US" sz="8000" smtClean="0"/>
              <a:t>(P-code)</a:t>
            </a:r>
            <a:endParaRPr lang="en-US" sz="8000"/>
          </a:p>
        </p:txBody>
      </p:sp>
      <p:sp>
        <p:nvSpPr>
          <p:cNvPr id="71" name="Rectangle 70"/>
          <p:cNvSpPr/>
          <p:nvPr/>
        </p:nvSpPr>
        <p:spPr>
          <a:xfrm>
            <a:off x="2377387" y="2679491"/>
            <a:ext cx="7596951" cy="2400657"/>
          </a:xfrm>
          <a:prstGeom prst="rect">
            <a:avLst/>
          </a:prstGeom>
        </p:spPr>
        <p:txBody>
          <a:bodyPr wrap="none">
            <a:spAutoFit/>
          </a:bodyPr>
          <a:lstStyle/>
          <a:p>
            <a:pPr algn="ctr"/>
            <a:r>
              <a:rPr lang="en-US" sz="15000" smtClean="0">
                <a:solidFill>
                  <a:schemeClr val="tx1">
                    <a:lumMod val="50000"/>
                    <a:lumOff val="50000"/>
                  </a:schemeClr>
                </a:solidFill>
                <a:latin typeface="Bahnschrift Light SemiCondensed" panose="020B0502040204020203" pitchFamily="34" charset="0"/>
              </a:rPr>
              <a:t>Realistic</a:t>
            </a:r>
            <a:endParaRPr lang="en-US" sz="15000">
              <a:solidFill>
                <a:schemeClr val="tx1">
                  <a:lumMod val="50000"/>
                  <a:lumOff val="50000"/>
                </a:schemeClr>
              </a:solidFill>
              <a:latin typeface="Bahnschrift Light SemiCondensed" panose="020B0502040204020203" pitchFamily="34" charset="0"/>
            </a:endParaRPr>
          </a:p>
        </p:txBody>
      </p:sp>
    </p:spTree>
    <p:extLst>
      <p:ext uri="{BB962C8B-B14F-4D97-AF65-F5344CB8AC3E}">
        <p14:creationId xmlns:p14="http://schemas.microsoft.com/office/powerpoint/2010/main" val="214244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58850" y="947737"/>
            <a:ext cx="30556200" cy="247650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92250" y="1603950"/>
            <a:ext cx="29489400" cy="23452574"/>
          </a:xfrm>
          <a:prstGeom prst="rect">
            <a:avLst/>
          </a:prstGeom>
        </p:spPr>
        <p:txBody>
          <a:bodyPr wrap="square">
            <a:spAutoFit/>
          </a:bodyPr>
          <a:lstStyle/>
          <a:p>
            <a:pPr algn="just"/>
            <a:r>
              <a:rPr lang="en-US" sz="6600" u="sng">
                <a:solidFill>
                  <a:schemeClr val="tx1">
                    <a:lumMod val="65000"/>
                    <a:lumOff val="35000"/>
                  </a:schemeClr>
                </a:solidFill>
              </a:rPr>
              <a:t>Bytecode portability and compilation vs interpretation</a:t>
            </a:r>
            <a:r>
              <a:rPr lang="en-US" sz="6600">
                <a:solidFill>
                  <a:schemeClr val="tx1">
                    <a:lumMod val="65000"/>
                    <a:lumOff val="35000"/>
                  </a:schemeClr>
                </a:solidFill>
              </a:rPr>
              <a:t>. In an abstract fashion, it shows how most interpreted computer languages work today. It starts from the source code written by the programmer, which is assumed to be compiled to bytecode. The bytecode represents an abstraction of the initial source code. Bytecode is then used as it is on any platform, because there, whatever the platform is, it is met by an adaptation of the same virtual machine. This virtual machine makes a combination between interpretation and sporadic compilation (Just In Time compilation - JIT) to increase the execution speed of the software implementation. Note that "native code" and "machine code" have the exact same meaning across all figures that are alike. This particular figure contains the words "Native code" instead of "Machine code" in order to fit the text inside the horizontal compressed shapes. Note also that in a different context, "native code" may refer to the only language understood by some abstract object. For instance, Java bytecode is the "native code" to the Java Virtual Machine. As it was the case in the old days, some interpreters of lower performance (not necessarily VMs) made a direct interpretation of source code, without an intermediate step like the use of bytecode. In principle, virtual machines could be designed to directly interpret high-level source code, short circuiting the source code security through obscurity or the multi-step optimization, or both. Thus, in such a case the "native code" would be the Java high-level source code. Also, please note that the abstract representation of the modules shown in the figure indicates a lack of extreme contrast between what is commonly called an interpreter or a compiler. That is, the compiler also does a little bit of interpreting and the interpreter also does a little bit of compiling.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158708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1793</TotalTime>
  <Words>421</Words>
  <Application>Microsoft Office PowerPoint</Application>
  <PresentationFormat>Custom</PresentationFormat>
  <Paragraphs>32</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Bahnschrift Light SemiCondensed</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Bytecode portability and compilation vs interpretation</dc:title>
  <dc:creator>Dr. Paul A. Gagniuc</dc:creator>
  <cp:lastModifiedBy>Dr. Paul A. Gagniuc</cp:lastModifiedBy>
  <cp:revision>288</cp:revision>
  <dcterms:created xsi:type="dcterms:W3CDTF">2015-10-28T14:31:42Z</dcterms:created>
  <dcterms:modified xsi:type="dcterms:W3CDTF">2023-03-27T12:12:32Z</dcterms:modified>
</cp:coreProperties>
</file>