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58" r:id="rId3"/>
  </p:sldIdLst>
  <p:sldSz cx="32397700" cy="43195875"/>
  <p:notesSz cx="6858000" cy="9144000"/>
  <p:defaultTextStyle>
    <a:defPPr>
      <a:defRPr lang="en-US"/>
    </a:defPPr>
    <a:lvl1pPr marL="0" algn="l" defTabSz="4319626" rtl="0" eaLnBrk="1" latinLnBrk="0" hangingPunct="1">
      <a:defRPr sz="8500" kern="1200">
        <a:solidFill>
          <a:schemeClr val="tx1"/>
        </a:solidFill>
        <a:latin typeface="+mn-lt"/>
        <a:ea typeface="+mn-ea"/>
        <a:cs typeface="+mn-cs"/>
      </a:defRPr>
    </a:lvl1pPr>
    <a:lvl2pPr marL="2159813" algn="l" defTabSz="4319626" rtl="0" eaLnBrk="1" latinLnBrk="0" hangingPunct="1">
      <a:defRPr sz="8500" kern="1200">
        <a:solidFill>
          <a:schemeClr val="tx1"/>
        </a:solidFill>
        <a:latin typeface="+mn-lt"/>
        <a:ea typeface="+mn-ea"/>
        <a:cs typeface="+mn-cs"/>
      </a:defRPr>
    </a:lvl2pPr>
    <a:lvl3pPr marL="4319626" algn="l" defTabSz="4319626" rtl="0" eaLnBrk="1" latinLnBrk="0" hangingPunct="1">
      <a:defRPr sz="8500" kern="1200">
        <a:solidFill>
          <a:schemeClr val="tx1"/>
        </a:solidFill>
        <a:latin typeface="+mn-lt"/>
        <a:ea typeface="+mn-ea"/>
        <a:cs typeface="+mn-cs"/>
      </a:defRPr>
    </a:lvl3pPr>
    <a:lvl4pPr marL="6479438" algn="l" defTabSz="4319626" rtl="0" eaLnBrk="1" latinLnBrk="0" hangingPunct="1">
      <a:defRPr sz="8500" kern="1200">
        <a:solidFill>
          <a:schemeClr val="tx1"/>
        </a:solidFill>
        <a:latin typeface="+mn-lt"/>
        <a:ea typeface="+mn-ea"/>
        <a:cs typeface="+mn-cs"/>
      </a:defRPr>
    </a:lvl4pPr>
    <a:lvl5pPr marL="8639251" algn="l" defTabSz="4319626" rtl="0" eaLnBrk="1" latinLnBrk="0" hangingPunct="1">
      <a:defRPr sz="8500" kern="1200">
        <a:solidFill>
          <a:schemeClr val="tx1"/>
        </a:solidFill>
        <a:latin typeface="+mn-lt"/>
        <a:ea typeface="+mn-ea"/>
        <a:cs typeface="+mn-cs"/>
      </a:defRPr>
    </a:lvl5pPr>
    <a:lvl6pPr marL="10799064" algn="l" defTabSz="4319626" rtl="0" eaLnBrk="1" latinLnBrk="0" hangingPunct="1">
      <a:defRPr sz="8500" kern="1200">
        <a:solidFill>
          <a:schemeClr val="tx1"/>
        </a:solidFill>
        <a:latin typeface="+mn-lt"/>
        <a:ea typeface="+mn-ea"/>
        <a:cs typeface="+mn-cs"/>
      </a:defRPr>
    </a:lvl6pPr>
    <a:lvl7pPr marL="12958877" algn="l" defTabSz="4319626" rtl="0" eaLnBrk="1" latinLnBrk="0" hangingPunct="1">
      <a:defRPr sz="8500" kern="1200">
        <a:solidFill>
          <a:schemeClr val="tx1"/>
        </a:solidFill>
        <a:latin typeface="+mn-lt"/>
        <a:ea typeface="+mn-ea"/>
        <a:cs typeface="+mn-cs"/>
      </a:defRPr>
    </a:lvl7pPr>
    <a:lvl8pPr marL="15118690" algn="l" defTabSz="4319626" rtl="0" eaLnBrk="1" latinLnBrk="0" hangingPunct="1">
      <a:defRPr sz="8500" kern="1200">
        <a:solidFill>
          <a:schemeClr val="tx1"/>
        </a:solidFill>
        <a:latin typeface="+mn-lt"/>
        <a:ea typeface="+mn-ea"/>
        <a:cs typeface="+mn-cs"/>
      </a:defRPr>
    </a:lvl8pPr>
    <a:lvl9pPr marL="17278502" algn="l" defTabSz="4319626" rtl="0" eaLnBrk="1" latinLnBrk="0" hangingPunct="1">
      <a:defRPr sz="8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605">
          <p15:clr>
            <a:srgbClr val="A4A3A4"/>
          </p15:clr>
        </p15:guide>
        <p15:guide id="2" pos="102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F2E8"/>
    <a:srgbClr val="FCE0C8"/>
    <a:srgbClr val="FDDF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25" d="100"/>
          <a:sy n="25" d="100"/>
        </p:scale>
        <p:origin x="3864" y="90"/>
      </p:cViewPr>
      <p:guideLst>
        <p:guide orient="horz" pos="13605"/>
        <p:guide pos="1020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AE9619-C455-4178-986C-4FB023B2E63B}" type="datetimeFigureOut">
              <a:rPr lang="en-US" smtClean="0"/>
              <a:t>3/27/2023</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9B48B5-1A39-4C98-A9B2-AC0D4C6F7023}" type="slidenum">
              <a:rPr lang="en-US" smtClean="0"/>
              <a:t>‹#›</a:t>
            </a:fld>
            <a:endParaRPr lang="en-US"/>
          </a:p>
        </p:txBody>
      </p:sp>
    </p:spTree>
    <p:extLst>
      <p:ext uri="{BB962C8B-B14F-4D97-AF65-F5344CB8AC3E}">
        <p14:creationId xmlns:p14="http://schemas.microsoft.com/office/powerpoint/2010/main" val="665509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9B48B5-1A39-4C98-A9B2-AC0D4C6F7023}" type="slidenum">
              <a:rPr lang="en-US" smtClean="0"/>
              <a:t>1</a:t>
            </a:fld>
            <a:endParaRPr lang="en-US"/>
          </a:p>
        </p:txBody>
      </p:sp>
    </p:spTree>
    <p:extLst>
      <p:ext uri="{BB962C8B-B14F-4D97-AF65-F5344CB8AC3E}">
        <p14:creationId xmlns:p14="http://schemas.microsoft.com/office/powerpoint/2010/main" val="29812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29828" y="13418722"/>
            <a:ext cx="27538045" cy="9259116"/>
          </a:xfrm>
        </p:spPr>
        <p:txBody>
          <a:bodyPr/>
          <a:lstStyle/>
          <a:p>
            <a:r>
              <a:rPr lang="en-US" smtClean="0"/>
              <a:t>Click to edit Master title style</a:t>
            </a:r>
            <a:endParaRPr lang="en-US"/>
          </a:p>
        </p:txBody>
      </p:sp>
      <p:sp>
        <p:nvSpPr>
          <p:cNvPr id="3" name="Subtitle 2"/>
          <p:cNvSpPr>
            <a:spLocks noGrp="1"/>
          </p:cNvSpPr>
          <p:nvPr>
            <p:ph type="subTitle" idx="1"/>
          </p:nvPr>
        </p:nvSpPr>
        <p:spPr>
          <a:xfrm>
            <a:off x="4859655" y="24477662"/>
            <a:ext cx="22678390" cy="11038946"/>
          </a:xfrm>
        </p:spPr>
        <p:txBody>
          <a:bodyPr/>
          <a:lstStyle>
            <a:lvl1pPr marL="0" indent="0" algn="ctr">
              <a:buNone/>
              <a:defRPr>
                <a:solidFill>
                  <a:schemeClr val="tx1">
                    <a:tint val="75000"/>
                  </a:schemeClr>
                </a:solidFill>
              </a:defRPr>
            </a:lvl1pPr>
            <a:lvl2pPr marL="2159813" indent="0" algn="ctr">
              <a:buNone/>
              <a:defRPr>
                <a:solidFill>
                  <a:schemeClr val="tx1">
                    <a:tint val="75000"/>
                  </a:schemeClr>
                </a:solidFill>
              </a:defRPr>
            </a:lvl2pPr>
            <a:lvl3pPr marL="4319626" indent="0" algn="ctr">
              <a:buNone/>
              <a:defRPr>
                <a:solidFill>
                  <a:schemeClr val="tx1">
                    <a:tint val="75000"/>
                  </a:schemeClr>
                </a:solidFill>
              </a:defRPr>
            </a:lvl3pPr>
            <a:lvl4pPr marL="6479438" indent="0" algn="ctr">
              <a:buNone/>
              <a:defRPr>
                <a:solidFill>
                  <a:schemeClr val="tx1">
                    <a:tint val="75000"/>
                  </a:schemeClr>
                </a:solidFill>
              </a:defRPr>
            </a:lvl4pPr>
            <a:lvl5pPr marL="8639251" indent="0" algn="ctr">
              <a:buNone/>
              <a:defRPr>
                <a:solidFill>
                  <a:schemeClr val="tx1">
                    <a:tint val="75000"/>
                  </a:schemeClr>
                </a:solidFill>
              </a:defRPr>
            </a:lvl5pPr>
            <a:lvl6pPr marL="10799064" indent="0" algn="ctr">
              <a:buNone/>
              <a:defRPr>
                <a:solidFill>
                  <a:schemeClr val="tx1">
                    <a:tint val="75000"/>
                  </a:schemeClr>
                </a:solidFill>
              </a:defRPr>
            </a:lvl6pPr>
            <a:lvl7pPr marL="12958877" indent="0" algn="ctr">
              <a:buNone/>
              <a:defRPr>
                <a:solidFill>
                  <a:schemeClr val="tx1">
                    <a:tint val="75000"/>
                  </a:schemeClr>
                </a:solidFill>
              </a:defRPr>
            </a:lvl7pPr>
            <a:lvl8pPr marL="15118690" indent="0" algn="ctr">
              <a:buNone/>
              <a:defRPr>
                <a:solidFill>
                  <a:schemeClr val="tx1">
                    <a:tint val="75000"/>
                  </a:schemeClr>
                </a:solidFill>
              </a:defRPr>
            </a:lvl8pPr>
            <a:lvl9pPr marL="1727850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221592" y="10898959"/>
            <a:ext cx="25828166" cy="23213783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737092" y="10898959"/>
            <a:ext cx="76944538" cy="23213783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59195" y="27757352"/>
            <a:ext cx="27538045" cy="8579181"/>
          </a:xfrm>
        </p:spPr>
        <p:txBody>
          <a:bodyPr anchor="t"/>
          <a:lstStyle>
            <a:lvl1pPr algn="l">
              <a:defRPr sz="18900" b="1" cap="all"/>
            </a:lvl1pPr>
          </a:lstStyle>
          <a:p>
            <a:r>
              <a:rPr lang="en-US" smtClean="0"/>
              <a:t>Click to edit Master title style</a:t>
            </a:r>
            <a:endParaRPr lang="en-US"/>
          </a:p>
        </p:txBody>
      </p:sp>
      <p:sp>
        <p:nvSpPr>
          <p:cNvPr id="3" name="Text Placeholder 2"/>
          <p:cNvSpPr>
            <a:spLocks noGrp="1"/>
          </p:cNvSpPr>
          <p:nvPr>
            <p:ph type="body" idx="1"/>
          </p:nvPr>
        </p:nvSpPr>
        <p:spPr>
          <a:xfrm>
            <a:off x="2559195" y="18308258"/>
            <a:ext cx="27538045" cy="9449095"/>
          </a:xfrm>
        </p:spPr>
        <p:txBody>
          <a:bodyPr anchor="b"/>
          <a:lstStyle>
            <a:lvl1pPr marL="0" indent="0">
              <a:buNone/>
              <a:defRPr sz="9400">
                <a:solidFill>
                  <a:schemeClr val="tx1">
                    <a:tint val="75000"/>
                  </a:schemeClr>
                </a:solidFill>
              </a:defRPr>
            </a:lvl1pPr>
            <a:lvl2pPr marL="2159813" indent="0">
              <a:buNone/>
              <a:defRPr sz="8500">
                <a:solidFill>
                  <a:schemeClr val="tx1">
                    <a:tint val="75000"/>
                  </a:schemeClr>
                </a:solidFill>
              </a:defRPr>
            </a:lvl2pPr>
            <a:lvl3pPr marL="4319626" indent="0">
              <a:buNone/>
              <a:defRPr sz="7600">
                <a:solidFill>
                  <a:schemeClr val="tx1">
                    <a:tint val="75000"/>
                  </a:schemeClr>
                </a:solidFill>
              </a:defRPr>
            </a:lvl3pPr>
            <a:lvl4pPr marL="6479438" indent="0">
              <a:buNone/>
              <a:defRPr sz="6600">
                <a:solidFill>
                  <a:schemeClr val="tx1">
                    <a:tint val="75000"/>
                  </a:schemeClr>
                </a:solidFill>
              </a:defRPr>
            </a:lvl4pPr>
            <a:lvl5pPr marL="8639251" indent="0">
              <a:buNone/>
              <a:defRPr sz="6600">
                <a:solidFill>
                  <a:schemeClr val="tx1">
                    <a:tint val="75000"/>
                  </a:schemeClr>
                </a:solidFill>
              </a:defRPr>
            </a:lvl5pPr>
            <a:lvl6pPr marL="10799064" indent="0">
              <a:buNone/>
              <a:defRPr sz="6600">
                <a:solidFill>
                  <a:schemeClr val="tx1">
                    <a:tint val="75000"/>
                  </a:schemeClr>
                </a:solidFill>
              </a:defRPr>
            </a:lvl6pPr>
            <a:lvl7pPr marL="12958877" indent="0">
              <a:buNone/>
              <a:defRPr sz="6600">
                <a:solidFill>
                  <a:schemeClr val="tx1">
                    <a:tint val="75000"/>
                  </a:schemeClr>
                </a:solidFill>
              </a:defRPr>
            </a:lvl7pPr>
            <a:lvl8pPr marL="15118690" indent="0">
              <a:buNone/>
              <a:defRPr sz="6600">
                <a:solidFill>
                  <a:schemeClr val="tx1">
                    <a:tint val="75000"/>
                  </a:schemeClr>
                </a:solidFill>
              </a:defRPr>
            </a:lvl8pPr>
            <a:lvl9pPr marL="17278502" indent="0">
              <a:buNone/>
              <a:defRPr sz="6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2A7B0C-6924-430C-95F9-402E4A9E8E2E}"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737093" y="63483944"/>
            <a:ext cx="51386352" cy="179552850"/>
          </a:xfrm>
        </p:spPr>
        <p:txBody>
          <a:bodyPr/>
          <a:lstStyle>
            <a:lvl1pPr>
              <a:defRPr sz="13200"/>
            </a:lvl1pPr>
            <a:lvl2pPr>
              <a:defRPr sz="11300"/>
            </a:lvl2pPr>
            <a:lvl3pPr>
              <a:defRPr sz="9400"/>
            </a:lvl3pPr>
            <a:lvl4pPr>
              <a:defRPr sz="8500"/>
            </a:lvl4pPr>
            <a:lvl5pPr>
              <a:defRPr sz="8500"/>
            </a:lvl5pPr>
            <a:lvl6pPr>
              <a:defRPr sz="8500"/>
            </a:lvl6pPr>
            <a:lvl7pPr>
              <a:defRPr sz="8500"/>
            </a:lvl7pPr>
            <a:lvl8pPr>
              <a:defRPr sz="8500"/>
            </a:lvl8pPr>
            <a:lvl9pPr>
              <a:defRPr sz="8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7663406" y="63483944"/>
            <a:ext cx="51386352" cy="179552850"/>
          </a:xfrm>
        </p:spPr>
        <p:txBody>
          <a:bodyPr/>
          <a:lstStyle>
            <a:lvl1pPr>
              <a:defRPr sz="13200"/>
            </a:lvl1pPr>
            <a:lvl2pPr>
              <a:defRPr sz="11300"/>
            </a:lvl2pPr>
            <a:lvl3pPr>
              <a:defRPr sz="9400"/>
            </a:lvl3pPr>
            <a:lvl4pPr>
              <a:defRPr sz="8500"/>
            </a:lvl4pPr>
            <a:lvl5pPr>
              <a:defRPr sz="8500"/>
            </a:lvl5pPr>
            <a:lvl6pPr>
              <a:defRPr sz="8500"/>
            </a:lvl6pPr>
            <a:lvl7pPr>
              <a:defRPr sz="8500"/>
            </a:lvl7pPr>
            <a:lvl8pPr>
              <a:defRPr sz="8500"/>
            </a:lvl8pPr>
            <a:lvl9pPr>
              <a:defRPr sz="8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12A7B0C-6924-430C-95F9-402E4A9E8E2E}" type="datetimeFigureOut">
              <a:rPr lang="en-US" smtClean="0"/>
              <a:t>3/27/2023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19885" y="1729838"/>
            <a:ext cx="29157930" cy="7199313"/>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19885" y="9669080"/>
            <a:ext cx="14314611" cy="4029612"/>
          </a:xfrm>
        </p:spPr>
        <p:txBody>
          <a:bodyPr anchor="b"/>
          <a:lstStyle>
            <a:lvl1pPr marL="0" indent="0">
              <a:buNone/>
              <a:defRPr sz="11300" b="1"/>
            </a:lvl1pPr>
            <a:lvl2pPr marL="2159813" indent="0">
              <a:buNone/>
              <a:defRPr sz="9400" b="1"/>
            </a:lvl2pPr>
            <a:lvl3pPr marL="4319626" indent="0">
              <a:buNone/>
              <a:defRPr sz="8500" b="1"/>
            </a:lvl3pPr>
            <a:lvl4pPr marL="6479438" indent="0">
              <a:buNone/>
              <a:defRPr sz="7600" b="1"/>
            </a:lvl4pPr>
            <a:lvl5pPr marL="8639251" indent="0">
              <a:buNone/>
              <a:defRPr sz="7600" b="1"/>
            </a:lvl5pPr>
            <a:lvl6pPr marL="10799064" indent="0">
              <a:buNone/>
              <a:defRPr sz="7600" b="1"/>
            </a:lvl6pPr>
            <a:lvl7pPr marL="12958877" indent="0">
              <a:buNone/>
              <a:defRPr sz="7600" b="1"/>
            </a:lvl7pPr>
            <a:lvl8pPr marL="15118690" indent="0">
              <a:buNone/>
              <a:defRPr sz="7600" b="1"/>
            </a:lvl8pPr>
            <a:lvl9pPr marL="17278502" indent="0">
              <a:buNone/>
              <a:defRPr sz="7600" b="1"/>
            </a:lvl9pPr>
          </a:lstStyle>
          <a:p>
            <a:pPr lvl="0"/>
            <a:r>
              <a:rPr lang="en-US" smtClean="0"/>
              <a:t>Click to edit Master text styles</a:t>
            </a:r>
          </a:p>
        </p:txBody>
      </p:sp>
      <p:sp>
        <p:nvSpPr>
          <p:cNvPr id="4" name="Content Placeholder 3"/>
          <p:cNvSpPr>
            <a:spLocks noGrp="1"/>
          </p:cNvSpPr>
          <p:nvPr>
            <p:ph sz="half" idx="2"/>
          </p:nvPr>
        </p:nvSpPr>
        <p:spPr>
          <a:xfrm>
            <a:off x="1619885" y="13698692"/>
            <a:ext cx="14314611" cy="24887627"/>
          </a:xfrm>
        </p:spPr>
        <p:txBody>
          <a:bodyPr/>
          <a:lstStyle>
            <a:lvl1pPr>
              <a:defRPr sz="11300"/>
            </a:lvl1pPr>
            <a:lvl2pPr>
              <a:defRPr sz="9400"/>
            </a:lvl2pPr>
            <a:lvl3pPr>
              <a:defRPr sz="8500"/>
            </a:lvl3pPr>
            <a:lvl4pPr>
              <a:defRPr sz="7600"/>
            </a:lvl4pPr>
            <a:lvl5pPr>
              <a:defRPr sz="7600"/>
            </a:lvl5pPr>
            <a:lvl6pPr>
              <a:defRPr sz="7600"/>
            </a:lvl6pPr>
            <a:lvl7pPr>
              <a:defRPr sz="7600"/>
            </a:lvl7pPr>
            <a:lvl8pPr>
              <a:defRPr sz="7600"/>
            </a:lvl8pPr>
            <a:lvl9pPr>
              <a:defRPr sz="7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457584" y="9669080"/>
            <a:ext cx="14320233" cy="4029612"/>
          </a:xfrm>
        </p:spPr>
        <p:txBody>
          <a:bodyPr anchor="b"/>
          <a:lstStyle>
            <a:lvl1pPr marL="0" indent="0">
              <a:buNone/>
              <a:defRPr sz="11300" b="1"/>
            </a:lvl1pPr>
            <a:lvl2pPr marL="2159813" indent="0">
              <a:buNone/>
              <a:defRPr sz="9400" b="1"/>
            </a:lvl2pPr>
            <a:lvl3pPr marL="4319626" indent="0">
              <a:buNone/>
              <a:defRPr sz="8500" b="1"/>
            </a:lvl3pPr>
            <a:lvl4pPr marL="6479438" indent="0">
              <a:buNone/>
              <a:defRPr sz="7600" b="1"/>
            </a:lvl4pPr>
            <a:lvl5pPr marL="8639251" indent="0">
              <a:buNone/>
              <a:defRPr sz="7600" b="1"/>
            </a:lvl5pPr>
            <a:lvl6pPr marL="10799064" indent="0">
              <a:buNone/>
              <a:defRPr sz="7600" b="1"/>
            </a:lvl6pPr>
            <a:lvl7pPr marL="12958877" indent="0">
              <a:buNone/>
              <a:defRPr sz="7600" b="1"/>
            </a:lvl7pPr>
            <a:lvl8pPr marL="15118690" indent="0">
              <a:buNone/>
              <a:defRPr sz="7600" b="1"/>
            </a:lvl8pPr>
            <a:lvl9pPr marL="17278502" indent="0">
              <a:buNone/>
              <a:defRPr sz="7600" b="1"/>
            </a:lvl9pPr>
          </a:lstStyle>
          <a:p>
            <a:pPr lvl="0"/>
            <a:r>
              <a:rPr lang="en-US" smtClean="0"/>
              <a:t>Click to edit Master text styles</a:t>
            </a:r>
          </a:p>
        </p:txBody>
      </p:sp>
      <p:sp>
        <p:nvSpPr>
          <p:cNvPr id="6" name="Content Placeholder 5"/>
          <p:cNvSpPr>
            <a:spLocks noGrp="1"/>
          </p:cNvSpPr>
          <p:nvPr>
            <p:ph sz="quarter" idx="4"/>
          </p:nvPr>
        </p:nvSpPr>
        <p:spPr>
          <a:xfrm>
            <a:off x="16457584" y="13698692"/>
            <a:ext cx="14320233" cy="24887627"/>
          </a:xfrm>
        </p:spPr>
        <p:txBody>
          <a:bodyPr/>
          <a:lstStyle>
            <a:lvl1pPr>
              <a:defRPr sz="11300"/>
            </a:lvl1pPr>
            <a:lvl2pPr>
              <a:defRPr sz="9400"/>
            </a:lvl2pPr>
            <a:lvl3pPr>
              <a:defRPr sz="8500"/>
            </a:lvl3pPr>
            <a:lvl4pPr>
              <a:defRPr sz="7600"/>
            </a:lvl4pPr>
            <a:lvl5pPr>
              <a:defRPr sz="7600"/>
            </a:lvl5pPr>
            <a:lvl6pPr>
              <a:defRPr sz="7600"/>
            </a:lvl6pPr>
            <a:lvl7pPr>
              <a:defRPr sz="7600"/>
            </a:lvl7pPr>
            <a:lvl8pPr>
              <a:defRPr sz="7600"/>
            </a:lvl8pPr>
            <a:lvl9pPr>
              <a:defRPr sz="7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12A7B0C-6924-430C-95F9-402E4A9E8E2E}" type="datetimeFigureOut">
              <a:rPr lang="en-US" smtClean="0"/>
              <a:t>3/27/2023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12A7B0C-6924-430C-95F9-402E4A9E8E2E}" type="datetimeFigureOut">
              <a:rPr lang="en-US" smtClean="0"/>
              <a:t>3/27/2023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2A7B0C-6924-430C-95F9-402E4A9E8E2E}" type="datetimeFigureOut">
              <a:rPr lang="en-US" smtClean="0"/>
              <a:t>3/27/2023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19887" y="1719836"/>
            <a:ext cx="10658620" cy="7319301"/>
          </a:xfrm>
        </p:spPr>
        <p:txBody>
          <a:bodyPr anchor="b"/>
          <a:lstStyle>
            <a:lvl1pPr algn="l">
              <a:defRPr sz="9400" b="1"/>
            </a:lvl1pPr>
          </a:lstStyle>
          <a:p>
            <a:r>
              <a:rPr lang="en-US" smtClean="0"/>
              <a:t>Click to edit Master title style</a:t>
            </a:r>
            <a:endParaRPr lang="en-US"/>
          </a:p>
        </p:txBody>
      </p:sp>
      <p:sp>
        <p:nvSpPr>
          <p:cNvPr id="3" name="Content Placeholder 2"/>
          <p:cNvSpPr>
            <a:spLocks noGrp="1"/>
          </p:cNvSpPr>
          <p:nvPr>
            <p:ph idx="1"/>
          </p:nvPr>
        </p:nvSpPr>
        <p:spPr>
          <a:xfrm>
            <a:off x="12666601" y="1719839"/>
            <a:ext cx="18111214" cy="36866483"/>
          </a:xfrm>
        </p:spPr>
        <p:txBody>
          <a:bodyPr/>
          <a:lstStyle>
            <a:lvl1pPr>
              <a:defRPr sz="15100"/>
            </a:lvl1pPr>
            <a:lvl2pPr>
              <a:defRPr sz="13200"/>
            </a:lvl2pPr>
            <a:lvl3pPr>
              <a:defRPr sz="11300"/>
            </a:lvl3pPr>
            <a:lvl4pPr>
              <a:defRPr sz="9400"/>
            </a:lvl4pPr>
            <a:lvl5pPr>
              <a:defRPr sz="9400"/>
            </a:lvl5pPr>
            <a:lvl6pPr>
              <a:defRPr sz="9400"/>
            </a:lvl6pPr>
            <a:lvl7pPr>
              <a:defRPr sz="9400"/>
            </a:lvl7pPr>
            <a:lvl8pPr>
              <a:defRPr sz="9400"/>
            </a:lvl8pPr>
            <a:lvl9pPr>
              <a:defRPr sz="9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19887" y="9039140"/>
            <a:ext cx="10658620" cy="29547182"/>
          </a:xfrm>
        </p:spPr>
        <p:txBody>
          <a:bodyPr/>
          <a:lstStyle>
            <a:lvl1pPr marL="0" indent="0">
              <a:buNone/>
              <a:defRPr sz="6600"/>
            </a:lvl1pPr>
            <a:lvl2pPr marL="2159813" indent="0">
              <a:buNone/>
              <a:defRPr sz="5700"/>
            </a:lvl2pPr>
            <a:lvl3pPr marL="4319626" indent="0">
              <a:buNone/>
              <a:defRPr sz="4700"/>
            </a:lvl3pPr>
            <a:lvl4pPr marL="6479438" indent="0">
              <a:buNone/>
              <a:defRPr sz="4300"/>
            </a:lvl4pPr>
            <a:lvl5pPr marL="8639251" indent="0">
              <a:buNone/>
              <a:defRPr sz="4300"/>
            </a:lvl5pPr>
            <a:lvl6pPr marL="10799064" indent="0">
              <a:buNone/>
              <a:defRPr sz="4300"/>
            </a:lvl6pPr>
            <a:lvl7pPr marL="12958877" indent="0">
              <a:buNone/>
              <a:defRPr sz="4300"/>
            </a:lvl7pPr>
            <a:lvl8pPr marL="15118690" indent="0">
              <a:buNone/>
              <a:defRPr sz="4300"/>
            </a:lvl8pPr>
            <a:lvl9pPr marL="17278502"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2A7B0C-6924-430C-95F9-402E4A9E8E2E}" type="datetimeFigureOut">
              <a:rPr lang="en-US" smtClean="0"/>
              <a:t>3/27/2023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50176" y="30237113"/>
            <a:ext cx="19438620" cy="3569662"/>
          </a:xfrm>
        </p:spPr>
        <p:txBody>
          <a:bodyPr anchor="b"/>
          <a:lstStyle>
            <a:lvl1pPr algn="l">
              <a:defRPr sz="9400" b="1"/>
            </a:lvl1pPr>
          </a:lstStyle>
          <a:p>
            <a:r>
              <a:rPr lang="en-US" smtClean="0"/>
              <a:t>Click to edit Master title style</a:t>
            </a:r>
            <a:endParaRPr lang="en-US"/>
          </a:p>
        </p:txBody>
      </p:sp>
      <p:sp>
        <p:nvSpPr>
          <p:cNvPr id="3" name="Picture Placeholder 2"/>
          <p:cNvSpPr>
            <a:spLocks noGrp="1"/>
          </p:cNvSpPr>
          <p:nvPr>
            <p:ph type="pic" idx="1"/>
          </p:nvPr>
        </p:nvSpPr>
        <p:spPr>
          <a:xfrm>
            <a:off x="6350176" y="3859631"/>
            <a:ext cx="19438620" cy="25917525"/>
          </a:xfrm>
        </p:spPr>
        <p:txBody>
          <a:bodyPr/>
          <a:lstStyle>
            <a:lvl1pPr marL="0" indent="0">
              <a:buNone/>
              <a:defRPr sz="15100"/>
            </a:lvl1pPr>
            <a:lvl2pPr marL="2159813" indent="0">
              <a:buNone/>
              <a:defRPr sz="13200"/>
            </a:lvl2pPr>
            <a:lvl3pPr marL="4319626" indent="0">
              <a:buNone/>
              <a:defRPr sz="11300"/>
            </a:lvl3pPr>
            <a:lvl4pPr marL="6479438" indent="0">
              <a:buNone/>
              <a:defRPr sz="9400"/>
            </a:lvl4pPr>
            <a:lvl5pPr marL="8639251" indent="0">
              <a:buNone/>
              <a:defRPr sz="9400"/>
            </a:lvl5pPr>
            <a:lvl6pPr marL="10799064" indent="0">
              <a:buNone/>
              <a:defRPr sz="9400"/>
            </a:lvl6pPr>
            <a:lvl7pPr marL="12958877" indent="0">
              <a:buNone/>
              <a:defRPr sz="9400"/>
            </a:lvl7pPr>
            <a:lvl8pPr marL="15118690" indent="0">
              <a:buNone/>
              <a:defRPr sz="9400"/>
            </a:lvl8pPr>
            <a:lvl9pPr marL="17278502" indent="0">
              <a:buNone/>
              <a:defRPr sz="9400"/>
            </a:lvl9pPr>
          </a:lstStyle>
          <a:p>
            <a:endParaRPr lang="en-US"/>
          </a:p>
        </p:txBody>
      </p:sp>
      <p:sp>
        <p:nvSpPr>
          <p:cNvPr id="4" name="Text Placeholder 3"/>
          <p:cNvSpPr>
            <a:spLocks noGrp="1"/>
          </p:cNvSpPr>
          <p:nvPr>
            <p:ph type="body" sz="half" idx="2"/>
          </p:nvPr>
        </p:nvSpPr>
        <p:spPr>
          <a:xfrm>
            <a:off x="6350176" y="33806775"/>
            <a:ext cx="19438620" cy="5069513"/>
          </a:xfrm>
        </p:spPr>
        <p:txBody>
          <a:bodyPr/>
          <a:lstStyle>
            <a:lvl1pPr marL="0" indent="0">
              <a:buNone/>
              <a:defRPr sz="6600"/>
            </a:lvl1pPr>
            <a:lvl2pPr marL="2159813" indent="0">
              <a:buNone/>
              <a:defRPr sz="5700"/>
            </a:lvl2pPr>
            <a:lvl3pPr marL="4319626" indent="0">
              <a:buNone/>
              <a:defRPr sz="4700"/>
            </a:lvl3pPr>
            <a:lvl4pPr marL="6479438" indent="0">
              <a:buNone/>
              <a:defRPr sz="4300"/>
            </a:lvl4pPr>
            <a:lvl5pPr marL="8639251" indent="0">
              <a:buNone/>
              <a:defRPr sz="4300"/>
            </a:lvl5pPr>
            <a:lvl6pPr marL="10799064" indent="0">
              <a:buNone/>
              <a:defRPr sz="4300"/>
            </a:lvl6pPr>
            <a:lvl7pPr marL="12958877" indent="0">
              <a:buNone/>
              <a:defRPr sz="4300"/>
            </a:lvl7pPr>
            <a:lvl8pPr marL="15118690" indent="0">
              <a:buNone/>
              <a:defRPr sz="4300"/>
            </a:lvl8pPr>
            <a:lvl9pPr marL="17278502"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2A7B0C-6924-430C-95F9-402E4A9E8E2E}" type="datetimeFigureOut">
              <a:rPr lang="en-US" smtClean="0"/>
              <a:t>3/27/2023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19885" y="1729838"/>
            <a:ext cx="29157930" cy="7199313"/>
          </a:xfrm>
          <a:prstGeom prst="rect">
            <a:avLst/>
          </a:prstGeom>
        </p:spPr>
        <p:txBody>
          <a:bodyPr vert="horz" lIns="431963" tIns="215981" rIns="431963" bIns="21598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619885" y="10079041"/>
            <a:ext cx="29157930" cy="28507281"/>
          </a:xfrm>
          <a:prstGeom prst="rect">
            <a:avLst/>
          </a:prstGeom>
        </p:spPr>
        <p:txBody>
          <a:bodyPr vert="horz" lIns="431963" tIns="215981" rIns="431963" bIns="21598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619885" y="40036180"/>
            <a:ext cx="7559463" cy="2299780"/>
          </a:xfrm>
          <a:prstGeom prst="rect">
            <a:avLst/>
          </a:prstGeom>
        </p:spPr>
        <p:txBody>
          <a:bodyPr vert="horz" lIns="431963" tIns="215981" rIns="431963" bIns="215981" rtlCol="0" anchor="ctr"/>
          <a:lstStyle>
            <a:lvl1pPr algn="l">
              <a:defRPr sz="5700">
                <a:solidFill>
                  <a:schemeClr val="tx1">
                    <a:tint val="75000"/>
                  </a:schemeClr>
                </a:solidFill>
              </a:defRPr>
            </a:lvl1pPr>
          </a:lstStyle>
          <a:p>
            <a:fld id="{412A7B0C-6924-430C-95F9-402E4A9E8E2E}" type="datetimeFigureOut">
              <a:rPr lang="en-US" smtClean="0"/>
              <a:t>3/27/2023</a:t>
            </a:fld>
            <a:endParaRPr lang="en-US"/>
          </a:p>
        </p:txBody>
      </p:sp>
      <p:sp>
        <p:nvSpPr>
          <p:cNvPr id="5" name="Footer Placeholder 4"/>
          <p:cNvSpPr>
            <a:spLocks noGrp="1"/>
          </p:cNvSpPr>
          <p:nvPr>
            <p:ph type="ftr" sz="quarter" idx="3"/>
          </p:nvPr>
        </p:nvSpPr>
        <p:spPr>
          <a:xfrm>
            <a:off x="11069214" y="40036180"/>
            <a:ext cx="10259272" cy="2299780"/>
          </a:xfrm>
          <a:prstGeom prst="rect">
            <a:avLst/>
          </a:prstGeom>
        </p:spPr>
        <p:txBody>
          <a:bodyPr vert="horz" lIns="431963" tIns="215981" rIns="431963" bIns="215981" rtlCol="0" anchor="ctr"/>
          <a:lstStyle>
            <a:lvl1pPr algn="ctr">
              <a:defRPr sz="57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18352" y="40036180"/>
            <a:ext cx="7559463" cy="2299780"/>
          </a:xfrm>
          <a:prstGeom prst="rect">
            <a:avLst/>
          </a:prstGeom>
        </p:spPr>
        <p:txBody>
          <a:bodyPr vert="horz" lIns="431963" tIns="215981" rIns="431963" bIns="215981" rtlCol="0" anchor="ctr"/>
          <a:lstStyle>
            <a:lvl1pPr algn="r">
              <a:defRPr sz="5700">
                <a:solidFill>
                  <a:schemeClr val="tx1">
                    <a:tint val="75000"/>
                  </a:schemeClr>
                </a:solidFill>
              </a:defRPr>
            </a:lvl1pPr>
          </a:lstStyle>
          <a:p>
            <a:fld id="{05ECAE7C-D7A4-4EEB-ABB3-CD01BFCDBA1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19626" rtl="0" eaLnBrk="1" latinLnBrk="0" hangingPunct="1">
        <a:spcBef>
          <a:spcPct val="0"/>
        </a:spcBef>
        <a:buNone/>
        <a:defRPr sz="20800" kern="1200">
          <a:solidFill>
            <a:schemeClr val="tx1"/>
          </a:solidFill>
          <a:latin typeface="+mj-lt"/>
          <a:ea typeface="+mj-ea"/>
          <a:cs typeface="+mj-cs"/>
        </a:defRPr>
      </a:lvl1pPr>
    </p:titleStyle>
    <p:bodyStyle>
      <a:lvl1pPr marL="1619860" indent="-1619860" algn="l" defTabSz="4319626"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509696" indent="-1349883" algn="l" defTabSz="4319626" rtl="0" eaLnBrk="1" latinLnBrk="0" hangingPunct="1">
        <a:spcBef>
          <a:spcPct val="20000"/>
        </a:spcBef>
        <a:buFont typeface="Arial" pitchFamily="34" charset="0"/>
        <a:buChar char="–"/>
        <a:defRPr sz="13200" kern="1200">
          <a:solidFill>
            <a:schemeClr val="tx1"/>
          </a:solidFill>
          <a:latin typeface="+mn-lt"/>
          <a:ea typeface="+mn-ea"/>
          <a:cs typeface="+mn-cs"/>
        </a:defRPr>
      </a:lvl2pPr>
      <a:lvl3pPr marL="5399532" indent="-1079906" algn="l" defTabSz="4319626"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59345" indent="-1079906" algn="l" defTabSz="4319626" rtl="0" eaLnBrk="1" latinLnBrk="0" hangingPunct="1">
        <a:spcBef>
          <a:spcPct val="20000"/>
        </a:spcBef>
        <a:buFont typeface="Arial" pitchFamily="34" charset="0"/>
        <a:buChar char="–"/>
        <a:defRPr sz="9400" kern="1200">
          <a:solidFill>
            <a:schemeClr val="tx1"/>
          </a:solidFill>
          <a:latin typeface="+mn-lt"/>
          <a:ea typeface="+mn-ea"/>
          <a:cs typeface="+mn-cs"/>
        </a:defRPr>
      </a:lvl4pPr>
      <a:lvl5pPr marL="9719158" indent="-1079906" algn="l" defTabSz="4319626" rtl="0" eaLnBrk="1" latinLnBrk="0" hangingPunct="1">
        <a:spcBef>
          <a:spcPct val="20000"/>
        </a:spcBef>
        <a:buFont typeface="Arial" pitchFamily="34" charset="0"/>
        <a:buChar char="»"/>
        <a:defRPr sz="9400" kern="1200">
          <a:solidFill>
            <a:schemeClr val="tx1"/>
          </a:solidFill>
          <a:latin typeface="+mn-lt"/>
          <a:ea typeface="+mn-ea"/>
          <a:cs typeface="+mn-cs"/>
        </a:defRPr>
      </a:lvl5pPr>
      <a:lvl6pPr marL="11878970" indent="-1079906" algn="l" defTabSz="4319626" rtl="0" eaLnBrk="1" latinLnBrk="0" hangingPunct="1">
        <a:spcBef>
          <a:spcPct val="20000"/>
        </a:spcBef>
        <a:buFont typeface="Arial" pitchFamily="34" charset="0"/>
        <a:buChar char="•"/>
        <a:defRPr sz="9400" kern="1200">
          <a:solidFill>
            <a:schemeClr val="tx1"/>
          </a:solidFill>
          <a:latin typeface="+mn-lt"/>
          <a:ea typeface="+mn-ea"/>
          <a:cs typeface="+mn-cs"/>
        </a:defRPr>
      </a:lvl6pPr>
      <a:lvl7pPr marL="14038783" indent="-1079906" algn="l" defTabSz="4319626" rtl="0" eaLnBrk="1" latinLnBrk="0" hangingPunct="1">
        <a:spcBef>
          <a:spcPct val="20000"/>
        </a:spcBef>
        <a:buFont typeface="Arial" pitchFamily="34" charset="0"/>
        <a:buChar char="•"/>
        <a:defRPr sz="9400" kern="1200">
          <a:solidFill>
            <a:schemeClr val="tx1"/>
          </a:solidFill>
          <a:latin typeface="+mn-lt"/>
          <a:ea typeface="+mn-ea"/>
          <a:cs typeface="+mn-cs"/>
        </a:defRPr>
      </a:lvl7pPr>
      <a:lvl8pPr marL="16198596" indent="-1079906" algn="l" defTabSz="4319626" rtl="0" eaLnBrk="1" latinLnBrk="0" hangingPunct="1">
        <a:spcBef>
          <a:spcPct val="20000"/>
        </a:spcBef>
        <a:buFont typeface="Arial" pitchFamily="34" charset="0"/>
        <a:buChar char="•"/>
        <a:defRPr sz="9400" kern="1200">
          <a:solidFill>
            <a:schemeClr val="tx1"/>
          </a:solidFill>
          <a:latin typeface="+mn-lt"/>
          <a:ea typeface="+mn-ea"/>
          <a:cs typeface="+mn-cs"/>
        </a:defRPr>
      </a:lvl8pPr>
      <a:lvl9pPr marL="18358409" indent="-1079906" algn="l" defTabSz="4319626" rtl="0" eaLnBrk="1" latinLnBrk="0" hangingPunct="1">
        <a:spcBef>
          <a:spcPct val="20000"/>
        </a:spcBef>
        <a:buFont typeface="Arial" pitchFamily="34" charset="0"/>
        <a:buChar char="•"/>
        <a:defRPr sz="9400" kern="1200">
          <a:solidFill>
            <a:schemeClr val="tx1"/>
          </a:solidFill>
          <a:latin typeface="+mn-lt"/>
          <a:ea typeface="+mn-ea"/>
          <a:cs typeface="+mn-cs"/>
        </a:defRPr>
      </a:lvl9pPr>
    </p:bodyStyle>
    <p:otherStyle>
      <a:defPPr>
        <a:defRPr lang="en-US"/>
      </a:defPPr>
      <a:lvl1pPr marL="0" algn="l" defTabSz="4319626" rtl="0" eaLnBrk="1" latinLnBrk="0" hangingPunct="1">
        <a:defRPr sz="8500" kern="1200">
          <a:solidFill>
            <a:schemeClr val="tx1"/>
          </a:solidFill>
          <a:latin typeface="+mn-lt"/>
          <a:ea typeface="+mn-ea"/>
          <a:cs typeface="+mn-cs"/>
        </a:defRPr>
      </a:lvl1pPr>
      <a:lvl2pPr marL="2159813" algn="l" defTabSz="4319626" rtl="0" eaLnBrk="1" latinLnBrk="0" hangingPunct="1">
        <a:defRPr sz="8500" kern="1200">
          <a:solidFill>
            <a:schemeClr val="tx1"/>
          </a:solidFill>
          <a:latin typeface="+mn-lt"/>
          <a:ea typeface="+mn-ea"/>
          <a:cs typeface="+mn-cs"/>
        </a:defRPr>
      </a:lvl2pPr>
      <a:lvl3pPr marL="4319626" algn="l" defTabSz="4319626" rtl="0" eaLnBrk="1" latinLnBrk="0" hangingPunct="1">
        <a:defRPr sz="8500" kern="1200">
          <a:solidFill>
            <a:schemeClr val="tx1"/>
          </a:solidFill>
          <a:latin typeface="+mn-lt"/>
          <a:ea typeface="+mn-ea"/>
          <a:cs typeface="+mn-cs"/>
        </a:defRPr>
      </a:lvl3pPr>
      <a:lvl4pPr marL="6479438" algn="l" defTabSz="4319626" rtl="0" eaLnBrk="1" latinLnBrk="0" hangingPunct="1">
        <a:defRPr sz="8500" kern="1200">
          <a:solidFill>
            <a:schemeClr val="tx1"/>
          </a:solidFill>
          <a:latin typeface="+mn-lt"/>
          <a:ea typeface="+mn-ea"/>
          <a:cs typeface="+mn-cs"/>
        </a:defRPr>
      </a:lvl4pPr>
      <a:lvl5pPr marL="8639251" algn="l" defTabSz="4319626" rtl="0" eaLnBrk="1" latinLnBrk="0" hangingPunct="1">
        <a:defRPr sz="8500" kern="1200">
          <a:solidFill>
            <a:schemeClr val="tx1"/>
          </a:solidFill>
          <a:latin typeface="+mn-lt"/>
          <a:ea typeface="+mn-ea"/>
          <a:cs typeface="+mn-cs"/>
        </a:defRPr>
      </a:lvl5pPr>
      <a:lvl6pPr marL="10799064" algn="l" defTabSz="4319626" rtl="0" eaLnBrk="1" latinLnBrk="0" hangingPunct="1">
        <a:defRPr sz="8500" kern="1200">
          <a:solidFill>
            <a:schemeClr val="tx1"/>
          </a:solidFill>
          <a:latin typeface="+mn-lt"/>
          <a:ea typeface="+mn-ea"/>
          <a:cs typeface="+mn-cs"/>
        </a:defRPr>
      </a:lvl6pPr>
      <a:lvl7pPr marL="12958877" algn="l" defTabSz="4319626" rtl="0" eaLnBrk="1" latinLnBrk="0" hangingPunct="1">
        <a:defRPr sz="8500" kern="1200">
          <a:solidFill>
            <a:schemeClr val="tx1"/>
          </a:solidFill>
          <a:latin typeface="+mn-lt"/>
          <a:ea typeface="+mn-ea"/>
          <a:cs typeface="+mn-cs"/>
        </a:defRPr>
      </a:lvl7pPr>
      <a:lvl8pPr marL="15118690" algn="l" defTabSz="4319626" rtl="0" eaLnBrk="1" latinLnBrk="0" hangingPunct="1">
        <a:defRPr sz="8500" kern="1200">
          <a:solidFill>
            <a:schemeClr val="tx1"/>
          </a:solidFill>
          <a:latin typeface="+mn-lt"/>
          <a:ea typeface="+mn-ea"/>
          <a:cs typeface="+mn-cs"/>
        </a:defRPr>
      </a:lvl8pPr>
      <a:lvl9pPr marL="17278502" algn="l" defTabSz="4319626" rtl="0" eaLnBrk="1" latinLnBrk="0" hangingPunct="1">
        <a:defRPr sz="8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1585" y="2814637"/>
            <a:ext cx="16344899" cy="40381238"/>
          </a:xfrm>
          <a:prstGeom prst="rect">
            <a:avLst/>
          </a:pr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6346484" y="2814637"/>
            <a:ext cx="16051217" cy="40381238"/>
          </a:xfrm>
          <a:prstGeom prst="rect">
            <a:avLst/>
          </a:prstGeom>
          <a:solidFill>
            <a:schemeClr val="accent2">
              <a:lumMod val="40000"/>
              <a:lumOff val="60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loud Callout 16"/>
          <p:cNvSpPr/>
          <p:nvPr/>
        </p:nvSpPr>
        <p:spPr>
          <a:xfrm>
            <a:off x="425450" y="3536155"/>
            <a:ext cx="10717843" cy="6688929"/>
          </a:xfrm>
          <a:prstGeom prst="cloudCallout">
            <a:avLst>
              <a:gd name="adj1" fmla="val 22428"/>
              <a:gd name="adj2" fmla="val 113491"/>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smtClean="0"/>
              <a:t>Interpreter</a:t>
            </a:r>
            <a:endParaRPr lang="en-US" sz="9600"/>
          </a:p>
        </p:txBody>
      </p:sp>
      <p:sp>
        <p:nvSpPr>
          <p:cNvPr id="13" name="Cloud Callout 12"/>
          <p:cNvSpPr/>
          <p:nvPr/>
        </p:nvSpPr>
        <p:spPr>
          <a:xfrm>
            <a:off x="20649409" y="3536155"/>
            <a:ext cx="10992674" cy="6688929"/>
          </a:xfrm>
          <a:prstGeom prst="cloudCallout">
            <a:avLst>
              <a:gd name="adj1" fmla="val -9702"/>
              <a:gd name="adj2" fmla="val 118647"/>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smtClean="0"/>
              <a:t>Compiler</a:t>
            </a:r>
            <a:endParaRPr lang="en-US" sz="9600"/>
          </a:p>
        </p:txBody>
      </p:sp>
      <p:sp>
        <p:nvSpPr>
          <p:cNvPr id="19" name="Trapezoid 18"/>
          <p:cNvSpPr/>
          <p:nvPr/>
        </p:nvSpPr>
        <p:spPr>
          <a:xfrm>
            <a:off x="806449" y="37690687"/>
            <a:ext cx="31089600" cy="5505188"/>
          </a:xfrm>
          <a:prstGeom prst="trapezoid">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smtClean="0">
                <a:solidFill>
                  <a:schemeClr val="tx1">
                    <a:lumMod val="50000"/>
                    <a:lumOff val="50000"/>
                  </a:schemeClr>
                </a:solidFill>
              </a:rPr>
              <a:t>Hardware</a:t>
            </a:r>
            <a:endParaRPr lang="en-US" sz="9600">
              <a:solidFill>
                <a:schemeClr val="tx1">
                  <a:lumMod val="50000"/>
                  <a:lumOff val="50000"/>
                </a:schemeClr>
              </a:solidFill>
            </a:endParaRPr>
          </a:p>
        </p:txBody>
      </p:sp>
      <p:sp>
        <p:nvSpPr>
          <p:cNvPr id="2" name="Trapezoid 1"/>
          <p:cNvSpPr/>
          <p:nvPr/>
        </p:nvSpPr>
        <p:spPr>
          <a:xfrm>
            <a:off x="2178050" y="31854766"/>
            <a:ext cx="28346400" cy="5835921"/>
          </a:xfrm>
          <a:prstGeom prst="trapezoid">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00"/>
          </a:p>
        </p:txBody>
      </p:sp>
      <p:sp>
        <p:nvSpPr>
          <p:cNvPr id="21" name="Rectangle 20"/>
          <p:cNvSpPr/>
          <p:nvPr/>
        </p:nvSpPr>
        <p:spPr>
          <a:xfrm>
            <a:off x="6350" y="-18788"/>
            <a:ext cx="16344900" cy="283818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smtClean="0"/>
              <a:t>Scripting languages</a:t>
            </a:r>
            <a:endParaRPr lang="en-US" sz="9600"/>
          </a:p>
        </p:txBody>
      </p:sp>
      <p:sp>
        <p:nvSpPr>
          <p:cNvPr id="22" name="Rectangle 21"/>
          <p:cNvSpPr/>
          <p:nvPr/>
        </p:nvSpPr>
        <p:spPr>
          <a:xfrm>
            <a:off x="16351250" y="0"/>
            <a:ext cx="16046451" cy="2819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smtClean="0"/>
              <a:t>Programming languages</a:t>
            </a:r>
            <a:endParaRPr lang="en-US" sz="9600"/>
          </a:p>
        </p:txBody>
      </p:sp>
      <p:sp>
        <p:nvSpPr>
          <p:cNvPr id="31" name="Flowchart: Manual Operation 30"/>
          <p:cNvSpPr/>
          <p:nvPr/>
        </p:nvSpPr>
        <p:spPr>
          <a:xfrm>
            <a:off x="21492368" y="20225789"/>
            <a:ext cx="7064375" cy="5831157"/>
          </a:xfrm>
          <a:prstGeom prst="flowChartManualOperation">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Source code</a:t>
            </a:r>
          </a:p>
        </p:txBody>
      </p:sp>
      <p:sp>
        <p:nvSpPr>
          <p:cNvPr id="32" name="Flowchart: Manual Operation 31"/>
          <p:cNvSpPr/>
          <p:nvPr/>
        </p:nvSpPr>
        <p:spPr>
          <a:xfrm>
            <a:off x="4034743" y="26056946"/>
            <a:ext cx="7064375" cy="5797819"/>
          </a:xfrm>
          <a:prstGeom prst="flowChartManualOperation">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smtClean="0"/>
              <a:t>Interpreter</a:t>
            </a:r>
          </a:p>
        </p:txBody>
      </p:sp>
      <p:sp>
        <p:nvSpPr>
          <p:cNvPr id="33" name="Flowchart: Manual Operation 32"/>
          <p:cNvSpPr/>
          <p:nvPr/>
        </p:nvSpPr>
        <p:spPr>
          <a:xfrm>
            <a:off x="4075346" y="20281948"/>
            <a:ext cx="7064375" cy="5778452"/>
          </a:xfrm>
          <a:prstGeom prst="flowChartManualOperation">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Source code</a:t>
            </a:r>
          </a:p>
        </p:txBody>
      </p:sp>
      <p:sp>
        <p:nvSpPr>
          <p:cNvPr id="35" name="Flowchart: Manual Operation 34"/>
          <p:cNvSpPr/>
          <p:nvPr/>
        </p:nvSpPr>
        <p:spPr>
          <a:xfrm>
            <a:off x="12920489" y="20262580"/>
            <a:ext cx="7064375" cy="5831157"/>
          </a:xfrm>
          <a:prstGeom prst="flowChartManualOperation">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smtClean="0"/>
              <a:t>Bytecode</a:t>
            </a:r>
          </a:p>
          <a:p>
            <a:pPr algn="ctr"/>
            <a:r>
              <a:rPr lang="en-US" sz="8000" smtClean="0"/>
              <a:t>(P-code)</a:t>
            </a:r>
            <a:endParaRPr lang="en-US" sz="8000"/>
          </a:p>
        </p:txBody>
      </p:sp>
      <p:sp>
        <p:nvSpPr>
          <p:cNvPr id="37" name="Flowchart: Manual Operation 36"/>
          <p:cNvSpPr/>
          <p:nvPr/>
        </p:nvSpPr>
        <p:spPr>
          <a:xfrm>
            <a:off x="12914781" y="8680180"/>
            <a:ext cx="7064375" cy="5831157"/>
          </a:xfrm>
          <a:prstGeom prst="flowChartManualOperation">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Source code</a:t>
            </a:r>
          </a:p>
        </p:txBody>
      </p:sp>
      <p:sp>
        <p:nvSpPr>
          <p:cNvPr id="45" name="Bent Arrow 44"/>
          <p:cNvSpPr/>
          <p:nvPr/>
        </p:nvSpPr>
        <p:spPr>
          <a:xfrm>
            <a:off x="12256136" y="29272099"/>
            <a:ext cx="2067881" cy="1012904"/>
          </a:xfrm>
          <a:prstGeom prst="bentArrow">
            <a:avLst>
              <a:gd name="adj1" fmla="val 43807"/>
              <a:gd name="adj2" fmla="val 25000"/>
              <a:gd name="adj3" fmla="val 0"/>
              <a:gd name="adj4" fmla="val 399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Rounded Rectangle 45"/>
          <p:cNvSpPr/>
          <p:nvPr/>
        </p:nvSpPr>
        <p:spPr>
          <a:xfrm>
            <a:off x="12546650" y="28700599"/>
            <a:ext cx="914549" cy="3048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12865736" y="28852999"/>
            <a:ext cx="278209"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ardrop 47"/>
          <p:cNvSpPr/>
          <p:nvPr/>
        </p:nvSpPr>
        <p:spPr>
          <a:xfrm rot="18675348">
            <a:off x="12189471" y="30685182"/>
            <a:ext cx="649224" cy="649224"/>
          </a:xfrm>
          <a:prstGeom prst="teardrop">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lowchart: Manual Operation 33"/>
          <p:cNvSpPr/>
          <p:nvPr/>
        </p:nvSpPr>
        <p:spPr>
          <a:xfrm>
            <a:off x="12920490" y="26053781"/>
            <a:ext cx="7064375" cy="5800986"/>
          </a:xfrm>
          <a:prstGeom prst="flowChartManualOperation">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smtClean="0"/>
              <a:t>Interpreter</a:t>
            </a:r>
            <a:endParaRPr lang="en-US" sz="6600"/>
          </a:p>
          <a:p>
            <a:pPr algn="ctr"/>
            <a:r>
              <a:rPr lang="en-US" smtClean="0"/>
              <a:t>(JIT)</a:t>
            </a:r>
            <a:endParaRPr lang="en-US"/>
          </a:p>
        </p:txBody>
      </p:sp>
      <p:sp>
        <p:nvSpPr>
          <p:cNvPr id="39" name="Bent Arrow 38"/>
          <p:cNvSpPr/>
          <p:nvPr/>
        </p:nvSpPr>
        <p:spPr>
          <a:xfrm>
            <a:off x="12110004" y="17631226"/>
            <a:ext cx="2067881" cy="1012904"/>
          </a:xfrm>
          <a:prstGeom prst="bentArrow">
            <a:avLst>
              <a:gd name="adj1" fmla="val 43807"/>
              <a:gd name="adj2" fmla="val 25000"/>
              <a:gd name="adj3" fmla="val 0"/>
              <a:gd name="adj4" fmla="val 399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Rounded Rectangle 39"/>
          <p:cNvSpPr/>
          <p:nvPr/>
        </p:nvSpPr>
        <p:spPr>
          <a:xfrm>
            <a:off x="12400518" y="17059726"/>
            <a:ext cx="914549" cy="3048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12719604" y="17212126"/>
            <a:ext cx="278209"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ardrop 48"/>
          <p:cNvSpPr/>
          <p:nvPr/>
        </p:nvSpPr>
        <p:spPr>
          <a:xfrm rot="18675348">
            <a:off x="12043339" y="19044309"/>
            <a:ext cx="649224" cy="649224"/>
          </a:xfrm>
          <a:prstGeom prst="teardrop">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lowchart: Manual Operation 35"/>
          <p:cNvSpPr/>
          <p:nvPr/>
        </p:nvSpPr>
        <p:spPr>
          <a:xfrm>
            <a:off x="12914782" y="14471380"/>
            <a:ext cx="7064375" cy="5831157"/>
          </a:xfrm>
          <a:prstGeom prst="flowChartManualOperation">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Compiler</a:t>
            </a:r>
          </a:p>
        </p:txBody>
      </p:sp>
      <p:sp>
        <p:nvSpPr>
          <p:cNvPr id="50" name="Bent Arrow 49"/>
          <p:cNvSpPr/>
          <p:nvPr/>
        </p:nvSpPr>
        <p:spPr>
          <a:xfrm>
            <a:off x="20886800" y="29264779"/>
            <a:ext cx="2067881" cy="1012904"/>
          </a:xfrm>
          <a:prstGeom prst="bentArrow">
            <a:avLst>
              <a:gd name="adj1" fmla="val 43807"/>
              <a:gd name="adj2" fmla="val 25000"/>
              <a:gd name="adj3" fmla="val 0"/>
              <a:gd name="adj4" fmla="val 399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1" name="Rounded Rectangle 50"/>
          <p:cNvSpPr/>
          <p:nvPr/>
        </p:nvSpPr>
        <p:spPr>
          <a:xfrm>
            <a:off x="21177314" y="28693279"/>
            <a:ext cx="914549" cy="3048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21496400" y="28845679"/>
            <a:ext cx="278209"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ardrop 52"/>
          <p:cNvSpPr/>
          <p:nvPr/>
        </p:nvSpPr>
        <p:spPr>
          <a:xfrm rot="18675348">
            <a:off x="20820135" y="30677862"/>
            <a:ext cx="649224" cy="649224"/>
          </a:xfrm>
          <a:prstGeom prst="teardrop">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lowchart: Manual Operation 29"/>
          <p:cNvSpPr/>
          <p:nvPr/>
        </p:nvSpPr>
        <p:spPr>
          <a:xfrm>
            <a:off x="21598562" y="26025991"/>
            <a:ext cx="7064375" cy="5831157"/>
          </a:xfrm>
          <a:prstGeom prst="flowChartManualOperation">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Compiler</a:t>
            </a:r>
          </a:p>
        </p:txBody>
      </p:sp>
      <p:sp>
        <p:nvSpPr>
          <p:cNvPr id="54" name="Rectangle 53"/>
          <p:cNvSpPr/>
          <p:nvPr/>
        </p:nvSpPr>
        <p:spPr>
          <a:xfrm rot="17027626">
            <a:off x="619948" y="33758346"/>
            <a:ext cx="6050483" cy="1446550"/>
          </a:xfrm>
          <a:prstGeom prst="rect">
            <a:avLst/>
          </a:prstGeom>
        </p:spPr>
        <p:txBody>
          <a:bodyPr wrap="square">
            <a:spAutoFit/>
          </a:bodyPr>
          <a:lstStyle/>
          <a:p>
            <a:pPr algn="ctr"/>
            <a:r>
              <a:rPr lang="en-US" sz="8800" smtClean="0">
                <a:solidFill>
                  <a:schemeClr val="bg1"/>
                </a:solidFill>
              </a:rPr>
              <a:t>System</a:t>
            </a:r>
            <a:endParaRPr lang="en-US" sz="8800">
              <a:solidFill>
                <a:schemeClr val="bg1"/>
              </a:solidFill>
            </a:endParaRPr>
          </a:p>
        </p:txBody>
      </p:sp>
      <p:sp>
        <p:nvSpPr>
          <p:cNvPr id="56" name="Rectangle 55"/>
          <p:cNvSpPr/>
          <p:nvPr/>
        </p:nvSpPr>
        <p:spPr>
          <a:xfrm rot="17027626">
            <a:off x="-958205" y="34044688"/>
            <a:ext cx="6050483" cy="1446550"/>
          </a:xfrm>
          <a:prstGeom prst="rect">
            <a:avLst/>
          </a:prstGeom>
        </p:spPr>
        <p:txBody>
          <a:bodyPr wrap="square">
            <a:spAutoFit/>
          </a:bodyPr>
          <a:lstStyle/>
          <a:p>
            <a:pPr algn="ctr"/>
            <a:r>
              <a:rPr lang="en-US" sz="8800" smtClean="0">
                <a:solidFill>
                  <a:schemeClr val="tx1">
                    <a:lumMod val="50000"/>
                    <a:lumOff val="50000"/>
                  </a:schemeClr>
                </a:solidFill>
              </a:rPr>
              <a:t>Operating</a:t>
            </a:r>
            <a:endParaRPr lang="en-US" sz="8800">
              <a:solidFill>
                <a:schemeClr val="tx1">
                  <a:lumMod val="50000"/>
                  <a:lumOff val="50000"/>
                </a:schemeClr>
              </a:solidFill>
            </a:endParaRPr>
          </a:p>
        </p:txBody>
      </p:sp>
      <p:sp>
        <p:nvSpPr>
          <p:cNvPr id="38" name="Flowchart: Manual Operation 37"/>
          <p:cNvSpPr/>
          <p:nvPr/>
        </p:nvSpPr>
        <p:spPr>
          <a:xfrm>
            <a:off x="21707475" y="31854766"/>
            <a:ext cx="7064375" cy="5831158"/>
          </a:xfrm>
          <a:prstGeom prst="flowChartManualOperati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Machine</a:t>
            </a:r>
          </a:p>
          <a:p>
            <a:pPr algn="ctr"/>
            <a:r>
              <a:rPr lang="en-US"/>
              <a:t>code</a:t>
            </a:r>
          </a:p>
        </p:txBody>
      </p:sp>
      <p:sp>
        <p:nvSpPr>
          <p:cNvPr id="42" name="Flowchart: Manual Operation 41"/>
          <p:cNvSpPr/>
          <p:nvPr/>
        </p:nvSpPr>
        <p:spPr>
          <a:xfrm>
            <a:off x="12944475" y="31854766"/>
            <a:ext cx="7064375" cy="5831157"/>
          </a:xfrm>
          <a:prstGeom prst="flowChartManualOperati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Machine</a:t>
            </a:r>
          </a:p>
          <a:p>
            <a:pPr algn="ctr"/>
            <a:r>
              <a:rPr lang="en-US" smtClean="0"/>
              <a:t>code</a:t>
            </a:r>
            <a:endParaRPr lang="en-US"/>
          </a:p>
        </p:txBody>
      </p:sp>
    </p:spTree>
    <p:extLst>
      <p:ext uri="{BB962C8B-B14F-4D97-AF65-F5344CB8AC3E}">
        <p14:creationId xmlns:p14="http://schemas.microsoft.com/office/powerpoint/2010/main" val="1749516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 y="6053136"/>
            <a:ext cx="32397701" cy="34518601"/>
          </a:xfrm>
          <a:prstGeom prst="rect">
            <a:avLst/>
          </a:prstGeom>
          <a:gradFill flip="none" rotWithShape="1">
            <a:gsLst>
              <a:gs pos="0">
                <a:schemeClr val="accent1">
                  <a:lumMod val="5000"/>
                  <a:lumOff val="95000"/>
                  <a:alpha val="0"/>
                </a:schemeClr>
              </a:gs>
              <a:gs pos="74000">
                <a:schemeClr val="accent1">
                  <a:lumMod val="45000"/>
                  <a:lumOff val="55000"/>
                  <a:alpha val="26000"/>
                </a:schemeClr>
              </a:gs>
              <a:gs pos="83000">
                <a:schemeClr val="accent1">
                  <a:lumMod val="45000"/>
                  <a:lumOff val="55000"/>
                  <a:alpha val="26000"/>
                </a:schemeClr>
              </a:gs>
              <a:gs pos="100000">
                <a:schemeClr val="accent1">
                  <a:lumMod val="30000"/>
                  <a:lumOff val="70000"/>
                  <a:alpha val="4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958850" y="947737"/>
            <a:ext cx="30556200" cy="13563600"/>
          </a:xfrm>
          <a:prstGeom prst="roundRect">
            <a:avLst>
              <a:gd name="adj" fmla="val 0"/>
            </a:avLst>
          </a:prstGeom>
          <a:solidFill>
            <a:schemeClr val="bg1">
              <a:lumMod val="50000"/>
              <a:alpha val="14000"/>
            </a:schemeClr>
          </a:solidFill>
          <a:ln w="15240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720850" y="1404937"/>
            <a:ext cx="29032200" cy="12280285"/>
          </a:xfrm>
          <a:prstGeom prst="rect">
            <a:avLst/>
          </a:prstGeom>
        </p:spPr>
        <p:txBody>
          <a:bodyPr wrap="square">
            <a:spAutoFit/>
          </a:bodyPr>
          <a:lstStyle/>
          <a:p>
            <a:pPr algn="just"/>
            <a:r>
              <a:rPr lang="en-US" sz="6600" u="sng">
                <a:solidFill>
                  <a:schemeClr val="tx1">
                    <a:lumMod val="65000"/>
                    <a:lumOff val="35000"/>
                  </a:schemeClr>
                </a:solidFill>
              </a:rPr>
              <a:t>Types of computer languages and their relationship to terms</a:t>
            </a:r>
            <a:r>
              <a:rPr lang="en-US" sz="6600">
                <a:solidFill>
                  <a:schemeClr val="tx1">
                    <a:lumMod val="65000"/>
                    <a:lumOff val="35000"/>
                  </a:schemeClr>
                </a:solidFill>
              </a:rPr>
              <a:t>. It presents the relationship between scripting languages and programming languages and tries to highlight the relationship with the notions of interpreters and compilers. The first column from the left shows the classic case of a scripting language in which the source code is directly interpreted by an interpreter application. The middle column shows the situation often encountered today, where the source code is converted to bytecode, and then the bytecode is interpreted by an interpreter application for compatibility with the operating system and then compiled into machine code. On the right column, the classic programming languages are OS-specific, where the source code is directly converted into machine code. Note that Bytecode is a form of P-code, and it means pseudo code. Also, JIT is the Just-In-Time interpretation and compilation that a virtual machine does depending on the operating system.</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8850" y="41333737"/>
            <a:ext cx="7332882" cy="1133762"/>
          </a:xfrm>
          <a:prstGeom prst="rect">
            <a:avLst/>
          </a:prstGeom>
        </p:spPr>
      </p:pic>
      <p:sp>
        <p:nvSpPr>
          <p:cNvPr id="9" name="Rectangle 8"/>
          <p:cNvSpPr/>
          <p:nvPr/>
        </p:nvSpPr>
        <p:spPr>
          <a:xfrm>
            <a:off x="958850" y="38666737"/>
            <a:ext cx="29870400" cy="1446550"/>
          </a:xfrm>
          <a:prstGeom prst="rect">
            <a:avLst/>
          </a:prstGeom>
        </p:spPr>
        <p:txBody>
          <a:bodyPr wrap="square">
            <a:spAutoFit/>
          </a:bodyPr>
          <a:lstStyle/>
          <a:p>
            <a:r>
              <a:rPr lang="en-US" sz="4400"/>
              <a:t>Paul A. Gagniuc. </a:t>
            </a:r>
            <a:r>
              <a:rPr lang="en-US" sz="4400" i="1"/>
              <a:t>An Introduction to Programming Languages: Simultaneous Learning in Multiple Coding Environments</a:t>
            </a:r>
            <a:r>
              <a:rPr lang="en-US" sz="4400"/>
              <a:t>. Synthesis Lectures on Computer Science. Springer International Publishing, 2023, pp</a:t>
            </a:r>
            <a:r>
              <a:rPr lang="en-US" sz="4400"/>
              <a:t>. </a:t>
            </a:r>
            <a:r>
              <a:rPr lang="en-US" sz="4400" smtClean="0"/>
              <a:t>1-280.</a:t>
            </a:r>
            <a:endParaRPr lang="en-US" sz="4400"/>
          </a:p>
        </p:txBody>
      </p:sp>
    </p:spTree>
    <p:extLst>
      <p:ext uri="{BB962C8B-B14F-4D97-AF65-F5344CB8AC3E}">
        <p14:creationId xmlns:p14="http://schemas.microsoft.com/office/powerpoint/2010/main" val="10880289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1807</TotalTime>
  <Words>226</Words>
  <Application>Microsoft Office PowerPoint</Application>
  <PresentationFormat>Custom</PresentationFormat>
  <Paragraphs>24</Paragraphs>
  <Slides>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PowerPoint Presentation</vt:lpstr>
      <vt:lpstr>PowerPoint Presentation</vt:lpstr>
    </vt:vector>
  </TitlesOfParts>
  <Company>Springer Nature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 of computer languages and their relationship to terms</dc:title>
  <dc:creator>Dr. Paul A. Gagniuc</dc:creator>
  <cp:lastModifiedBy>Dr. Paul A. Gagniuc</cp:lastModifiedBy>
  <cp:revision>284</cp:revision>
  <dcterms:created xsi:type="dcterms:W3CDTF">2015-10-28T14:31:42Z</dcterms:created>
  <dcterms:modified xsi:type="dcterms:W3CDTF">2023-03-27T12:09:59Z</dcterms:modified>
</cp:coreProperties>
</file>