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5" r:id="rId4"/>
    <p:sldId id="276" r:id="rId5"/>
    <p:sldId id="285" r:id="rId6"/>
    <p:sldId id="278" r:id="rId7"/>
    <p:sldId id="279" r:id="rId8"/>
    <p:sldId id="280" r:id="rId9"/>
    <p:sldId id="281" r:id="rId10"/>
    <p:sldId id="290" r:id="rId11"/>
    <p:sldId id="282" r:id="rId12"/>
    <p:sldId id="283" r:id="rId13"/>
    <p:sldId id="284" r:id="rId14"/>
    <p:sldId id="291" r:id="rId15"/>
    <p:sldId id="273" r:id="rId16"/>
    <p:sldId id="293" r:id="rId17"/>
    <p:sldId id="29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 autoAdjust="0"/>
  </p:normalViewPr>
  <p:slideViewPr>
    <p:cSldViewPr>
      <p:cViewPr>
        <p:scale>
          <a:sx n="75" d="100"/>
          <a:sy n="75" d="100"/>
        </p:scale>
        <p:origin x="-3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3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0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AAA2-C2CC-4D24-BAF7-9F0DE069D398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D068-CF12-4FEC-9934-E5E06DECB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1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480" y="357301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DAF-34AC-480D-9FE1-1D81EB6AAA07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3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C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59EF-4386-4558-A07A-B017A78050D4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4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CECA-F2F6-4D7E-8FAA-9A02C1B7BB8F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3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E286-945F-4EE6-AE92-6ADDC0B2ABB7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5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D729-888B-4B67-B2EA-F147C2800AB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6A5-60D4-43F7-BFFF-31B7AE260126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72B6-45B1-4AB8-B5A0-54EE8FFE5D03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6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0D7B-B892-4555-A5B5-54316F89B80A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328C-4EA9-4172-AA65-1051077EE004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781-FF1D-43F9-8823-F8F7838BB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8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6768752" cy="1254001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新</a:t>
            </a:r>
            <a:r>
              <a:rPr lang="zh-CN" altLang="en-US" sz="3600" dirty="0" smtClean="0"/>
              <a:t>员工转正答辩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480" y="2636912"/>
            <a:ext cx="4672608" cy="31683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部   门：</a:t>
            </a:r>
            <a:r>
              <a:rPr lang="en-US" altLang="zh-CN" b="1" dirty="0" smtClean="0"/>
              <a:t>	</a:t>
            </a:r>
            <a:r>
              <a:rPr lang="zh-CN" altLang="en-US" dirty="0" smtClean="0"/>
              <a:t>软件应用部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职    位：</a:t>
            </a:r>
            <a:r>
              <a:rPr lang="en-US" altLang="zh-CN" b="1" dirty="0" smtClean="0"/>
              <a:t>	</a:t>
            </a:r>
            <a:r>
              <a:rPr lang="zh-CN" altLang="en-US" dirty="0"/>
              <a:t>资深</a:t>
            </a:r>
            <a:r>
              <a:rPr lang="zh-CN" altLang="en-US" dirty="0" smtClean="0"/>
              <a:t>软件工程师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姓</a:t>
            </a: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名：</a:t>
            </a:r>
            <a:r>
              <a:rPr lang="en-US" altLang="zh-CN" b="1" dirty="0" smtClean="0"/>
              <a:t>	</a:t>
            </a:r>
            <a:r>
              <a:rPr lang="zh-CN" altLang="en-US" dirty="0" smtClean="0"/>
              <a:t>尹嘉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教导人：</a:t>
            </a:r>
            <a:r>
              <a:rPr lang="en-US" altLang="zh-CN" b="1" dirty="0" smtClean="0"/>
              <a:t>	</a:t>
            </a:r>
            <a:r>
              <a:rPr lang="zh-CN" altLang="en-US" dirty="0" smtClean="0"/>
              <a:t>李春来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95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 package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设计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267" name="Picture 3" descr="D:\360安全浏览器下载\行车app package 模型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63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1058" y="641456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播放录像流程图</a:t>
            </a:r>
            <a:endParaRPr lang="zh-CN" altLang="en-US" sz="1200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流</a:t>
            </a:r>
          </a:p>
        </p:txBody>
      </p:sp>
      <p:pic>
        <p:nvPicPr>
          <p:cNvPr id="9220" name="Picture 4" descr="D:\360安全浏览器下载\app 与行车记录仪的数据交互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3463"/>
            <a:ext cx="9144000" cy="54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42" name="Picture 2" descr="D:\360安全浏览器下载\通信协议报文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8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通信报文设计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1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类</a:t>
            </a:r>
            <a:r>
              <a:rPr lang="en-US" altLang="zh-CN" sz="2800" b="1" dirty="0" err="1">
                <a:solidFill>
                  <a:schemeClr val="tx1"/>
                </a:solidFill>
                <a:latin typeface="+mn-ea"/>
                <a:ea typeface="+mn-ea"/>
              </a:rPr>
              <a:t>uml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设计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290" name="Picture 2" descr="D:\360安全浏览器下载\Service Class 服务抽象类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85850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552" y="126876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App service</a:t>
            </a:r>
            <a:r>
              <a:rPr lang="zh-CN" altLang="en-US" dirty="0" smtClean="0"/>
              <a:t>类抽象和继承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53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3315" name="Picture 3" descr="D:\360安全浏览器下载\Cvr Class 行车设备抽象类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1256"/>
            <a:ext cx="7416824" cy="603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17659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App </a:t>
            </a:r>
            <a:r>
              <a:rPr lang="zh-CN" altLang="en-US" dirty="0" smtClean="0"/>
              <a:t>行车设备类的抽象和继承关系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446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4338" name="Picture 2" descr="D:\360安全浏览器下载\Command Class类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491"/>
            <a:ext cx="7992888" cy="61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6252" y="17659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App </a:t>
            </a:r>
            <a:r>
              <a:rPr lang="zh-CN" altLang="en-US" dirty="0" smtClean="0"/>
              <a:t>协议命令类抽象和继承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06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详细设计参考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780" y="11247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App </a:t>
            </a:r>
            <a:r>
              <a:rPr lang="zh-CN" altLang="en-US" dirty="0" smtClean="0"/>
              <a:t>通信协议详细设计参考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私有协议设计初稿</a:t>
            </a:r>
            <a:r>
              <a:rPr lang="en-US" altLang="zh-CN" dirty="0" smtClean="0"/>
              <a:t>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行车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类，接口定义详细设计参考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行车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设计初稿</a:t>
            </a:r>
            <a:r>
              <a:rPr lang="en-US" altLang="zh-CN" dirty="0" smtClean="0"/>
              <a:t>》</a:t>
            </a:r>
            <a:r>
              <a:rPr lang="zh-CN" altLang="en-US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969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未来的工作和计划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80" y="105273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继续完善</a:t>
            </a:r>
            <a:r>
              <a:rPr lang="en-US" altLang="zh-CN" dirty="0" smtClean="0"/>
              <a:t>app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加深了解芯片的架构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</a:t>
            </a:r>
            <a:r>
              <a:rPr lang="zh-CN" altLang="en-US" dirty="0" smtClean="0"/>
              <a:t>系统平台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网络功能的优化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全力完善整个方案 ，全力支撑客户导入方案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523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6984776" cy="79208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</a:rPr>
              <a:t>个人简述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4762872" cy="4137324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毕业院校</a:t>
            </a:r>
            <a:r>
              <a:rPr lang="zh-CN" altLang="en-US" sz="2000" dirty="0" smtClean="0"/>
              <a:t>： 南昌航空大学</a:t>
            </a:r>
            <a:r>
              <a:rPr lang="en-US" altLang="zh-CN" sz="2000" dirty="0" smtClean="0"/>
              <a:t>	</a:t>
            </a:r>
            <a:endParaRPr lang="en-US" altLang="zh-CN" sz="2000" dirty="0"/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/>
              <a:t>毕业时间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2010-07-01</a:t>
            </a:r>
          </a:p>
          <a:p>
            <a:endParaRPr lang="en-US" altLang="zh-CN" sz="2000" dirty="0" smtClean="0"/>
          </a:p>
          <a:p>
            <a:r>
              <a:rPr lang="zh-CN" altLang="en-US" sz="2000" b="1" dirty="0"/>
              <a:t>入</a:t>
            </a:r>
            <a:r>
              <a:rPr lang="zh-CN" altLang="en-US" sz="2000" b="1" dirty="0" smtClean="0"/>
              <a:t>职日期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	2017-5-27</a:t>
            </a:r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最高学历</a:t>
            </a:r>
            <a:r>
              <a:rPr lang="zh-CN" altLang="en-US" sz="2000" dirty="0" smtClean="0"/>
              <a:t>：  本科</a:t>
            </a:r>
            <a:endParaRPr lang="en-US" altLang="zh-CN" sz="2000" dirty="0" smtClean="0"/>
          </a:p>
          <a:p>
            <a:endParaRPr lang="en-US" altLang="zh-CN" sz="2000" u="sng" dirty="0" smtClean="0"/>
          </a:p>
          <a:p>
            <a:r>
              <a:rPr lang="zh-CN" altLang="en-US" sz="2000" b="1" dirty="0" smtClean="0"/>
              <a:t>专        业</a:t>
            </a:r>
            <a:r>
              <a:rPr lang="en-US" altLang="zh-CN" sz="2000" dirty="0" smtClean="0"/>
              <a:t>:	</a:t>
            </a:r>
            <a:r>
              <a:rPr lang="zh-CN" altLang="en-US" sz="2000" dirty="0" smtClean="0"/>
              <a:t>自动化</a:t>
            </a:r>
            <a:endParaRPr lang="en-US" altLang="zh-CN" sz="2000" dirty="0" smtClean="0"/>
          </a:p>
          <a:p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39552" y="1534166"/>
            <a:ext cx="6264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学习小系统软件架构，学习芯片手册了解相关的控制器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分析行车记录仪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的需求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设计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软件架构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设计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和 行车记录仪通信协议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的功能和需求设计抽象各模块的类模型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76864" cy="8640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试用期工作学习简述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需求分析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 </a:t>
            </a:r>
            <a:r>
              <a:rPr lang="zh-CN" altLang="zh-CN" dirty="0"/>
              <a:t>通过</a:t>
            </a:r>
            <a:r>
              <a:rPr lang="en-US" altLang="zh-CN" dirty="0" err="1"/>
              <a:t>Usb</a:t>
            </a:r>
            <a:r>
              <a:rPr lang="zh-CN" altLang="zh-CN" dirty="0"/>
              <a:t>协议（或网络</a:t>
            </a:r>
            <a:r>
              <a:rPr lang="en-US" altLang="zh-CN" dirty="0" err="1"/>
              <a:t>Wifi</a:t>
            </a:r>
            <a:r>
              <a:rPr lang="zh-CN" altLang="zh-CN" dirty="0"/>
              <a:t>）连接行车</a:t>
            </a:r>
            <a:r>
              <a:rPr lang="zh-CN" altLang="zh-CN" dirty="0" smtClean="0"/>
              <a:t>记录仪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预览功能，行车影像通过</a:t>
            </a:r>
            <a:r>
              <a:rPr lang="en-US" altLang="zh-CN" dirty="0"/>
              <a:t>App</a:t>
            </a:r>
            <a:r>
              <a:rPr lang="zh-CN" altLang="zh-CN" dirty="0"/>
              <a:t>预</a:t>
            </a:r>
            <a:r>
              <a:rPr lang="zh-CN" altLang="zh-CN" dirty="0" smtClean="0"/>
              <a:t>览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抓怕功能，</a:t>
            </a:r>
            <a:r>
              <a:rPr lang="en-US" altLang="zh-CN" dirty="0"/>
              <a:t>App </a:t>
            </a:r>
            <a:r>
              <a:rPr lang="zh-CN" altLang="zh-CN" dirty="0"/>
              <a:t>控制行车记录仪</a:t>
            </a:r>
            <a:r>
              <a:rPr lang="zh-CN" altLang="zh-CN" dirty="0" smtClean="0"/>
              <a:t>抓拍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</a:t>
            </a:r>
            <a:r>
              <a:rPr lang="zh-CN" altLang="zh-CN" dirty="0" smtClean="0"/>
              <a:t>放</a:t>
            </a:r>
            <a:r>
              <a:rPr lang="zh-CN" altLang="zh-CN" dirty="0"/>
              <a:t>录像视频，</a:t>
            </a:r>
            <a:r>
              <a:rPr lang="en-US" altLang="zh-CN" dirty="0"/>
              <a:t>App</a:t>
            </a:r>
            <a:r>
              <a:rPr lang="zh-CN" altLang="zh-CN" dirty="0"/>
              <a:t>可播放行车记录仪的录像</a:t>
            </a:r>
            <a:r>
              <a:rPr lang="zh-CN" altLang="zh-CN" dirty="0" smtClean="0"/>
              <a:t>视频</a:t>
            </a: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浏览照片，</a:t>
            </a:r>
            <a:r>
              <a:rPr lang="en-US" altLang="zh-CN" dirty="0"/>
              <a:t>App</a:t>
            </a:r>
            <a:r>
              <a:rPr lang="zh-CN" altLang="zh-CN" dirty="0"/>
              <a:t>浏览打开行车记录仪抓拍的</a:t>
            </a:r>
            <a:r>
              <a:rPr lang="zh-CN" altLang="zh-CN" dirty="0" smtClean="0"/>
              <a:t>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设置功能，</a:t>
            </a:r>
            <a:r>
              <a:rPr lang="en-US" altLang="zh-CN" dirty="0"/>
              <a:t>App </a:t>
            </a:r>
            <a:r>
              <a:rPr lang="zh-CN" altLang="zh-CN" dirty="0"/>
              <a:t>控制行车的录像时长，录音是否</a:t>
            </a:r>
            <a:r>
              <a:rPr lang="zh-CN" altLang="zh-CN" dirty="0" smtClean="0"/>
              <a:t>开启</a:t>
            </a:r>
            <a:endParaRPr lang="en-US" altLang="zh-CN" dirty="0" smtClean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58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88376" y="9754"/>
            <a:ext cx="6635080" cy="63408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pp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界面设计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8" name="Picture 2" descr="C:\Users\admin01\Desktop\Screenshot_2017-08-22-11-44-49-862_cvr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5" y="940078"/>
            <a:ext cx="4515892" cy="25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7065" y="57074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实时预</a:t>
            </a:r>
            <a:r>
              <a:rPr lang="zh-CN" altLang="en-US" dirty="0"/>
              <a:t>览界面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065" y="362283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回放视频文件列表</a:t>
            </a:r>
            <a:endParaRPr lang="zh-CN" altLang="en-US" dirty="0"/>
          </a:p>
        </p:txBody>
      </p:sp>
      <p:pic>
        <p:nvPicPr>
          <p:cNvPr id="4099" name="Picture 3" descr="C:\Users\admin01\Desktop\Screenshot_2017-08-22-11-45-09-197_cvr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1" y="4005064"/>
            <a:ext cx="4533816" cy="255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776" y="1886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回放照片文件列表</a:t>
            </a:r>
            <a:endParaRPr lang="zh-CN" altLang="en-US" dirty="0"/>
          </a:p>
        </p:txBody>
      </p:sp>
      <p:pic>
        <p:nvPicPr>
          <p:cNvPr id="5122" name="Picture 2" descr="C:\Users\admin01\Desktop\Screenshot_2017-08-22-11-45-48-000_cvr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6" y="557972"/>
            <a:ext cx="4515892" cy="2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9625" y="30596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回放录像界面</a:t>
            </a:r>
            <a:endParaRPr lang="zh-CN" altLang="en-US" dirty="0"/>
          </a:p>
        </p:txBody>
      </p:sp>
      <p:pic>
        <p:nvPicPr>
          <p:cNvPr id="5123" name="Picture 3" descr="C:\Users\admin01\Desktop\Screenshot_2017-08-22-11-45-30-618_cvr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25" y="3429000"/>
            <a:ext cx="4520885" cy="25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33265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回放照片界面</a:t>
            </a:r>
            <a:endParaRPr lang="zh-CN" altLang="en-US" dirty="0"/>
          </a:p>
        </p:txBody>
      </p:sp>
      <p:pic>
        <p:nvPicPr>
          <p:cNvPr id="6146" name="Picture 2" descr="C:\Users\admin01\Desktop\Screenshot_2017-08-23-09-26-21-499_cvr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664075"/>
            <a:ext cx="4521975" cy="25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552" y="345762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设置界面</a:t>
            </a:r>
            <a:endParaRPr lang="zh-CN" altLang="en-US" dirty="0"/>
          </a:p>
        </p:txBody>
      </p:sp>
      <p:pic>
        <p:nvPicPr>
          <p:cNvPr id="3" name="Picture 3" descr="C:\Users\admin01\Desktop\Screenshot_2017-08-22-12-10-56-375_cvr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826953"/>
            <a:ext cx="4521975" cy="25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零层设计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170" name="Picture 2" descr="D:\360安全浏览器下载\app零层设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3" y="620689"/>
            <a:ext cx="7559864" cy="55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3662-9401-475B-8C62-2714FC21CC2E}" type="datetime1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781-FF1D-43F9-8823-F8F7838BB49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128791" cy="5760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一层设计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195" name="Picture 3" descr="D:\360安全浏览器下载\行车app package关系图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7416824" cy="6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格科ppt模板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Galaxycore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</TotalTime>
  <Words>296</Words>
  <Application>Microsoft Office PowerPoint</Application>
  <PresentationFormat>全屏显示(4:3)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格科ppt模板</vt:lpstr>
      <vt:lpstr>新员工转正答辩</vt:lpstr>
      <vt:lpstr>个人简述</vt:lpstr>
      <vt:lpstr>试用期工作学习简述</vt:lpstr>
      <vt:lpstr>app需求分析</vt:lpstr>
      <vt:lpstr>app 界面设计</vt:lpstr>
      <vt:lpstr>PowerPoint 演示文稿</vt:lpstr>
      <vt:lpstr>PowerPoint 演示文稿</vt:lpstr>
      <vt:lpstr>app零层设计</vt:lpstr>
      <vt:lpstr>app一层设计</vt:lpstr>
      <vt:lpstr>app package设计</vt:lpstr>
      <vt:lpstr>app数据流</vt:lpstr>
      <vt:lpstr>app通信报文设计</vt:lpstr>
      <vt:lpstr>app类uml设计</vt:lpstr>
      <vt:lpstr>PowerPoint 演示文稿</vt:lpstr>
      <vt:lpstr>PowerPoint 演示文稿</vt:lpstr>
      <vt:lpstr>详细设计参考</vt:lpstr>
      <vt:lpstr>未来的工作和计划</vt:lpstr>
    </vt:vector>
  </TitlesOfParts>
  <Company>Gcoreinc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</dc:title>
  <dc:creator>郭晴</dc:creator>
  <cp:lastModifiedBy>admin01</cp:lastModifiedBy>
  <cp:revision>920</cp:revision>
  <dcterms:created xsi:type="dcterms:W3CDTF">2013-08-20T09:45:48Z</dcterms:created>
  <dcterms:modified xsi:type="dcterms:W3CDTF">2017-08-22T20:25:05Z</dcterms:modified>
</cp:coreProperties>
</file>