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5143500" cx="9144000"/>
  <p:notesSz cx="6858000" cy="9144000"/>
  <p:embeddedFontLst>
    <p:embeddedFont>
      <p:font typeface="SUSE"/>
      <p:regular r:id="rId29"/>
      <p:bold r:id="rId30"/>
      <p:italic r:id="rId31"/>
      <p:boldItalic r:id="rId32"/>
    </p:embeddedFont>
    <p:embeddedFont>
      <p:font typeface="Poppins"/>
      <p:regular r:id="rId33"/>
      <p:bold r:id="rId34"/>
      <p:italic r:id="rId35"/>
      <p:boldItalic r:id="rId36"/>
    </p:embeddedFont>
    <p:embeddedFont>
      <p:font typeface="SUSE Medium"/>
      <p:regular r:id="rId37"/>
      <p:bold r:id="rId38"/>
      <p:italic r:id="rId39"/>
      <p:boldItalic r:id="rId40"/>
    </p:embeddedFont>
    <p:embeddedFont>
      <p:font typeface="Poppins Light"/>
      <p:regular r:id="rId41"/>
      <p:bold r:id="rId42"/>
      <p:italic r:id="rId43"/>
      <p:boldItalic r:id="rId44"/>
    </p:embeddedFont>
    <p:embeddedFont>
      <p:font typeface="SUSE Light"/>
      <p:regular r:id="rId45"/>
      <p:bold r:id="rId46"/>
      <p:italic r:id="rId47"/>
      <p:boldItalic r:id="rId48"/>
    </p:embeddedFont>
    <p:embeddedFont>
      <p:font typeface="Poppins SemiBold"/>
      <p:regular r:id="rId49"/>
      <p:bold r:id="rId50"/>
      <p:italic r:id="rId51"/>
      <p:boldItalic r:id="rId52"/>
    </p:embeddedFont>
    <p:embeddedFont>
      <p:font typeface="SUSE SemiBold"/>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USEMedium-boldItalic.fntdata"/><Relationship Id="rId42" Type="http://schemas.openxmlformats.org/officeDocument/2006/relationships/font" Target="fonts/PoppinsLight-bold.fntdata"/><Relationship Id="rId41" Type="http://schemas.openxmlformats.org/officeDocument/2006/relationships/font" Target="fonts/PoppinsLight-regular.fntdata"/><Relationship Id="rId44" Type="http://schemas.openxmlformats.org/officeDocument/2006/relationships/font" Target="fonts/PoppinsLight-boldItalic.fntdata"/><Relationship Id="rId43" Type="http://schemas.openxmlformats.org/officeDocument/2006/relationships/font" Target="fonts/PoppinsLight-italic.fntdata"/><Relationship Id="rId46" Type="http://schemas.openxmlformats.org/officeDocument/2006/relationships/font" Target="fonts/SUSELight-bold.fntdata"/><Relationship Id="rId45" Type="http://schemas.openxmlformats.org/officeDocument/2006/relationships/font" Target="fonts/SUSE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SUSELight-boldItalic.fntdata"/><Relationship Id="rId47" Type="http://schemas.openxmlformats.org/officeDocument/2006/relationships/font" Target="fonts/SUSELight-italic.fntdata"/><Relationship Id="rId49" Type="http://schemas.openxmlformats.org/officeDocument/2006/relationships/font" Target="fonts/PoppinsSemiBold-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USE-italic.fntdata"/><Relationship Id="rId30" Type="http://schemas.openxmlformats.org/officeDocument/2006/relationships/font" Target="fonts/SUSE-bold.fntdata"/><Relationship Id="rId33" Type="http://schemas.openxmlformats.org/officeDocument/2006/relationships/font" Target="fonts/Poppins-regular.fntdata"/><Relationship Id="rId32" Type="http://schemas.openxmlformats.org/officeDocument/2006/relationships/font" Target="fonts/SUSE-boldItalic.fntdata"/><Relationship Id="rId35" Type="http://schemas.openxmlformats.org/officeDocument/2006/relationships/font" Target="fonts/Poppins-italic.fntdata"/><Relationship Id="rId34" Type="http://schemas.openxmlformats.org/officeDocument/2006/relationships/font" Target="fonts/Poppins-bold.fntdata"/><Relationship Id="rId37" Type="http://schemas.openxmlformats.org/officeDocument/2006/relationships/font" Target="fonts/SUSEMedium-regular.fntdata"/><Relationship Id="rId36" Type="http://schemas.openxmlformats.org/officeDocument/2006/relationships/font" Target="fonts/Poppins-boldItalic.fntdata"/><Relationship Id="rId39" Type="http://schemas.openxmlformats.org/officeDocument/2006/relationships/font" Target="fonts/SUSEMedium-italic.fntdata"/><Relationship Id="rId38" Type="http://schemas.openxmlformats.org/officeDocument/2006/relationships/font" Target="fonts/SUSEMedium-bold.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font" Target="fonts/SUSE-regular.fntdata"/><Relationship Id="rId51" Type="http://schemas.openxmlformats.org/officeDocument/2006/relationships/font" Target="fonts/PoppinsSemiBold-italic.fntdata"/><Relationship Id="rId50" Type="http://schemas.openxmlformats.org/officeDocument/2006/relationships/font" Target="fonts/PoppinsSemiBold-bold.fntdata"/><Relationship Id="rId53" Type="http://schemas.openxmlformats.org/officeDocument/2006/relationships/font" Target="fonts/SUSESemiBold-regular.fntdata"/><Relationship Id="rId52" Type="http://schemas.openxmlformats.org/officeDocument/2006/relationships/font" Target="fonts/PoppinsSemiBold-boldItalic.fntdata"/><Relationship Id="rId11" Type="http://schemas.openxmlformats.org/officeDocument/2006/relationships/slide" Target="slides/slide7.xml"/><Relationship Id="rId55" Type="http://schemas.openxmlformats.org/officeDocument/2006/relationships/font" Target="fonts/SUSESemiBold-italic.fntdata"/><Relationship Id="rId10" Type="http://schemas.openxmlformats.org/officeDocument/2006/relationships/slide" Target="slides/slide6.xml"/><Relationship Id="rId54" Type="http://schemas.openxmlformats.org/officeDocument/2006/relationships/font" Target="fonts/SUSESemiBold-bold.fntdata"/><Relationship Id="rId13" Type="http://schemas.openxmlformats.org/officeDocument/2006/relationships/slide" Target="slides/slide9.xml"/><Relationship Id="rId12" Type="http://schemas.openxmlformats.org/officeDocument/2006/relationships/slide" Target="slides/slide8.xml"/><Relationship Id="rId56" Type="http://schemas.openxmlformats.org/officeDocument/2006/relationships/font" Target="fonts/SUSESemiBold-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802e9e1895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802e9e1895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802e9e1895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802e9e1895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802e9e1895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3802e9e1895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802e9e1895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802e9e1895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802e9e189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802e9e189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802e9e1895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802e9e1895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802e9e1895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802e9e1895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802e9e1895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802e9e1895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802e9e1895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802e9e1895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802e9e1895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802e9e1895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6a9625d61c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6a9625d61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802e9e1895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802e9e1895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802e9e1895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802e9e1895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802e9e1895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802e9e1895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802e9e1895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3802e9e1895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8fb32a5009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8fb32a5009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8fb32a500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8fb32a500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802e9e189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802e9e189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802e9e189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802e9e189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802e9e189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802e9e189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802e9e189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802e9e189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802e9e189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802e9e189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6a9625d61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6a9625d61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Image" type="title">
  <p:cSld name="TITLE">
    <p:bg>
      <p:bgPr>
        <a:solidFill>
          <a:schemeClr val="accent2"/>
        </a:solidFill>
      </p:bgPr>
    </p:bg>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mt="28000"/>
          </a:blip>
          <a:srcRect b="0" l="0" r="17512" t="30386"/>
          <a:stretch/>
        </p:blipFill>
        <p:spPr>
          <a:xfrm>
            <a:off x="0" y="0"/>
            <a:ext cx="9144003" cy="5143501"/>
          </a:xfrm>
          <a:prstGeom prst="rect">
            <a:avLst/>
          </a:prstGeom>
          <a:noFill/>
          <a:ln>
            <a:noFill/>
          </a:ln>
        </p:spPr>
      </p:pic>
      <p:sp>
        <p:nvSpPr>
          <p:cNvPr id="11" name="Google Shape;11;p2"/>
          <p:cNvSpPr txBox="1"/>
          <p:nvPr>
            <p:ph type="ctrTitle"/>
          </p:nvPr>
        </p:nvSpPr>
        <p:spPr>
          <a:xfrm>
            <a:off x="311702" y="1130675"/>
            <a:ext cx="6609000" cy="20526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5200"/>
              <a:buNone/>
              <a:defRPr sz="5200">
                <a:solidFill>
                  <a:schemeClr val="accent1"/>
                </a:solidFill>
              </a:defRPr>
            </a:lvl1pPr>
            <a:lvl2pPr lvl="1">
              <a:spcBef>
                <a:spcPts val="0"/>
              </a:spcBef>
              <a:spcAft>
                <a:spcPts val="0"/>
              </a:spcAft>
              <a:buClr>
                <a:schemeClr val="accent1"/>
              </a:buClr>
              <a:buSzPts val="5200"/>
              <a:buNone/>
              <a:defRPr sz="5200">
                <a:solidFill>
                  <a:schemeClr val="accent1"/>
                </a:solidFill>
              </a:defRPr>
            </a:lvl2pPr>
            <a:lvl3pPr lvl="2">
              <a:spcBef>
                <a:spcPts val="0"/>
              </a:spcBef>
              <a:spcAft>
                <a:spcPts val="0"/>
              </a:spcAft>
              <a:buClr>
                <a:schemeClr val="accent1"/>
              </a:buClr>
              <a:buSzPts val="5200"/>
              <a:buNone/>
              <a:defRPr sz="5200">
                <a:solidFill>
                  <a:schemeClr val="accent1"/>
                </a:solidFill>
              </a:defRPr>
            </a:lvl3pPr>
            <a:lvl4pPr lvl="3">
              <a:spcBef>
                <a:spcPts val="0"/>
              </a:spcBef>
              <a:spcAft>
                <a:spcPts val="0"/>
              </a:spcAft>
              <a:buClr>
                <a:schemeClr val="accent1"/>
              </a:buClr>
              <a:buSzPts val="5200"/>
              <a:buNone/>
              <a:defRPr sz="5200">
                <a:solidFill>
                  <a:schemeClr val="accent1"/>
                </a:solidFill>
              </a:defRPr>
            </a:lvl4pPr>
            <a:lvl5pPr lvl="4">
              <a:spcBef>
                <a:spcPts val="0"/>
              </a:spcBef>
              <a:spcAft>
                <a:spcPts val="0"/>
              </a:spcAft>
              <a:buClr>
                <a:schemeClr val="accent1"/>
              </a:buClr>
              <a:buSzPts val="5200"/>
              <a:buNone/>
              <a:defRPr sz="5200">
                <a:solidFill>
                  <a:schemeClr val="accent1"/>
                </a:solidFill>
              </a:defRPr>
            </a:lvl5pPr>
            <a:lvl6pPr lvl="5">
              <a:spcBef>
                <a:spcPts val="0"/>
              </a:spcBef>
              <a:spcAft>
                <a:spcPts val="0"/>
              </a:spcAft>
              <a:buClr>
                <a:schemeClr val="accent1"/>
              </a:buClr>
              <a:buSzPts val="5200"/>
              <a:buNone/>
              <a:defRPr sz="5200">
                <a:solidFill>
                  <a:schemeClr val="accent1"/>
                </a:solidFill>
              </a:defRPr>
            </a:lvl6pPr>
            <a:lvl7pPr lvl="6">
              <a:spcBef>
                <a:spcPts val="0"/>
              </a:spcBef>
              <a:spcAft>
                <a:spcPts val="0"/>
              </a:spcAft>
              <a:buClr>
                <a:schemeClr val="accent1"/>
              </a:buClr>
              <a:buSzPts val="5200"/>
              <a:buNone/>
              <a:defRPr sz="5200">
                <a:solidFill>
                  <a:schemeClr val="accent1"/>
                </a:solidFill>
              </a:defRPr>
            </a:lvl7pPr>
            <a:lvl8pPr lvl="7">
              <a:spcBef>
                <a:spcPts val="0"/>
              </a:spcBef>
              <a:spcAft>
                <a:spcPts val="0"/>
              </a:spcAft>
              <a:buClr>
                <a:schemeClr val="accent1"/>
              </a:buClr>
              <a:buSzPts val="5200"/>
              <a:buNone/>
              <a:defRPr sz="5200">
                <a:solidFill>
                  <a:schemeClr val="accent1"/>
                </a:solidFill>
              </a:defRPr>
            </a:lvl8pPr>
            <a:lvl9pPr lvl="8">
              <a:spcBef>
                <a:spcPts val="0"/>
              </a:spcBef>
              <a:spcAft>
                <a:spcPts val="0"/>
              </a:spcAft>
              <a:buClr>
                <a:schemeClr val="accent1"/>
              </a:buClr>
              <a:buSzPts val="5200"/>
              <a:buNone/>
              <a:defRPr sz="5200">
                <a:solidFill>
                  <a:schemeClr val="accent1"/>
                </a:solidFill>
              </a:defRPr>
            </a:lvl9pPr>
          </a:lstStyle>
          <a:p/>
        </p:txBody>
      </p:sp>
      <p:sp>
        <p:nvSpPr>
          <p:cNvPr id="12" name="Google Shape;12;p2"/>
          <p:cNvSpPr txBox="1"/>
          <p:nvPr>
            <p:ph idx="1" type="subTitle"/>
          </p:nvPr>
        </p:nvSpPr>
        <p:spPr>
          <a:xfrm>
            <a:off x="311700" y="3220225"/>
            <a:ext cx="8520600" cy="792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2800"/>
              <a:buNone/>
              <a:defRPr sz="2800">
                <a:solidFill>
                  <a:schemeClr val="lt2"/>
                </a:solidFill>
              </a:defRPr>
            </a:lvl1pPr>
            <a:lvl2pPr lvl="1">
              <a:lnSpc>
                <a:spcPct val="100000"/>
              </a:lnSpc>
              <a:spcBef>
                <a:spcPts val="0"/>
              </a:spcBef>
              <a:spcAft>
                <a:spcPts val="0"/>
              </a:spcAft>
              <a:buClr>
                <a:schemeClr val="lt2"/>
              </a:buClr>
              <a:buSzPts val="2800"/>
              <a:buNone/>
              <a:defRPr sz="2800">
                <a:solidFill>
                  <a:schemeClr val="lt2"/>
                </a:solidFill>
              </a:defRPr>
            </a:lvl2pPr>
            <a:lvl3pPr lvl="2">
              <a:lnSpc>
                <a:spcPct val="100000"/>
              </a:lnSpc>
              <a:spcBef>
                <a:spcPts val="0"/>
              </a:spcBef>
              <a:spcAft>
                <a:spcPts val="0"/>
              </a:spcAft>
              <a:buClr>
                <a:schemeClr val="lt2"/>
              </a:buClr>
              <a:buSzPts val="2800"/>
              <a:buNone/>
              <a:defRPr sz="2800">
                <a:solidFill>
                  <a:schemeClr val="lt2"/>
                </a:solidFill>
              </a:defRPr>
            </a:lvl3pPr>
            <a:lvl4pPr lvl="3">
              <a:lnSpc>
                <a:spcPct val="100000"/>
              </a:lnSpc>
              <a:spcBef>
                <a:spcPts val="0"/>
              </a:spcBef>
              <a:spcAft>
                <a:spcPts val="0"/>
              </a:spcAft>
              <a:buClr>
                <a:schemeClr val="lt2"/>
              </a:buClr>
              <a:buSzPts val="2800"/>
              <a:buNone/>
              <a:defRPr sz="2800">
                <a:solidFill>
                  <a:schemeClr val="lt2"/>
                </a:solidFill>
              </a:defRPr>
            </a:lvl4pPr>
            <a:lvl5pPr lvl="4">
              <a:lnSpc>
                <a:spcPct val="100000"/>
              </a:lnSpc>
              <a:spcBef>
                <a:spcPts val="0"/>
              </a:spcBef>
              <a:spcAft>
                <a:spcPts val="0"/>
              </a:spcAft>
              <a:buClr>
                <a:schemeClr val="lt2"/>
              </a:buClr>
              <a:buSzPts val="2800"/>
              <a:buNone/>
              <a:defRPr sz="2800">
                <a:solidFill>
                  <a:schemeClr val="lt2"/>
                </a:solidFill>
              </a:defRPr>
            </a:lvl5pPr>
            <a:lvl6pPr lvl="5">
              <a:lnSpc>
                <a:spcPct val="100000"/>
              </a:lnSpc>
              <a:spcBef>
                <a:spcPts val="0"/>
              </a:spcBef>
              <a:spcAft>
                <a:spcPts val="0"/>
              </a:spcAft>
              <a:buClr>
                <a:schemeClr val="lt2"/>
              </a:buClr>
              <a:buSzPts val="2800"/>
              <a:buNone/>
              <a:defRPr sz="2800">
                <a:solidFill>
                  <a:schemeClr val="lt2"/>
                </a:solidFill>
              </a:defRPr>
            </a:lvl6pPr>
            <a:lvl7pPr lvl="6">
              <a:lnSpc>
                <a:spcPct val="100000"/>
              </a:lnSpc>
              <a:spcBef>
                <a:spcPts val="0"/>
              </a:spcBef>
              <a:spcAft>
                <a:spcPts val="0"/>
              </a:spcAft>
              <a:buClr>
                <a:schemeClr val="lt2"/>
              </a:buClr>
              <a:buSzPts val="2800"/>
              <a:buNone/>
              <a:defRPr sz="2800">
                <a:solidFill>
                  <a:schemeClr val="lt2"/>
                </a:solidFill>
              </a:defRPr>
            </a:lvl7pPr>
            <a:lvl8pPr lvl="7">
              <a:lnSpc>
                <a:spcPct val="100000"/>
              </a:lnSpc>
              <a:spcBef>
                <a:spcPts val="0"/>
              </a:spcBef>
              <a:spcAft>
                <a:spcPts val="0"/>
              </a:spcAft>
              <a:buClr>
                <a:schemeClr val="lt2"/>
              </a:buClr>
              <a:buSzPts val="2800"/>
              <a:buNone/>
              <a:defRPr sz="2800">
                <a:solidFill>
                  <a:schemeClr val="lt2"/>
                </a:solidFill>
              </a:defRPr>
            </a:lvl8pPr>
            <a:lvl9pPr lvl="8">
              <a:lnSpc>
                <a:spcPct val="100000"/>
              </a:lnSpc>
              <a:spcBef>
                <a:spcPts val="0"/>
              </a:spcBef>
              <a:spcAft>
                <a:spcPts val="0"/>
              </a:spcAft>
              <a:buClr>
                <a:schemeClr val="lt2"/>
              </a:buClr>
              <a:buSzPts val="2800"/>
              <a:buNone/>
              <a:defRPr sz="2800">
                <a:solidFill>
                  <a:schemeClr val="lt2"/>
                </a:solidFill>
              </a:defRPr>
            </a:lvl9pPr>
          </a:lstStyle>
          <a:p/>
        </p:txBody>
      </p:sp>
      <p:sp>
        <p:nvSpPr>
          <p:cNvPr id="13" name="Google Shape;13;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4" name="Google Shape;14;p2"/>
          <p:cNvGrpSpPr/>
          <p:nvPr/>
        </p:nvGrpSpPr>
        <p:grpSpPr>
          <a:xfrm>
            <a:off x="222751" y="4730334"/>
            <a:ext cx="1244385" cy="225094"/>
            <a:chOff x="1019500" y="2421025"/>
            <a:chExt cx="5530600" cy="999975"/>
          </a:xfrm>
        </p:grpSpPr>
        <p:sp>
          <p:nvSpPr>
            <p:cNvPr id="15" name="Google Shape;15;p2"/>
            <p:cNvSpPr/>
            <p:nvPr/>
          </p:nvSpPr>
          <p:spPr>
            <a:xfrm>
              <a:off x="3355225" y="2451025"/>
              <a:ext cx="3194875" cy="796100"/>
            </a:xfrm>
            <a:custGeom>
              <a:rect b="b" l="l" r="r" t="t"/>
              <a:pathLst>
                <a:path extrusionOk="0" h="31844" w="127795">
                  <a:moveTo>
                    <a:pt x="111495" y="421"/>
                  </a:moveTo>
                  <a:cubicBezTo>
                    <a:pt x="108050" y="421"/>
                    <a:pt x="105277" y="3194"/>
                    <a:pt x="105277" y="6638"/>
                  </a:cubicBezTo>
                  <a:lnTo>
                    <a:pt x="105277" y="25206"/>
                  </a:lnTo>
                  <a:cubicBezTo>
                    <a:pt x="105277" y="28651"/>
                    <a:pt x="108050" y="31424"/>
                    <a:pt x="111495" y="31424"/>
                  </a:cubicBezTo>
                  <a:lnTo>
                    <a:pt x="125778" y="31424"/>
                  </a:lnTo>
                  <a:cubicBezTo>
                    <a:pt x="126870" y="31424"/>
                    <a:pt x="127794" y="30500"/>
                    <a:pt x="127794" y="29407"/>
                  </a:cubicBezTo>
                  <a:cubicBezTo>
                    <a:pt x="127794" y="28315"/>
                    <a:pt x="126870" y="27391"/>
                    <a:pt x="125778" y="27391"/>
                  </a:cubicBezTo>
                  <a:lnTo>
                    <a:pt x="111495" y="27391"/>
                  </a:lnTo>
                  <a:cubicBezTo>
                    <a:pt x="110318" y="27391"/>
                    <a:pt x="109310" y="26383"/>
                    <a:pt x="109310" y="25206"/>
                  </a:cubicBezTo>
                  <a:lnTo>
                    <a:pt x="109310" y="17813"/>
                  </a:lnTo>
                  <a:lnTo>
                    <a:pt x="123257" y="17813"/>
                  </a:lnTo>
                  <a:cubicBezTo>
                    <a:pt x="124350" y="17813"/>
                    <a:pt x="125190" y="16889"/>
                    <a:pt x="125190" y="15880"/>
                  </a:cubicBezTo>
                  <a:cubicBezTo>
                    <a:pt x="125190" y="14788"/>
                    <a:pt x="124350" y="13948"/>
                    <a:pt x="123257" y="13948"/>
                  </a:cubicBezTo>
                  <a:lnTo>
                    <a:pt x="109310" y="13948"/>
                  </a:lnTo>
                  <a:lnTo>
                    <a:pt x="109310" y="6638"/>
                  </a:lnTo>
                  <a:cubicBezTo>
                    <a:pt x="109310" y="5462"/>
                    <a:pt x="110318" y="4454"/>
                    <a:pt x="111495" y="4454"/>
                  </a:cubicBezTo>
                  <a:lnTo>
                    <a:pt x="125778" y="4454"/>
                  </a:lnTo>
                  <a:cubicBezTo>
                    <a:pt x="126870" y="4454"/>
                    <a:pt x="127794" y="3530"/>
                    <a:pt x="127794" y="2437"/>
                  </a:cubicBezTo>
                  <a:cubicBezTo>
                    <a:pt x="127794" y="1261"/>
                    <a:pt x="126870" y="421"/>
                    <a:pt x="125778" y="421"/>
                  </a:cubicBezTo>
                  <a:close/>
                  <a:moveTo>
                    <a:pt x="12520" y="1"/>
                  </a:moveTo>
                  <a:cubicBezTo>
                    <a:pt x="10083" y="1"/>
                    <a:pt x="7983" y="421"/>
                    <a:pt x="6134" y="1261"/>
                  </a:cubicBezTo>
                  <a:cubicBezTo>
                    <a:pt x="4286" y="2101"/>
                    <a:pt x="2941" y="3194"/>
                    <a:pt x="1933" y="4622"/>
                  </a:cubicBezTo>
                  <a:cubicBezTo>
                    <a:pt x="1009" y="6050"/>
                    <a:pt x="505" y="7647"/>
                    <a:pt x="505" y="9327"/>
                  </a:cubicBezTo>
                  <a:cubicBezTo>
                    <a:pt x="505" y="11007"/>
                    <a:pt x="925" y="12436"/>
                    <a:pt x="1681" y="13528"/>
                  </a:cubicBezTo>
                  <a:cubicBezTo>
                    <a:pt x="2437" y="14620"/>
                    <a:pt x="3614" y="15628"/>
                    <a:pt x="5294" y="16385"/>
                  </a:cubicBezTo>
                  <a:cubicBezTo>
                    <a:pt x="6974" y="17141"/>
                    <a:pt x="9243" y="17813"/>
                    <a:pt x="12100" y="18401"/>
                  </a:cubicBezTo>
                  <a:cubicBezTo>
                    <a:pt x="15040" y="18905"/>
                    <a:pt x="17057" y="19577"/>
                    <a:pt x="18233" y="20249"/>
                  </a:cubicBezTo>
                  <a:cubicBezTo>
                    <a:pt x="19493" y="21006"/>
                    <a:pt x="20081" y="22014"/>
                    <a:pt x="20081" y="23190"/>
                  </a:cubicBezTo>
                  <a:cubicBezTo>
                    <a:pt x="20081" y="24702"/>
                    <a:pt x="19409" y="25879"/>
                    <a:pt x="18065" y="26719"/>
                  </a:cubicBezTo>
                  <a:cubicBezTo>
                    <a:pt x="16805" y="27475"/>
                    <a:pt x="14956" y="27895"/>
                    <a:pt x="12688" y="27895"/>
                  </a:cubicBezTo>
                  <a:cubicBezTo>
                    <a:pt x="10251" y="27895"/>
                    <a:pt x="8235" y="27391"/>
                    <a:pt x="6554" y="26551"/>
                  </a:cubicBezTo>
                  <a:cubicBezTo>
                    <a:pt x="5630" y="26047"/>
                    <a:pt x="4790" y="25290"/>
                    <a:pt x="4034" y="24450"/>
                  </a:cubicBezTo>
                  <a:cubicBezTo>
                    <a:pt x="3698" y="24030"/>
                    <a:pt x="3110" y="23694"/>
                    <a:pt x="2437" y="23694"/>
                  </a:cubicBezTo>
                  <a:cubicBezTo>
                    <a:pt x="1849" y="23694"/>
                    <a:pt x="1261" y="23946"/>
                    <a:pt x="841" y="24366"/>
                  </a:cubicBezTo>
                  <a:cubicBezTo>
                    <a:pt x="1" y="25206"/>
                    <a:pt x="1" y="26551"/>
                    <a:pt x="757" y="27391"/>
                  </a:cubicBezTo>
                  <a:cubicBezTo>
                    <a:pt x="3362" y="30332"/>
                    <a:pt x="7395" y="31844"/>
                    <a:pt x="12688" y="31844"/>
                  </a:cubicBezTo>
                  <a:cubicBezTo>
                    <a:pt x="15124" y="31844"/>
                    <a:pt x="17309" y="31508"/>
                    <a:pt x="19157" y="30752"/>
                  </a:cubicBezTo>
                  <a:cubicBezTo>
                    <a:pt x="21006" y="30080"/>
                    <a:pt x="22434" y="28987"/>
                    <a:pt x="23442" y="27643"/>
                  </a:cubicBezTo>
                  <a:cubicBezTo>
                    <a:pt x="24450" y="26299"/>
                    <a:pt x="24955" y="24702"/>
                    <a:pt x="24955" y="22938"/>
                  </a:cubicBezTo>
                  <a:cubicBezTo>
                    <a:pt x="24955" y="21258"/>
                    <a:pt x="24618" y="19829"/>
                    <a:pt x="23862" y="18737"/>
                  </a:cubicBezTo>
                  <a:cubicBezTo>
                    <a:pt x="23190" y="17645"/>
                    <a:pt x="21930" y="16637"/>
                    <a:pt x="20334" y="15880"/>
                  </a:cubicBezTo>
                  <a:cubicBezTo>
                    <a:pt x="18737" y="15124"/>
                    <a:pt x="16469" y="14536"/>
                    <a:pt x="13696" y="14032"/>
                  </a:cubicBezTo>
                  <a:cubicBezTo>
                    <a:pt x="10587" y="13444"/>
                    <a:pt x="8487" y="12856"/>
                    <a:pt x="7310" y="12016"/>
                  </a:cubicBezTo>
                  <a:cubicBezTo>
                    <a:pt x="6050" y="11259"/>
                    <a:pt x="5462" y="10167"/>
                    <a:pt x="5462" y="8823"/>
                  </a:cubicBezTo>
                  <a:cubicBezTo>
                    <a:pt x="5462" y="7395"/>
                    <a:pt x="6134" y="6218"/>
                    <a:pt x="7310" y="5294"/>
                  </a:cubicBezTo>
                  <a:cubicBezTo>
                    <a:pt x="8571" y="4454"/>
                    <a:pt x="10335" y="3950"/>
                    <a:pt x="12604" y="3950"/>
                  </a:cubicBezTo>
                  <a:cubicBezTo>
                    <a:pt x="14788" y="3950"/>
                    <a:pt x="16637" y="4370"/>
                    <a:pt x="17981" y="5294"/>
                  </a:cubicBezTo>
                  <a:cubicBezTo>
                    <a:pt x="18737" y="5798"/>
                    <a:pt x="19409" y="6386"/>
                    <a:pt x="19997" y="7142"/>
                  </a:cubicBezTo>
                  <a:cubicBezTo>
                    <a:pt x="20418" y="7731"/>
                    <a:pt x="21090" y="8067"/>
                    <a:pt x="21762" y="8067"/>
                  </a:cubicBezTo>
                  <a:cubicBezTo>
                    <a:pt x="22350" y="8067"/>
                    <a:pt x="22854" y="7815"/>
                    <a:pt x="23274" y="7479"/>
                  </a:cubicBezTo>
                  <a:cubicBezTo>
                    <a:pt x="24198" y="6638"/>
                    <a:pt x="24198" y="5294"/>
                    <a:pt x="23442" y="4370"/>
                  </a:cubicBezTo>
                  <a:cubicBezTo>
                    <a:pt x="22350" y="3194"/>
                    <a:pt x="21174" y="2185"/>
                    <a:pt x="19829" y="1513"/>
                  </a:cubicBezTo>
                  <a:cubicBezTo>
                    <a:pt x="17813" y="505"/>
                    <a:pt x="15376" y="1"/>
                    <a:pt x="12520" y="1"/>
                  </a:cubicBezTo>
                  <a:close/>
                  <a:moveTo>
                    <a:pt x="37389" y="1"/>
                  </a:moveTo>
                  <a:cubicBezTo>
                    <a:pt x="36129" y="1"/>
                    <a:pt x="35121" y="1009"/>
                    <a:pt x="35121" y="2353"/>
                  </a:cubicBezTo>
                  <a:lnTo>
                    <a:pt x="35121" y="19577"/>
                  </a:lnTo>
                  <a:cubicBezTo>
                    <a:pt x="35121" y="23610"/>
                    <a:pt x="36129" y="26719"/>
                    <a:pt x="38314" y="28735"/>
                  </a:cubicBezTo>
                  <a:cubicBezTo>
                    <a:pt x="40414" y="30836"/>
                    <a:pt x="43607" y="31844"/>
                    <a:pt x="47724" y="31844"/>
                  </a:cubicBezTo>
                  <a:cubicBezTo>
                    <a:pt x="51757" y="31844"/>
                    <a:pt x="54949" y="30836"/>
                    <a:pt x="57050" y="28735"/>
                  </a:cubicBezTo>
                  <a:cubicBezTo>
                    <a:pt x="59234" y="26719"/>
                    <a:pt x="60327" y="23610"/>
                    <a:pt x="60327" y="19577"/>
                  </a:cubicBezTo>
                  <a:lnTo>
                    <a:pt x="60327" y="2353"/>
                  </a:lnTo>
                  <a:cubicBezTo>
                    <a:pt x="60327" y="1009"/>
                    <a:pt x="59234" y="1"/>
                    <a:pt x="57974" y="1"/>
                  </a:cubicBezTo>
                  <a:cubicBezTo>
                    <a:pt x="56630" y="1"/>
                    <a:pt x="55622" y="1009"/>
                    <a:pt x="55622" y="2353"/>
                  </a:cubicBezTo>
                  <a:lnTo>
                    <a:pt x="55622" y="18989"/>
                  </a:lnTo>
                  <a:cubicBezTo>
                    <a:pt x="55622" y="22014"/>
                    <a:pt x="54949" y="24282"/>
                    <a:pt x="53689" y="25711"/>
                  </a:cubicBezTo>
                  <a:cubicBezTo>
                    <a:pt x="52345" y="27139"/>
                    <a:pt x="50328" y="27895"/>
                    <a:pt x="47724" y="27895"/>
                  </a:cubicBezTo>
                  <a:cubicBezTo>
                    <a:pt x="45035" y="27895"/>
                    <a:pt x="43019" y="27139"/>
                    <a:pt x="41674" y="25711"/>
                  </a:cubicBezTo>
                  <a:cubicBezTo>
                    <a:pt x="40414" y="24282"/>
                    <a:pt x="39742" y="22014"/>
                    <a:pt x="39742" y="18989"/>
                  </a:cubicBezTo>
                  <a:lnTo>
                    <a:pt x="39742" y="2353"/>
                  </a:lnTo>
                  <a:cubicBezTo>
                    <a:pt x="39742" y="1009"/>
                    <a:pt x="38734" y="1"/>
                    <a:pt x="37389" y="1"/>
                  </a:cubicBezTo>
                  <a:close/>
                  <a:moveTo>
                    <a:pt x="82676" y="1"/>
                  </a:moveTo>
                  <a:cubicBezTo>
                    <a:pt x="80323" y="1"/>
                    <a:pt x="78139" y="421"/>
                    <a:pt x="76290" y="1261"/>
                  </a:cubicBezTo>
                  <a:cubicBezTo>
                    <a:pt x="74526" y="2101"/>
                    <a:pt x="73098" y="3194"/>
                    <a:pt x="72173" y="4622"/>
                  </a:cubicBezTo>
                  <a:cubicBezTo>
                    <a:pt x="71165" y="6050"/>
                    <a:pt x="70745" y="7647"/>
                    <a:pt x="70745" y="9327"/>
                  </a:cubicBezTo>
                  <a:cubicBezTo>
                    <a:pt x="70745" y="11007"/>
                    <a:pt x="71081" y="12352"/>
                    <a:pt x="71837" y="13528"/>
                  </a:cubicBezTo>
                  <a:cubicBezTo>
                    <a:pt x="72594" y="14620"/>
                    <a:pt x="73854" y="15628"/>
                    <a:pt x="75450" y="16385"/>
                  </a:cubicBezTo>
                  <a:cubicBezTo>
                    <a:pt x="77131" y="17141"/>
                    <a:pt x="79483" y="17813"/>
                    <a:pt x="82340" y="18401"/>
                  </a:cubicBezTo>
                  <a:cubicBezTo>
                    <a:pt x="85281" y="18905"/>
                    <a:pt x="87297" y="19493"/>
                    <a:pt x="88473" y="20249"/>
                  </a:cubicBezTo>
                  <a:cubicBezTo>
                    <a:pt x="89650" y="21006"/>
                    <a:pt x="90322" y="22014"/>
                    <a:pt x="90322" y="23190"/>
                  </a:cubicBezTo>
                  <a:cubicBezTo>
                    <a:pt x="90322" y="24702"/>
                    <a:pt x="89650" y="25879"/>
                    <a:pt x="88305" y="26719"/>
                  </a:cubicBezTo>
                  <a:cubicBezTo>
                    <a:pt x="86961" y="27475"/>
                    <a:pt x="85112" y="27895"/>
                    <a:pt x="82844" y="27895"/>
                  </a:cubicBezTo>
                  <a:cubicBezTo>
                    <a:pt x="80407" y="27895"/>
                    <a:pt x="78391" y="27391"/>
                    <a:pt x="76795" y="26551"/>
                  </a:cubicBezTo>
                  <a:cubicBezTo>
                    <a:pt x="75870" y="26047"/>
                    <a:pt x="75030" y="25290"/>
                    <a:pt x="74274" y="24450"/>
                  </a:cubicBezTo>
                  <a:cubicBezTo>
                    <a:pt x="73854" y="23946"/>
                    <a:pt x="73266" y="23694"/>
                    <a:pt x="72594" y="23694"/>
                  </a:cubicBezTo>
                  <a:cubicBezTo>
                    <a:pt x="72005" y="23694"/>
                    <a:pt x="71501" y="23946"/>
                    <a:pt x="71081" y="24366"/>
                  </a:cubicBezTo>
                  <a:cubicBezTo>
                    <a:pt x="70241" y="25206"/>
                    <a:pt x="70157" y="26551"/>
                    <a:pt x="70913" y="27391"/>
                  </a:cubicBezTo>
                  <a:cubicBezTo>
                    <a:pt x="73602" y="30332"/>
                    <a:pt x="77635" y="31844"/>
                    <a:pt x="82928" y="31844"/>
                  </a:cubicBezTo>
                  <a:cubicBezTo>
                    <a:pt x="85365" y="31844"/>
                    <a:pt x="87465" y="31508"/>
                    <a:pt x="89313" y="30752"/>
                  </a:cubicBezTo>
                  <a:cubicBezTo>
                    <a:pt x="91162" y="29996"/>
                    <a:pt x="92674" y="28987"/>
                    <a:pt x="93682" y="27643"/>
                  </a:cubicBezTo>
                  <a:cubicBezTo>
                    <a:pt x="94691" y="26299"/>
                    <a:pt x="95195" y="24702"/>
                    <a:pt x="95195" y="22938"/>
                  </a:cubicBezTo>
                  <a:cubicBezTo>
                    <a:pt x="95195" y="21258"/>
                    <a:pt x="94775" y="19829"/>
                    <a:pt x="94103" y="18737"/>
                  </a:cubicBezTo>
                  <a:cubicBezTo>
                    <a:pt x="93346" y="17645"/>
                    <a:pt x="92170" y="16637"/>
                    <a:pt x="90490" y="15880"/>
                  </a:cubicBezTo>
                  <a:cubicBezTo>
                    <a:pt x="88893" y="15124"/>
                    <a:pt x="86625" y="14536"/>
                    <a:pt x="83852" y="14032"/>
                  </a:cubicBezTo>
                  <a:cubicBezTo>
                    <a:pt x="80743" y="13444"/>
                    <a:pt x="78727" y="12772"/>
                    <a:pt x="77467" y="12016"/>
                  </a:cubicBezTo>
                  <a:cubicBezTo>
                    <a:pt x="76290" y="11259"/>
                    <a:pt x="75618" y="10167"/>
                    <a:pt x="75618" y="8823"/>
                  </a:cubicBezTo>
                  <a:cubicBezTo>
                    <a:pt x="75618" y="7395"/>
                    <a:pt x="76290" y="6218"/>
                    <a:pt x="77551" y="5294"/>
                  </a:cubicBezTo>
                  <a:cubicBezTo>
                    <a:pt x="78811" y="4370"/>
                    <a:pt x="80575" y="3950"/>
                    <a:pt x="82760" y="3950"/>
                  </a:cubicBezTo>
                  <a:cubicBezTo>
                    <a:pt x="85028" y="3950"/>
                    <a:pt x="86877" y="4370"/>
                    <a:pt x="88221" y="5294"/>
                  </a:cubicBezTo>
                  <a:cubicBezTo>
                    <a:pt x="88977" y="5714"/>
                    <a:pt x="89650" y="6386"/>
                    <a:pt x="90238" y="7142"/>
                  </a:cubicBezTo>
                  <a:cubicBezTo>
                    <a:pt x="90658" y="7731"/>
                    <a:pt x="91246" y="8067"/>
                    <a:pt x="92002" y="8067"/>
                  </a:cubicBezTo>
                  <a:cubicBezTo>
                    <a:pt x="92506" y="8067"/>
                    <a:pt x="93010" y="7815"/>
                    <a:pt x="93430" y="7479"/>
                  </a:cubicBezTo>
                  <a:cubicBezTo>
                    <a:pt x="94355" y="6638"/>
                    <a:pt x="94439" y="5210"/>
                    <a:pt x="93598" y="4370"/>
                  </a:cubicBezTo>
                  <a:cubicBezTo>
                    <a:pt x="92590" y="3194"/>
                    <a:pt x="91330" y="2185"/>
                    <a:pt x="89986" y="1513"/>
                  </a:cubicBezTo>
                  <a:cubicBezTo>
                    <a:pt x="87969" y="505"/>
                    <a:pt x="85533" y="1"/>
                    <a:pt x="826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019500" y="2421025"/>
              <a:ext cx="1991275" cy="999975"/>
            </a:xfrm>
            <a:custGeom>
              <a:rect b="b" l="l" r="r" t="t"/>
              <a:pathLst>
                <a:path extrusionOk="0" h="39999" w="79651">
                  <a:moveTo>
                    <a:pt x="74452" y="11745"/>
                  </a:moveTo>
                  <a:cubicBezTo>
                    <a:pt x="74777" y="11745"/>
                    <a:pt x="75114" y="11871"/>
                    <a:pt x="75366" y="12123"/>
                  </a:cubicBezTo>
                  <a:cubicBezTo>
                    <a:pt x="75954" y="12711"/>
                    <a:pt x="75870" y="13636"/>
                    <a:pt x="75198" y="14140"/>
                  </a:cubicBezTo>
                  <a:cubicBezTo>
                    <a:pt x="74988" y="14266"/>
                    <a:pt x="74735" y="14329"/>
                    <a:pt x="74483" y="14329"/>
                  </a:cubicBezTo>
                  <a:cubicBezTo>
                    <a:pt x="74231" y="14329"/>
                    <a:pt x="73979" y="14266"/>
                    <a:pt x="73769" y="14140"/>
                  </a:cubicBezTo>
                  <a:cubicBezTo>
                    <a:pt x="73097" y="13636"/>
                    <a:pt x="73013" y="12711"/>
                    <a:pt x="73601" y="12123"/>
                  </a:cubicBezTo>
                  <a:cubicBezTo>
                    <a:pt x="73811" y="11871"/>
                    <a:pt x="74126" y="11745"/>
                    <a:pt x="74452" y="11745"/>
                  </a:cubicBezTo>
                  <a:close/>
                  <a:moveTo>
                    <a:pt x="72593" y="8847"/>
                  </a:moveTo>
                  <a:cubicBezTo>
                    <a:pt x="70661" y="8847"/>
                    <a:pt x="69064" y="10443"/>
                    <a:pt x="69064" y="12375"/>
                  </a:cubicBezTo>
                  <a:cubicBezTo>
                    <a:pt x="69064" y="14392"/>
                    <a:pt x="70661" y="15904"/>
                    <a:pt x="72593" y="15904"/>
                  </a:cubicBezTo>
                  <a:cubicBezTo>
                    <a:pt x="74609" y="15904"/>
                    <a:pt x="76122" y="14392"/>
                    <a:pt x="76122" y="12375"/>
                  </a:cubicBezTo>
                  <a:cubicBezTo>
                    <a:pt x="76122" y="10443"/>
                    <a:pt x="74609" y="8847"/>
                    <a:pt x="72593" y="8847"/>
                  </a:cubicBezTo>
                  <a:close/>
                  <a:moveTo>
                    <a:pt x="72544" y="7616"/>
                  </a:moveTo>
                  <a:cubicBezTo>
                    <a:pt x="72917" y="7616"/>
                    <a:pt x="73299" y="7660"/>
                    <a:pt x="73685" y="7754"/>
                  </a:cubicBezTo>
                  <a:cubicBezTo>
                    <a:pt x="75450" y="8174"/>
                    <a:pt x="76878" y="9603"/>
                    <a:pt x="77298" y="11283"/>
                  </a:cubicBezTo>
                  <a:cubicBezTo>
                    <a:pt x="77977" y="14374"/>
                    <a:pt x="75611" y="17195"/>
                    <a:pt x="72629" y="17195"/>
                  </a:cubicBezTo>
                  <a:cubicBezTo>
                    <a:pt x="72287" y="17195"/>
                    <a:pt x="71938" y="17158"/>
                    <a:pt x="71585" y="17080"/>
                  </a:cubicBezTo>
                  <a:cubicBezTo>
                    <a:pt x="69820" y="16660"/>
                    <a:pt x="68392" y="15232"/>
                    <a:pt x="67972" y="13468"/>
                  </a:cubicBezTo>
                  <a:cubicBezTo>
                    <a:pt x="67226" y="10409"/>
                    <a:pt x="69593" y="7616"/>
                    <a:pt x="72544" y="7616"/>
                  </a:cubicBezTo>
                  <a:close/>
                  <a:moveTo>
                    <a:pt x="61022" y="1"/>
                  </a:moveTo>
                  <a:cubicBezTo>
                    <a:pt x="60565" y="1"/>
                    <a:pt x="60158" y="407"/>
                    <a:pt x="60158" y="865"/>
                  </a:cubicBezTo>
                  <a:cubicBezTo>
                    <a:pt x="60158" y="2629"/>
                    <a:pt x="60242" y="4982"/>
                    <a:pt x="60242" y="7250"/>
                  </a:cubicBezTo>
                  <a:cubicBezTo>
                    <a:pt x="58982" y="5990"/>
                    <a:pt x="56965" y="5234"/>
                    <a:pt x="55453" y="4562"/>
                  </a:cubicBezTo>
                  <a:cubicBezTo>
                    <a:pt x="53689" y="3721"/>
                    <a:pt x="51924" y="3049"/>
                    <a:pt x="50076" y="2461"/>
                  </a:cubicBezTo>
                  <a:cubicBezTo>
                    <a:pt x="46379" y="1369"/>
                    <a:pt x="42514" y="613"/>
                    <a:pt x="38649" y="277"/>
                  </a:cubicBezTo>
                  <a:cubicBezTo>
                    <a:pt x="37134" y="102"/>
                    <a:pt x="35620" y="18"/>
                    <a:pt x="34105" y="18"/>
                  </a:cubicBezTo>
                  <a:cubicBezTo>
                    <a:pt x="31251" y="18"/>
                    <a:pt x="28396" y="316"/>
                    <a:pt x="25542" y="865"/>
                  </a:cubicBezTo>
                  <a:cubicBezTo>
                    <a:pt x="18484" y="2377"/>
                    <a:pt x="11511" y="5738"/>
                    <a:pt x="6218" y="10779"/>
                  </a:cubicBezTo>
                  <a:cubicBezTo>
                    <a:pt x="3025" y="13804"/>
                    <a:pt x="420" y="18173"/>
                    <a:pt x="252" y="22542"/>
                  </a:cubicBezTo>
                  <a:cubicBezTo>
                    <a:pt x="0" y="28843"/>
                    <a:pt x="1765" y="32204"/>
                    <a:pt x="4957" y="35649"/>
                  </a:cubicBezTo>
                  <a:cubicBezTo>
                    <a:pt x="7574" y="38437"/>
                    <a:pt x="11745" y="39998"/>
                    <a:pt x="15795" y="39998"/>
                  </a:cubicBezTo>
                  <a:cubicBezTo>
                    <a:pt x="19677" y="39998"/>
                    <a:pt x="23447" y="38563"/>
                    <a:pt x="25626" y="35396"/>
                  </a:cubicBezTo>
                  <a:cubicBezTo>
                    <a:pt x="27643" y="32456"/>
                    <a:pt x="28063" y="28423"/>
                    <a:pt x="26634" y="25230"/>
                  </a:cubicBezTo>
                  <a:cubicBezTo>
                    <a:pt x="25122" y="21953"/>
                    <a:pt x="21761" y="19601"/>
                    <a:pt x="18232" y="19517"/>
                  </a:cubicBezTo>
                  <a:cubicBezTo>
                    <a:pt x="18085" y="19508"/>
                    <a:pt x="17938" y="19504"/>
                    <a:pt x="17790" y="19504"/>
                  </a:cubicBezTo>
                  <a:cubicBezTo>
                    <a:pt x="15154" y="19504"/>
                    <a:pt x="12466" y="20915"/>
                    <a:pt x="11511" y="23382"/>
                  </a:cubicBezTo>
                  <a:cubicBezTo>
                    <a:pt x="10671" y="25314"/>
                    <a:pt x="11091" y="27667"/>
                    <a:pt x="12603" y="29179"/>
                  </a:cubicBezTo>
                  <a:cubicBezTo>
                    <a:pt x="13113" y="29689"/>
                    <a:pt x="13750" y="30136"/>
                    <a:pt x="14458" y="30136"/>
                  </a:cubicBezTo>
                  <a:cubicBezTo>
                    <a:pt x="14566" y="30136"/>
                    <a:pt x="14676" y="30126"/>
                    <a:pt x="14788" y="30103"/>
                  </a:cubicBezTo>
                  <a:cubicBezTo>
                    <a:pt x="15292" y="30019"/>
                    <a:pt x="15712" y="29599"/>
                    <a:pt x="15796" y="29095"/>
                  </a:cubicBezTo>
                  <a:cubicBezTo>
                    <a:pt x="15880" y="28339"/>
                    <a:pt x="15208" y="27835"/>
                    <a:pt x="14872" y="27331"/>
                  </a:cubicBezTo>
                  <a:cubicBezTo>
                    <a:pt x="14115" y="26238"/>
                    <a:pt x="14284" y="24726"/>
                    <a:pt x="15208" y="23802"/>
                  </a:cubicBezTo>
                  <a:cubicBezTo>
                    <a:pt x="15964" y="23130"/>
                    <a:pt x="17056" y="22878"/>
                    <a:pt x="18148" y="22878"/>
                  </a:cubicBezTo>
                  <a:cubicBezTo>
                    <a:pt x="19157" y="22878"/>
                    <a:pt x="20165" y="23046"/>
                    <a:pt x="21005" y="23550"/>
                  </a:cubicBezTo>
                  <a:cubicBezTo>
                    <a:pt x="22181" y="24222"/>
                    <a:pt x="23022" y="25566"/>
                    <a:pt x="23274" y="26911"/>
                  </a:cubicBezTo>
                  <a:cubicBezTo>
                    <a:pt x="24114" y="31027"/>
                    <a:pt x="20753" y="34388"/>
                    <a:pt x="16300" y="34640"/>
                  </a:cubicBezTo>
                  <a:cubicBezTo>
                    <a:pt x="16154" y="34646"/>
                    <a:pt x="16008" y="34648"/>
                    <a:pt x="15862" y="34648"/>
                  </a:cubicBezTo>
                  <a:cubicBezTo>
                    <a:pt x="13658" y="34648"/>
                    <a:pt x="11485" y="34048"/>
                    <a:pt x="9830" y="32708"/>
                  </a:cubicBezTo>
                  <a:cubicBezTo>
                    <a:pt x="5209" y="29011"/>
                    <a:pt x="4117" y="21533"/>
                    <a:pt x="9326" y="17501"/>
                  </a:cubicBezTo>
                  <a:cubicBezTo>
                    <a:pt x="11787" y="15624"/>
                    <a:pt x="14579" y="14906"/>
                    <a:pt x="17209" y="14906"/>
                  </a:cubicBezTo>
                  <a:cubicBezTo>
                    <a:pt x="19877" y="14906"/>
                    <a:pt x="22378" y="15645"/>
                    <a:pt x="24198" y="16660"/>
                  </a:cubicBezTo>
                  <a:cubicBezTo>
                    <a:pt x="27223" y="18257"/>
                    <a:pt x="29407" y="20861"/>
                    <a:pt x="31087" y="23718"/>
                  </a:cubicBezTo>
                  <a:cubicBezTo>
                    <a:pt x="31928" y="25146"/>
                    <a:pt x="32600" y="26659"/>
                    <a:pt x="33272" y="28171"/>
                  </a:cubicBezTo>
                  <a:cubicBezTo>
                    <a:pt x="33944" y="29599"/>
                    <a:pt x="34532" y="31112"/>
                    <a:pt x="35792" y="32204"/>
                  </a:cubicBezTo>
                  <a:cubicBezTo>
                    <a:pt x="36633" y="32876"/>
                    <a:pt x="37641" y="32876"/>
                    <a:pt x="38733" y="32876"/>
                  </a:cubicBezTo>
                  <a:lnTo>
                    <a:pt x="45035" y="32876"/>
                  </a:lnTo>
                  <a:cubicBezTo>
                    <a:pt x="45959" y="32876"/>
                    <a:pt x="45707" y="32288"/>
                    <a:pt x="45371" y="31952"/>
                  </a:cubicBezTo>
                  <a:cubicBezTo>
                    <a:pt x="44531" y="31112"/>
                    <a:pt x="43354" y="30859"/>
                    <a:pt x="42178" y="30607"/>
                  </a:cubicBezTo>
                  <a:cubicBezTo>
                    <a:pt x="39657" y="29851"/>
                    <a:pt x="39909" y="26490"/>
                    <a:pt x="40582" y="26490"/>
                  </a:cubicBezTo>
                  <a:cubicBezTo>
                    <a:pt x="42934" y="26490"/>
                    <a:pt x="42934" y="26575"/>
                    <a:pt x="44951" y="26575"/>
                  </a:cubicBezTo>
                  <a:cubicBezTo>
                    <a:pt x="45993" y="26544"/>
                    <a:pt x="46777" y="26502"/>
                    <a:pt x="47460" y="26502"/>
                  </a:cubicBezTo>
                  <a:cubicBezTo>
                    <a:pt x="48649" y="26502"/>
                    <a:pt x="49528" y="26629"/>
                    <a:pt x="50916" y="27163"/>
                  </a:cubicBezTo>
                  <a:cubicBezTo>
                    <a:pt x="52176" y="27583"/>
                    <a:pt x="53269" y="28759"/>
                    <a:pt x="54025" y="29851"/>
                  </a:cubicBezTo>
                  <a:cubicBezTo>
                    <a:pt x="54445" y="30439"/>
                    <a:pt x="54781" y="30943"/>
                    <a:pt x="54949" y="31532"/>
                  </a:cubicBezTo>
                  <a:cubicBezTo>
                    <a:pt x="55117" y="31952"/>
                    <a:pt x="55285" y="32456"/>
                    <a:pt x="55621" y="32624"/>
                  </a:cubicBezTo>
                  <a:lnTo>
                    <a:pt x="55705" y="32624"/>
                  </a:lnTo>
                  <a:cubicBezTo>
                    <a:pt x="56153" y="32848"/>
                    <a:pt x="57124" y="32885"/>
                    <a:pt x="57722" y="32885"/>
                  </a:cubicBezTo>
                  <a:cubicBezTo>
                    <a:pt x="58020" y="32885"/>
                    <a:pt x="58226" y="32876"/>
                    <a:pt x="58226" y="32876"/>
                  </a:cubicBezTo>
                  <a:lnTo>
                    <a:pt x="61586" y="32876"/>
                  </a:lnTo>
                  <a:cubicBezTo>
                    <a:pt x="61839" y="32876"/>
                    <a:pt x="64359" y="32876"/>
                    <a:pt x="64275" y="32624"/>
                  </a:cubicBezTo>
                  <a:cubicBezTo>
                    <a:pt x="63939" y="31280"/>
                    <a:pt x="62427" y="31027"/>
                    <a:pt x="61250" y="30355"/>
                  </a:cubicBezTo>
                  <a:cubicBezTo>
                    <a:pt x="60158" y="29683"/>
                    <a:pt x="59150" y="28927"/>
                    <a:pt x="58646" y="27667"/>
                  </a:cubicBezTo>
                  <a:cubicBezTo>
                    <a:pt x="58394" y="26995"/>
                    <a:pt x="58562" y="25482"/>
                    <a:pt x="58982" y="24978"/>
                  </a:cubicBezTo>
                  <a:cubicBezTo>
                    <a:pt x="59318" y="24558"/>
                    <a:pt x="59738" y="24306"/>
                    <a:pt x="60242" y="24222"/>
                  </a:cubicBezTo>
                  <a:cubicBezTo>
                    <a:pt x="60410" y="24194"/>
                    <a:pt x="60588" y="24185"/>
                    <a:pt x="60768" y="24185"/>
                  </a:cubicBezTo>
                  <a:cubicBezTo>
                    <a:pt x="61129" y="24185"/>
                    <a:pt x="61502" y="24222"/>
                    <a:pt x="61839" y="24222"/>
                  </a:cubicBezTo>
                  <a:cubicBezTo>
                    <a:pt x="62511" y="24306"/>
                    <a:pt x="63183" y="24474"/>
                    <a:pt x="63855" y="24558"/>
                  </a:cubicBezTo>
                  <a:cubicBezTo>
                    <a:pt x="65115" y="24726"/>
                    <a:pt x="66376" y="24726"/>
                    <a:pt x="67636" y="24726"/>
                  </a:cubicBezTo>
                  <a:cubicBezTo>
                    <a:pt x="69820" y="24642"/>
                    <a:pt x="71921" y="24306"/>
                    <a:pt x="73937" y="23634"/>
                  </a:cubicBezTo>
                  <a:cubicBezTo>
                    <a:pt x="75366" y="23130"/>
                    <a:pt x="76710" y="22542"/>
                    <a:pt x="77886" y="21617"/>
                  </a:cubicBezTo>
                  <a:cubicBezTo>
                    <a:pt x="78782" y="20945"/>
                    <a:pt x="78932" y="20759"/>
                    <a:pt x="78533" y="20759"/>
                  </a:cubicBezTo>
                  <a:cubicBezTo>
                    <a:pt x="78334" y="20759"/>
                    <a:pt x="77998" y="20805"/>
                    <a:pt x="77550" y="20861"/>
                  </a:cubicBezTo>
                  <a:cubicBezTo>
                    <a:pt x="76566" y="20960"/>
                    <a:pt x="75581" y="21000"/>
                    <a:pt x="74614" y="21000"/>
                  </a:cubicBezTo>
                  <a:cubicBezTo>
                    <a:pt x="73930" y="21000"/>
                    <a:pt x="73254" y="20980"/>
                    <a:pt x="72593" y="20945"/>
                  </a:cubicBezTo>
                  <a:cubicBezTo>
                    <a:pt x="70997" y="20861"/>
                    <a:pt x="69484" y="20693"/>
                    <a:pt x="68140" y="20021"/>
                  </a:cubicBezTo>
                  <a:cubicBezTo>
                    <a:pt x="67048" y="19433"/>
                    <a:pt x="66039" y="18845"/>
                    <a:pt x="65199" y="18005"/>
                  </a:cubicBezTo>
                  <a:cubicBezTo>
                    <a:pt x="65115" y="17837"/>
                    <a:pt x="65031" y="17416"/>
                    <a:pt x="65199" y="17164"/>
                  </a:cubicBezTo>
                  <a:cubicBezTo>
                    <a:pt x="65296" y="17100"/>
                    <a:pt x="65429" y="17073"/>
                    <a:pt x="65566" y="17073"/>
                  </a:cubicBezTo>
                  <a:cubicBezTo>
                    <a:pt x="65787" y="17073"/>
                    <a:pt x="66020" y="17145"/>
                    <a:pt x="66123" y="17248"/>
                  </a:cubicBezTo>
                  <a:cubicBezTo>
                    <a:pt x="67636" y="18509"/>
                    <a:pt x="69904" y="19517"/>
                    <a:pt x="72257" y="19685"/>
                  </a:cubicBezTo>
                  <a:cubicBezTo>
                    <a:pt x="73097" y="19685"/>
                    <a:pt x="73900" y="19722"/>
                    <a:pt x="74715" y="19722"/>
                  </a:cubicBezTo>
                  <a:cubicBezTo>
                    <a:pt x="75123" y="19722"/>
                    <a:pt x="75534" y="19713"/>
                    <a:pt x="75954" y="19685"/>
                  </a:cubicBezTo>
                  <a:lnTo>
                    <a:pt x="78222" y="19685"/>
                  </a:lnTo>
                  <a:cubicBezTo>
                    <a:pt x="78334" y="19685"/>
                    <a:pt x="78502" y="19694"/>
                    <a:pt x="78683" y="19694"/>
                  </a:cubicBezTo>
                  <a:cubicBezTo>
                    <a:pt x="79044" y="19694"/>
                    <a:pt x="79455" y="19657"/>
                    <a:pt x="79567" y="19433"/>
                  </a:cubicBezTo>
                  <a:cubicBezTo>
                    <a:pt x="79651" y="19265"/>
                    <a:pt x="79651" y="19181"/>
                    <a:pt x="79651" y="19097"/>
                  </a:cubicBezTo>
                  <a:cubicBezTo>
                    <a:pt x="79483" y="13972"/>
                    <a:pt x="79062" y="8258"/>
                    <a:pt x="73769" y="5822"/>
                  </a:cubicBezTo>
                  <a:cubicBezTo>
                    <a:pt x="69820" y="4058"/>
                    <a:pt x="63855" y="1285"/>
                    <a:pt x="61418" y="109"/>
                  </a:cubicBezTo>
                  <a:cubicBezTo>
                    <a:pt x="61288" y="34"/>
                    <a:pt x="61153" y="1"/>
                    <a:pt x="61022" y="1"/>
                  </a:cubicBezTo>
                  <a:close/>
                </a:path>
              </a:pathLst>
            </a:custGeom>
            <a:solidFill>
              <a:srgbClr val="30BA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6 boxes">
  <p:cSld name="TITLE_AND_TWO_COLUMNS_1_1">
    <p:spTree>
      <p:nvGrpSpPr>
        <p:cNvPr id="136" name="Shape 136"/>
        <p:cNvGrpSpPr/>
        <p:nvPr/>
      </p:nvGrpSpPr>
      <p:grpSpPr>
        <a:xfrm>
          <a:off x="0" y="0"/>
          <a:ext cx="0" cy="0"/>
          <a:chOff x="0" y="0"/>
          <a:chExt cx="0" cy="0"/>
        </a:xfrm>
      </p:grpSpPr>
      <p:sp>
        <p:nvSpPr>
          <p:cNvPr id="137" name="Google Shape;137;p11"/>
          <p:cNvSpPr txBox="1"/>
          <p:nvPr>
            <p:ph type="title"/>
          </p:nvPr>
        </p:nvSpPr>
        <p:spPr>
          <a:xfrm>
            <a:off x="311700" y="17590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8" name="Google Shape;138;p11"/>
          <p:cNvSpPr txBox="1"/>
          <p:nvPr>
            <p:ph idx="1" type="body"/>
          </p:nvPr>
        </p:nvSpPr>
        <p:spPr>
          <a:xfrm>
            <a:off x="311700" y="889426"/>
            <a:ext cx="2613300" cy="17556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39" name="Google Shape;139;p11"/>
          <p:cNvSpPr txBox="1"/>
          <p:nvPr>
            <p:ph idx="2" type="body"/>
          </p:nvPr>
        </p:nvSpPr>
        <p:spPr>
          <a:xfrm>
            <a:off x="3265374" y="889426"/>
            <a:ext cx="2613300" cy="17556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0" name="Google Shape;140;p11"/>
          <p:cNvSpPr/>
          <p:nvPr/>
        </p:nvSpPr>
        <p:spPr>
          <a:xfrm>
            <a:off x="7206025" y="4796325"/>
            <a:ext cx="19380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41" name="Google Shape;141;p11"/>
          <p:cNvSpPr/>
          <p:nvPr/>
        </p:nvSpPr>
        <p:spPr>
          <a:xfrm>
            <a:off x="6209925" y="4796325"/>
            <a:ext cx="6627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42" name="Google Shape;142;p11"/>
          <p:cNvSpPr/>
          <p:nvPr/>
        </p:nvSpPr>
        <p:spPr>
          <a:xfrm>
            <a:off x="4564413" y="4796325"/>
            <a:ext cx="1645500" cy="1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43" name="Google Shape;143;p11"/>
          <p:cNvSpPr/>
          <p:nvPr/>
        </p:nvSpPr>
        <p:spPr>
          <a:xfrm>
            <a:off x="6872625" y="4796325"/>
            <a:ext cx="333300" cy="10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44" name="Google Shape;144;p11"/>
          <p:cNvSpPr txBox="1"/>
          <p:nvPr>
            <p:ph idx="12" type="sldNum"/>
          </p:nvPr>
        </p:nvSpPr>
        <p:spPr>
          <a:xfrm>
            <a:off x="3870100" y="4716674"/>
            <a:ext cx="548700" cy="265200"/>
          </a:xfrm>
          <a:prstGeom prst="rect">
            <a:avLst/>
          </a:prstGeom>
        </p:spPr>
        <p:txBody>
          <a:bodyPr anchorCtr="0" anchor="t" bIns="91425" lIns="91425" spcFirstLastPara="1" rIns="91425" wrap="square" tIns="91425">
            <a:normAutofit fontScale="77500" lnSpcReduction="20000"/>
          </a:bodyPr>
          <a:lstStyle>
            <a:lvl1pPr lvl="0" algn="r">
              <a:buNone/>
              <a:defRPr sz="800">
                <a:solidFill>
                  <a:schemeClr val="dk2"/>
                </a:solidFill>
                <a:latin typeface="SUSE SemiBold"/>
                <a:ea typeface="SUSE SemiBold"/>
                <a:cs typeface="SUSE SemiBold"/>
                <a:sym typeface="SUSE SemiBold"/>
              </a:defRPr>
            </a:lvl1pPr>
            <a:lvl2pPr lvl="1" algn="r">
              <a:buNone/>
              <a:defRPr sz="800">
                <a:solidFill>
                  <a:schemeClr val="dk2"/>
                </a:solidFill>
                <a:latin typeface="SUSE SemiBold"/>
                <a:ea typeface="SUSE SemiBold"/>
                <a:cs typeface="SUSE SemiBold"/>
                <a:sym typeface="SUSE SemiBold"/>
              </a:defRPr>
            </a:lvl2pPr>
            <a:lvl3pPr lvl="2" algn="r">
              <a:buNone/>
              <a:defRPr sz="800">
                <a:solidFill>
                  <a:schemeClr val="dk2"/>
                </a:solidFill>
                <a:latin typeface="SUSE SemiBold"/>
                <a:ea typeface="SUSE SemiBold"/>
                <a:cs typeface="SUSE SemiBold"/>
                <a:sym typeface="SUSE SemiBold"/>
              </a:defRPr>
            </a:lvl3pPr>
            <a:lvl4pPr lvl="3" algn="r">
              <a:buNone/>
              <a:defRPr sz="800">
                <a:solidFill>
                  <a:schemeClr val="dk2"/>
                </a:solidFill>
                <a:latin typeface="SUSE SemiBold"/>
                <a:ea typeface="SUSE SemiBold"/>
                <a:cs typeface="SUSE SemiBold"/>
                <a:sym typeface="SUSE SemiBold"/>
              </a:defRPr>
            </a:lvl4pPr>
            <a:lvl5pPr lvl="4" algn="r">
              <a:buNone/>
              <a:defRPr sz="800">
                <a:solidFill>
                  <a:schemeClr val="dk2"/>
                </a:solidFill>
                <a:latin typeface="SUSE SemiBold"/>
                <a:ea typeface="SUSE SemiBold"/>
                <a:cs typeface="SUSE SemiBold"/>
                <a:sym typeface="SUSE SemiBold"/>
              </a:defRPr>
            </a:lvl5pPr>
            <a:lvl6pPr lvl="5" algn="r">
              <a:buNone/>
              <a:defRPr sz="800">
                <a:solidFill>
                  <a:schemeClr val="dk2"/>
                </a:solidFill>
                <a:latin typeface="SUSE SemiBold"/>
                <a:ea typeface="SUSE SemiBold"/>
                <a:cs typeface="SUSE SemiBold"/>
                <a:sym typeface="SUSE SemiBold"/>
              </a:defRPr>
            </a:lvl6pPr>
            <a:lvl7pPr lvl="6" algn="r">
              <a:buNone/>
              <a:defRPr sz="800">
                <a:solidFill>
                  <a:schemeClr val="dk2"/>
                </a:solidFill>
                <a:latin typeface="SUSE SemiBold"/>
                <a:ea typeface="SUSE SemiBold"/>
                <a:cs typeface="SUSE SemiBold"/>
                <a:sym typeface="SUSE SemiBold"/>
              </a:defRPr>
            </a:lvl7pPr>
            <a:lvl8pPr lvl="7" algn="r">
              <a:buNone/>
              <a:defRPr sz="800">
                <a:solidFill>
                  <a:schemeClr val="dk2"/>
                </a:solidFill>
                <a:latin typeface="SUSE SemiBold"/>
                <a:ea typeface="SUSE SemiBold"/>
                <a:cs typeface="SUSE SemiBold"/>
                <a:sym typeface="SUSE SemiBold"/>
              </a:defRPr>
            </a:lvl8pPr>
            <a:lvl9pPr lvl="8" algn="r">
              <a:buNone/>
              <a:defRPr sz="800">
                <a:solidFill>
                  <a:schemeClr val="dk2"/>
                </a:solidFill>
                <a:latin typeface="SUSE SemiBold"/>
                <a:ea typeface="SUSE SemiBold"/>
                <a:cs typeface="SUSE SemiBold"/>
                <a:sym typeface="SUSE SemiBold"/>
              </a:defRPr>
            </a:lvl9pPr>
          </a:lstStyle>
          <a:p>
            <a:pPr indent="0" lvl="0" marL="0" rtl="0" algn="r">
              <a:spcBef>
                <a:spcPts val="0"/>
              </a:spcBef>
              <a:spcAft>
                <a:spcPts val="0"/>
              </a:spcAft>
              <a:buNone/>
            </a:pPr>
            <a:fld id="{00000000-1234-1234-1234-123412341234}" type="slidenum">
              <a:rPr lang="en"/>
              <a:t>‹#›</a:t>
            </a:fld>
            <a:endParaRPr/>
          </a:p>
        </p:txBody>
      </p:sp>
      <p:grpSp>
        <p:nvGrpSpPr>
          <p:cNvPr id="145" name="Google Shape;145;p11"/>
          <p:cNvGrpSpPr/>
          <p:nvPr/>
        </p:nvGrpSpPr>
        <p:grpSpPr>
          <a:xfrm>
            <a:off x="221751" y="4730422"/>
            <a:ext cx="1246356" cy="225094"/>
            <a:chOff x="1019500" y="2421025"/>
            <a:chExt cx="5536900" cy="999975"/>
          </a:xfrm>
        </p:grpSpPr>
        <p:sp>
          <p:nvSpPr>
            <p:cNvPr id="146" name="Google Shape;146;p11"/>
            <p:cNvSpPr/>
            <p:nvPr/>
          </p:nvSpPr>
          <p:spPr>
            <a:xfrm>
              <a:off x="3348925" y="2444725"/>
              <a:ext cx="3207475" cy="808700"/>
            </a:xfrm>
            <a:custGeom>
              <a:rect b="b" l="l" r="r" t="t"/>
              <a:pathLst>
                <a:path extrusionOk="0" h="32348" w="128299">
                  <a:moveTo>
                    <a:pt x="111747" y="421"/>
                  </a:moveTo>
                  <a:cubicBezTo>
                    <a:pt x="108218" y="421"/>
                    <a:pt x="105277" y="3362"/>
                    <a:pt x="105277" y="6890"/>
                  </a:cubicBezTo>
                  <a:lnTo>
                    <a:pt x="105277" y="25458"/>
                  </a:lnTo>
                  <a:cubicBezTo>
                    <a:pt x="105277" y="28987"/>
                    <a:pt x="108218" y="31928"/>
                    <a:pt x="111747" y="31928"/>
                  </a:cubicBezTo>
                  <a:lnTo>
                    <a:pt x="126030" y="31928"/>
                  </a:lnTo>
                  <a:cubicBezTo>
                    <a:pt x="127290" y="31928"/>
                    <a:pt x="128298" y="30920"/>
                    <a:pt x="128298" y="29659"/>
                  </a:cubicBezTo>
                  <a:cubicBezTo>
                    <a:pt x="128298" y="28483"/>
                    <a:pt x="127290" y="27475"/>
                    <a:pt x="126030" y="27475"/>
                  </a:cubicBezTo>
                  <a:lnTo>
                    <a:pt x="111747" y="27475"/>
                  </a:lnTo>
                  <a:cubicBezTo>
                    <a:pt x="110654" y="27475"/>
                    <a:pt x="109814" y="26551"/>
                    <a:pt x="109814" y="25458"/>
                  </a:cubicBezTo>
                  <a:lnTo>
                    <a:pt x="109814" y="18233"/>
                  </a:lnTo>
                  <a:lnTo>
                    <a:pt x="123509" y="18233"/>
                  </a:lnTo>
                  <a:cubicBezTo>
                    <a:pt x="124686" y="18233"/>
                    <a:pt x="125694" y="17309"/>
                    <a:pt x="125694" y="16132"/>
                  </a:cubicBezTo>
                  <a:cubicBezTo>
                    <a:pt x="125694" y="14956"/>
                    <a:pt x="124686" y="13948"/>
                    <a:pt x="123509" y="13948"/>
                  </a:cubicBezTo>
                  <a:lnTo>
                    <a:pt x="109814" y="13948"/>
                  </a:lnTo>
                  <a:lnTo>
                    <a:pt x="109814" y="6890"/>
                  </a:lnTo>
                  <a:cubicBezTo>
                    <a:pt x="109814" y="5798"/>
                    <a:pt x="110654" y="4874"/>
                    <a:pt x="111747" y="4874"/>
                  </a:cubicBezTo>
                  <a:lnTo>
                    <a:pt x="126030" y="4874"/>
                  </a:lnTo>
                  <a:cubicBezTo>
                    <a:pt x="127290" y="4874"/>
                    <a:pt x="128298" y="3866"/>
                    <a:pt x="128298" y="2689"/>
                  </a:cubicBezTo>
                  <a:cubicBezTo>
                    <a:pt x="128298" y="1429"/>
                    <a:pt x="127290" y="421"/>
                    <a:pt x="126030" y="421"/>
                  </a:cubicBezTo>
                  <a:close/>
                  <a:moveTo>
                    <a:pt x="12772" y="1"/>
                  </a:moveTo>
                  <a:cubicBezTo>
                    <a:pt x="10335" y="1"/>
                    <a:pt x="8151" y="421"/>
                    <a:pt x="6302" y="1345"/>
                  </a:cubicBezTo>
                  <a:cubicBezTo>
                    <a:pt x="4454" y="2185"/>
                    <a:pt x="3025" y="3362"/>
                    <a:pt x="2017" y="4790"/>
                  </a:cubicBezTo>
                  <a:cubicBezTo>
                    <a:pt x="1009" y="6218"/>
                    <a:pt x="589" y="7815"/>
                    <a:pt x="589" y="9663"/>
                  </a:cubicBezTo>
                  <a:cubicBezTo>
                    <a:pt x="589" y="11343"/>
                    <a:pt x="925" y="12772"/>
                    <a:pt x="1681" y="13864"/>
                  </a:cubicBezTo>
                  <a:cubicBezTo>
                    <a:pt x="2521" y="15040"/>
                    <a:pt x="3782" y="16048"/>
                    <a:pt x="5462" y="16889"/>
                  </a:cubicBezTo>
                  <a:cubicBezTo>
                    <a:pt x="7142" y="17645"/>
                    <a:pt x="9495" y="18317"/>
                    <a:pt x="12352" y="18821"/>
                  </a:cubicBezTo>
                  <a:cubicBezTo>
                    <a:pt x="15208" y="19409"/>
                    <a:pt x="17225" y="19997"/>
                    <a:pt x="18401" y="20669"/>
                  </a:cubicBezTo>
                  <a:cubicBezTo>
                    <a:pt x="19577" y="21426"/>
                    <a:pt x="20165" y="22350"/>
                    <a:pt x="20165" y="23442"/>
                  </a:cubicBezTo>
                  <a:cubicBezTo>
                    <a:pt x="20165" y="24870"/>
                    <a:pt x="19493" y="25963"/>
                    <a:pt x="18233" y="26719"/>
                  </a:cubicBezTo>
                  <a:cubicBezTo>
                    <a:pt x="16889" y="27559"/>
                    <a:pt x="15124" y="27895"/>
                    <a:pt x="12940" y="27895"/>
                  </a:cubicBezTo>
                  <a:cubicBezTo>
                    <a:pt x="10503" y="27895"/>
                    <a:pt x="8571" y="27475"/>
                    <a:pt x="6974" y="26635"/>
                  </a:cubicBezTo>
                  <a:cubicBezTo>
                    <a:pt x="6050" y="26047"/>
                    <a:pt x="5210" y="25374"/>
                    <a:pt x="4454" y="24618"/>
                  </a:cubicBezTo>
                  <a:cubicBezTo>
                    <a:pt x="4016" y="24049"/>
                    <a:pt x="3351" y="23777"/>
                    <a:pt x="2671" y="23777"/>
                  </a:cubicBezTo>
                  <a:cubicBezTo>
                    <a:pt x="2045" y="23777"/>
                    <a:pt x="1408" y="24007"/>
                    <a:pt x="925" y="24450"/>
                  </a:cubicBezTo>
                  <a:cubicBezTo>
                    <a:pt x="85" y="25374"/>
                    <a:pt x="1" y="26887"/>
                    <a:pt x="841" y="27811"/>
                  </a:cubicBezTo>
                  <a:cubicBezTo>
                    <a:pt x="3530" y="30836"/>
                    <a:pt x="7562" y="32348"/>
                    <a:pt x="12940" y="32348"/>
                  </a:cubicBezTo>
                  <a:cubicBezTo>
                    <a:pt x="15460" y="32348"/>
                    <a:pt x="17645" y="32012"/>
                    <a:pt x="19493" y="31256"/>
                  </a:cubicBezTo>
                  <a:cubicBezTo>
                    <a:pt x="21342" y="30500"/>
                    <a:pt x="22854" y="29407"/>
                    <a:pt x="23862" y="27979"/>
                  </a:cubicBezTo>
                  <a:cubicBezTo>
                    <a:pt x="24955" y="26635"/>
                    <a:pt x="25459" y="25038"/>
                    <a:pt x="25459" y="23190"/>
                  </a:cubicBezTo>
                  <a:cubicBezTo>
                    <a:pt x="25459" y="21426"/>
                    <a:pt x="25123" y="19997"/>
                    <a:pt x="24282" y="18905"/>
                  </a:cubicBezTo>
                  <a:cubicBezTo>
                    <a:pt x="23526" y="17729"/>
                    <a:pt x="22350" y="16721"/>
                    <a:pt x="20670" y="15964"/>
                  </a:cubicBezTo>
                  <a:cubicBezTo>
                    <a:pt x="18989" y="15208"/>
                    <a:pt x="16805" y="14536"/>
                    <a:pt x="13948" y="14032"/>
                  </a:cubicBezTo>
                  <a:cubicBezTo>
                    <a:pt x="10923" y="13528"/>
                    <a:pt x="8823" y="12856"/>
                    <a:pt x="7647" y="12100"/>
                  </a:cubicBezTo>
                  <a:cubicBezTo>
                    <a:pt x="6554" y="11343"/>
                    <a:pt x="5966" y="10335"/>
                    <a:pt x="5966" y="9075"/>
                  </a:cubicBezTo>
                  <a:cubicBezTo>
                    <a:pt x="5966" y="7731"/>
                    <a:pt x="6554" y="6638"/>
                    <a:pt x="7731" y="5714"/>
                  </a:cubicBezTo>
                  <a:cubicBezTo>
                    <a:pt x="8907" y="4874"/>
                    <a:pt x="10671" y="4454"/>
                    <a:pt x="12856" y="4454"/>
                  </a:cubicBezTo>
                  <a:cubicBezTo>
                    <a:pt x="15040" y="4454"/>
                    <a:pt x="16805" y="4874"/>
                    <a:pt x="18149" y="5714"/>
                  </a:cubicBezTo>
                  <a:cubicBezTo>
                    <a:pt x="18821" y="6218"/>
                    <a:pt x="19493" y="6806"/>
                    <a:pt x="20081" y="7563"/>
                  </a:cubicBezTo>
                  <a:cubicBezTo>
                    <a:pt x="20601" y="8177"/>
                    <a:pt x="21333" y="8499"/>
                    <a:pt x="22068" y="8499"/>
                  </a:cubicBezTo>
                  <a:cubicBezTo>
                    <a:pt x="22641" y="8499"/>
                    <a:pt x="23216" y="8303"/>
                    <a:pt x="23694" y="7899"/>
                  </a:cubicBezTo>
                  <a:cubicBezTo>
                    <a:pt x="24618" y="6974"/>
                    <a:pt x="24702" y="5462"/>
                    <a:pt x="23862" y="4454"/>
                  </a:cubicBezTo>
                  <a:cubicBezTo>
                    <a:pt x="22770" y="3278"/>
                    <a:pt x="21510" y="2269"/>
                    <a:pt x="20165" y="1597"/>
                  </a:cubicBezTo>
                  <a:cubicBezTo>
                    <a:pt x="18149" y="589"/>
                    <a:pt x="15628" y="1"/>
                    <a:pt x="12772" y="1"/>
                  </a:cubicBezTo>
                  <a:close/>
                  <a:moveTo>
                    <a:pt x="37641" y="1"/>
                  </a:moveTo>
                  <a:cubicBezTo>
                    <a:pt x="36213" y="1"/>
                    <a:pt x="35121" y="1177"/>
                    <a:pt x="35121" y="2605"/>
                  </a:cubicBezTo>
                  <a:lnTo>
                    <a:pt x="35121" y="19829"/>
                  </a:lnTo>
                  <a:cubicBezTo>
                    <a:pt x="35121" y="23946"/>
                    <a:pt x="36213" y="27055"/>
                    <a:pt x="38398" y="29155"/>
                  </a:cubicBezTo>
                  <a:cubicBezTo>
                    <a:pt x="40582" y="31256"/>
                    <a:pt x="43775" y="32348"/>
                    <a:pt x="47976" y="32348"/>
                  </a:cubicBezTo>
                  <a:cubicBezTo>
                    <a:pt x="52093" y="32348"/>
                    <a:pt x="55286" y="31256"/>
                    <a:pt x="57470" y="29155"/>
                  </a:cubicBezTo>
                  <a:cubicBezTo>
                    <a:pt x="59655" y="27055"/>
                    <a:pt x="60747" y="23946"/>
                    <a:pt x="60747" y="19829"/>
                  </a:cubicBezTo>
                  <a:lnTo>
                    <a:pt x="60747" y="2605"/>
                  </a:lnTo>
                  <a:cubicBezTo>
                    <a:pt x="60747" y="1177"/>
                    <a:pt x="59655" y="1"/>
                    <a:pt x="58226" y="1"/>
                  </a:cubicBezTo>
                  <a:cubicBezTo>
                    <a:pt x="56798" y="1"/>
                    <a:pt x="55622" y="1177"/>
                    <a:pt x="55622" y="2605"/>
                  </a:cubicBezTo>
                  <a:lnTo>
                    <a:pt x="55622" y="19241"/>
                  </a:lnTo>
                  <a:cubicBezTo>
                    <a:pt x="55622" y="22182"/>
                    <a:pt x="55033" y="24366"/>
                    <a:pt x="53773" y="25795"/>
                  </a:cubicBezTo>
                  <a:cubicBezTo>
                    <a:pt x="52513" y="27223"/>
                    <a:pt x="50580" y="27895"/>
                    <a:pt x="47976" y="27895"/>
                  </a:cubicBezTo>
                  <a:cubicBezTo>
                    <a:pt x="45287" y="27895"/>
                    <a:pt x="43355" y="27223"/>
                    <a:pt x="42094" y="25795"/>
                  </a:cubicBezTo>
                  <a:cubicBezTo>
                    <a:pt x="40834" y="24366"/>
                    <a:pt x="40246" y="22182"/>
                    <a:pt x="40246" y="19241"/>
                  </a:cubicBezTo>
                  <a:lnTo>
                    <a:pt x="40246" y="2605"/>
                  </a:lnTo>
                  <a:cubicBezTo>
                    <a:pt x="40246" y="1177"/>
                    <a:pt x="39070" y="1"/>
                    <a:pt x="37641" y="1"/>
                  </a:cubicBezTo>
                  <a:close/>
                  <a:moveTo>
                    <a:pt x="82928" y="1"/>
                  </a:moveTo>
                  <a:cubicBezTo>
                    <a:pt x="80491" y="1"/>
                    <a:pt x="78307" y="421"/>
                    <a:pt x="76458" y="1261"/>
                  </a:cubicBezTo>
                  <a:cubicBezTo>
                    <a:pt x="74610" y="2185"/>
                    <a:pt x="73182" y="3278"/>
                    <a:pt x="72257" y="4790"/>
                  </a:cubicBezTo>
                  <a:cubicBezTo>
                    <a:pt x="71249" y="6218"/>
                    <a:pt x="70745" y="7815"/>
                    <a:pt x="70745" y="9579"/>
                  </a:cubicBezTo>
                  <a:cubicBezTo>
                    <a:pt x="70745" y="11259"/>
                    <a:pt x="71165" y="12688"/>
                    <a:pt x="71921" y="13864"/>
                  </a:cubicBezTo>
                  <a:cubicBezTo>
                    <a:pt x="72678" y="15040"/>
                    <a:pt x="73938" y="16048"/>
                    <a:pt x="75618" y="16805"/>
                  </a:cubicBezTo>
                  <a:cubicBezTo>
                    <a:pt x="77383" y="17645"/>
                    <a:pt x="79651" y="18317"/>
                    <a:pt x="82508" y="18821"/>
                  </a:cubicBezTo>
                  <a:cubicBezTo>
                    <a:pt x="85448" y="19409"/>
                    <a:pt x="87465" y="19997"/>
                    <a:pt x="88557" y="20669"/>
                  </a:cubicBezTo>
                  <a:cubicBezTo>
                    <a:pt x="89733" y="21426"/>
                    <a:pt x="90322" y="22266"/>
                    <a:pt x="90322" y="23442"/>
                  </a:cubicBezTo>
                  <a:cubicBezTo>
                    <a:pt x="90322" y="24870"/>
                    <a:pt x="89649" y="25963"/>
                    <a:pt x="88389" y="26719"/>
                  </a:cubicBezTo>
                  <a:cubicBezTo>
                    <a:pt x="87129" y="27559"/>
                    <a:pt x="85364" y="27895"/>
                    <a:pt x="83096" y="27895"/>
                  </a:cubicBezTo>
                  <a:cubicBezTo>
                    <a:pt x="80743" y="27895"/>
                    <a:pt x="78727" y="27475"/>
                    <a:pt x="77131" y="26551"/>
                  </a:cubicBezTo>
                  <a:cubicBezTo>
                    <a:pt x="76206" y="26047"/>
                    <a:pt x="75366" y="25374"/>
                    <a:pt x="74694" y="24534"/>
                  </a:cubicBezTo>
                  <a:cubicBezTo>
                    <a:pt x="74222" y="24019"/>
                    <a:pt x="73574" y="23767"/>
                    <a:pt x="72919" y="23767"/>
                  </a:cubicBezTo>
                  <a:cubicBezTo>
                    <a:pt x="72292" y="23767"/>
                    <a:pt x="71658" y="23998"/>
                    <a:pt x="71165" y="24450"/>
                  </a:cubicBezTo>
                  <a:cubicBezTo>
                    <a:pt x="70241" y="25374"/>
                    <a:pt x="70157" y="26887"/>
                    <a:pt x="70997" y="27811"/>
                  </a:cubicBezTo>
                  <a:cubicBezTo>
                    <a:pt x="73770" y="30836"/>
                    <a:pt x="77803" y="32348"/>
                    <a:pt x="83180" y="32348"/>
                  </a:cubicBezTo>
                  <a:cubicBezTo>
                    <a:pt x="85617" y="32348"/>
                    <a:pt x="87801" y="31928"/>
                    <a:pt x="89649" y="31256"/>
                  </a:cubicBezTo>
                  <a:cubicBezTo>
                    <a:pt x="91582" y="30500"/>
                    <a:pt x="93010" y="29407"/>
                    <a:pt x="94102" y="27979"/>
                  </a:cubicBezTo>
                  <a:cubicBezTo>
                    <a:pt x="95111" y="26635"/>
                    <a:pt x="95615" y="25038"/>
                    <a:pt x="95615" y="23190"/>
                  </a:cubicBezTo>
                  <a:cubicBezTo>
                    <a:pt x="95615" y="21426"/>
                    <a:pt x="95279" y="19997"/>
                    <a:pt x="94523" y="18821"/>
                  </a:cubicBezTo>
                  <a:cubicBezTo>
                    <a:pt x="93766" y="17729"/>
                    <a:pt x="92506" y="16721"/>
                    <a:pt x="90910" y="15964"/>
                  </a:cubicBezTo>
                  <a:cubicBezTo>
                    <a:pt x="89229" y="15208"/>
                    <a:pt x="86961" y="14536"/>
                    <a:pt x="84188" y="14032"/>
                  </a:cubicBezTo>
                  <a:cubicBezTo>
                    <a:pt x="81163" y="13528"/>
                    <a:pt x="79063" y="12856"/>
                    <a:pt x="77887" y="12100"/>
                  </a:cubicBezTo>
                  <a:cubicBezTo>
                    <a:pt x="76710" y="11343"/>
                    <a:pt x="76122" y="10335"/>
                    <a:pt x="76122" y="9075"/>
                  </a:cubicBezTo>
                  <a:cubicBezTo>
                    <a:pt x="76122" y="7731"/>
                    <a:pt x="76710" y="6638"/>
                    <a:pt x="77887" y="5714"/>
                  </a:cubicBezTo>
                  <a:cubicBezTo>
                    <a:pt x="79147" y="4874"/>
                    <a:pt x="80827" y="4454"/>
                    <a:pt x="83012" y="4454"/>
                  </a:cubicBezTo>
                  <a:cubicBezTo>
                    <a:pt x="85196" y="4454"/>
                    <a:pt x="86961" y="4874"/>
                    <a:pt x="88305" y="5714"/>
                  </a:cubicBezTo>
                  <a:cubicBezTo>
                    <a:pt x="89061" y="6218"/>
                    <a:pt x="89733" y="6806"/>
                    <a:pt x="90322" y="7563"/>
                  </a:cubicBezTo>
                  <a:cubicBezTo>
                    <a:pt x="90794" y="8177"/>
                    <a:pt x="91505" y="8499"/>
                    <a:pt x="92232" y="8499"/>
                  </a:cubicBezTo>
                  <a:cubicBezTo>
                    <a:pt x="92797" y="8499"/>
                    <a:pt x="93372" y="8303"/>
                    <a:pt x="93850" y="7899"/>
                  </a:cubicBezTo>
                  <a:cubicBezTo>
                    <a:pt x="94859" y="6974"/>
                    <a:pt x="94943" y="5462"/>
                    <a:pt x="94018" y="4454"/>
                  </a:cubicBezTo>
                  <a:cubicBezTo>
                    <a:pt x="92926" y="3278"/>
                    <a:pt x="91750" y="2269"/>
                    <a:pt x="90322" y="1597"/>
                  </a:cubicBezTo>
                  <a:cubicBezTo>
                    <a:pt x="88305" y="505"/>
                    <a:pt x="85869" y="1"/>
                    <a:pt x="829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a:off x="1019500" y="2421025"/>
              <a:ext cx="1991275" cy="999975"/>
            </a:xfrm>
            <a:custGeom>
              <a:rect b="b" l="l" r="r" t="t"/>
              <a:pathLst>
                <a:path extrusionOk="0" h="39999" w="79651">
                  <a:moveTo>
                    <a:pt x="74525" y="11745"/>
                  </a:moveTo>
                  <a:cubicBezTo>
                    <a:pt x="74189" y="11745"/>
                    <a:pt x="73853" y="11871"/>
                    <a:pt x="73601" y="12123"/>
                  </a:cubicBezTo>
                  <a:cubicBezTo>
                    <a:pt x="73097" y="12711"/>
                    <a:pt x="73097" y="13636"/>
                    <a:pt x="73853" y="14140"/>
                  </a:cubicBezTo>
                  <a:cubicBezTo>
                    <a:pt x="74063" y="14266"/>
                    <a:pt x="74315" y="14329"/>
                    <a:pt x="74567" y="14329"/>
                  </a:cubicBezTo>
                  <a:cubicBezTo>
                    <a:pt x="74820" y="14329"/>
                    <a:pt x="75072" y="14266"/>
                    <a:pt x="75282" y="14140"/>
                  </a:cubicBezTo>
                  <a:cubicBezTo>
                    <a:pt x="75954" y="13636"/>
                    <a:pt x="76038" y="12711"/>
                    <a:pt x="75450" y="12123"/>
                  </a:cubicBezTo>
                  <a:cubicBezTo>
                    <a:pt x="75198" y="11871"/>
                    <a:pt x="74862" y="11745"/>
                    <a:pt x="74525" y="11745"/>
                  </a:cubicBezTo>
                  <a:close/>
                  <a:moveTo>
                    <a:pt x="72544" y="7616"/>
                  </a:moveTo>
                  <a:cubicBezTo>
                    <a:pt x="72917" y="7616"/>
                    <a:pt x="73299" y="7660"/>
                    <a:pt x="73685" y="7754"/>
                  </a:cubicBezTo>
                  <a:cubicBezTo>
                    <a:pt x="75450" y="8174"/>
                    <a:pt x="76878" y="9603"/>
                    <a:pt x="77298" y="11283"/>
                  </a:cubicBezTo>
                  <a:cubicBezTo>
                    <a:pt x="77977" y="14374"/>
                    <a:pt x="75611" y="17195"/>
                    <a:pt x="72629" y="17195"/>
                  </a:cubicBezTo>
                  <a:cubicBezTo>
                    <a:pt x="72287" y="17195"/>
                    <a:pt x="71938" y="17158"/>
                    <a:pt x="71585" y="17080"/>
                  </a:cubicBezTo>
                  <a:cubicBezTo>
                    <a:pt x="69820" y="16660"/>
                    <a:pt x="68392" y="15232"/>
                    <a:pt x="67972" y="13468"/>
                  </a:cubicBezTo>
                  <a:cubicBezTo>
                    <a:pt x="67226" y="10409"/>
                    <a:pt x="69593" y="7616"/>
                    <a:pt x="72544" y="7616"/>
                  </a:cubicBezTo>
                  <a:close/>
                  <a:moveTo>
                    <a:pt x="61022" y="1"/>
                  </a:moveTo>
                  <a:cubicBezTo>
                    <a:pt x="60565" y="1"/>
                    <a:pt x="60158" y="407"/>
                    <a:pt x="60158" y="865"/>
                  </a:cubicBezTo>
                  <a:cubicBezTo>
                    <a:pt x="60158" y="2629"/>
                    <a:pt x="60242" y="4982"/>
                    <a:pt x="60242" y="7250"/>
                  </a:cubicBezTo>
                  <a:cubicBezTo>
                    <a:pt x="58982" y="5990"/>
                    <a:pt x="56965" y="5234"/>
                    <a:pt x="55453" y="4562"/>
                  </a:cubicBezTo>
                  <a:cubicBezTo>
                    <a:pt x="53689" y="3721"/>
                    <a:pt x="51924" y="3049"/>
                    <a:pt x="50076" y="2461"/>
                  </a:cubicBezTo>
                  <a:cubicBezTo>
                    <a:pt x="46379" y="1369"/>
                    <a:pt x="42514" y="613"/>
                    <a:pt x="38649" y="277"/>
                  </a:cubicBezTo>
                  <a:cubicBezTo>
                    <a:pt x="37134" y="102"/>
                    <a:pt x="35610" y="18"/>
                    <a:pt x="34085" y="18"/>
                  </a:cubicBezTo>
                  <a:cubicBezTo>
                    <a:pt x="31213" y="18"/>
                    <a:pt x="28342" y="316"/>
                    <a:pt x="25542" y="865"/>
                  </a:cubicBezTo>
                  <a:cubicBezTo>
                    <a:pt x="18484" y="2377"/>
                    <a:pt x="11511" y="5738"/>
                    <a:pt x="6218" y="10779"/>
                  </a:cubicBezTo>
                  <a:cubicBezTo>
                    <a:pt x="3025" y="13804"/>
                    <a:pt x="420" y="18173"/>
                    <a:pt x="252" y="22542"/>
                  </a:cubicBezTo>
                  <a:cubicBezTo>
                    <a:pt x="0" y="28843"/>
                    <a:pt x="1765" y="32204"/>
                    <a:pt x="4957" y="35649"/>
                  </a:cubicBezTo>
                  <a:cubicBezTo>
                    <a:pt x="7574" y="38437"/>
                    <a:pt x="11745" y="39998"/>
                    <a:pt x="15795" y="39998"/>
                  </a:cubicBezTo>
                  <a:cubicBezTo>
                    <a:pt x="19677" y="39998"/>
                    <a:pt x="23447" y="38563"/>
                    <a:pt x="25626" y="35396"/>
                  </a:cubicBezTo>
                  <a:cubicBezTo>
                    <a:pt x="27643" y="32456"/>
                    <a:pt x="28063" y="28423"/>
                    <a:pt x="26634" y="25230"/>
                  </a:cubicBezTo>
                  <a:cubicBezTo>
                    <a:pt x="25122" y="21953"/>
                    <a:pt x="21761" y="19601"/>
                    <a:pt x="18232" y="19517"/>
                  </a:cubicBezTo>
                  <a:cubicBezTo>
                    <a:pt x="18085" y="19508"/>
                    <a:pt x="17938" y="19504"/>
                    <a:pt x="17790" y="19504"/>
                  </a:cubicBezTo>
                  <a:cubicBezTo>
                    <a:pt x="15154" y="19504"/>
                    <a:pt x="12466" y="20915"/>
                    <a:pt x="11511" y="23382"/>
                  </a:cubicBezTo>
                  <a:cubicBezTo>
                    <a:pt x="10671" y="25314"/>
                    <a:pt x="11091" y="27667"/>
                    <a:pt x="12603" y="29179"/>
                  </a:cubicBezTo>
                  <a:cubicBezTo>
                    <a:pt x="13113" y="29689"/>
                    <a:pt x="13750" y="30136"/>
                    <a:pt x="14458" y="30136"/>
                  </a:cubicBezTo>
                  <a:cubicBezTo>
                    <a:pt x="14566" y="30136"/>
                    <a:pt x="14676" y="30126"/>
                    <a:pt x="14788" y="30103"/>
                  </a:cubicBezTo>
                  <a:cubicBezTo>
                    <a:pt x="15292" y="30019"/>
                    <a:pt x="15712" y="29599"/>
                    <a:pt x="15796" y="29095"/>
                  </a:cubicBezTo>
                  <a:cubicBezTo>
                    <a:pt x="15880" y="28339"/>
                    <a:pt x="15208" y="27835"/>
                    <a:pt x="14872" y="27331"/>
                  </a:cubicBezTo>
                  <a:cubicBezTo>
                    <a:pt x="14115" y="26238"/>
                    <a:pt x="14284" y="24726"/>
                    <a:pt x="15208" y="23802"/>
                  </a:cubicBezTo>
                  <a:cubicBezTo>
                    <a:pt x="15964" y="23130"/>
                    <a:pt x="17056" y="22878"/>
                    <a:pt x="18148" y="22878"/>
                  </a:cubicBezTo>
                  <a:cubicBezTo>
                    <a:pt x="19157" y="22878"/>
                    <a:pt x="20165" y="23046"/>
                    <a:pt x="21005" y="23550"/>
                  </a:cubicBezTo>
                  <a:cubicBezTo>
                    <a:pt x="22181" y="24222"/>
                    <a:pt x="23022" y="25566"/>
                    <a:pt x="23274" y="26911"/>
                  </a:cubicBezTo>
                  <a:cubicBezTo>
                    <a:pt x="24114" y="31027"/>
                    <a:pt x="20753" y="34388"/>
                    <a:pt x="16300" y="34640"/>
                  </a:cubicBezTo>
                  <a:cubicBezTo>
                    <a:pt x="16154" y="34646"/>
                    <a:pt x="16008" y="34648"/>
                    <a:pt x="15862" y="34648"/>
                  </a:cubicBezTo>
                  <a:cubicBezTo>
                    <a:pt x="13658" y="34648"/>
                    <a:pt x="11485" y="34048"/>
                    <a:pt x="9830" y="32708"/>
                  </a:cubicBezTo>
                  <a:cubicBezTo>
                    <a:pt x="5209" y="29011"/>
                    <a:pt x="4117" y="21533"/>
                    <a:pt x="9326" y="17501"/>
                  </a:cubicBezTo>
                  <a:cubicBezTo>
                    <a:pt x="11787" y="15624"/>
                    <a:pt x="14579" y="14906"/>
                    <a:pt x="17209" y="14906"/>
                  </a:cubicBezTo>
                  <a:cubicBezTo>
                    <a:pt x="19877" y="14906"/>
                    <a:pt x="22378" y="15645"/>
                    <a:pt x="24198" y="16660"/>
                  </a:cubicBezTo>
                  <a:cubicBezTo>
                    <a:pt x="27223" y="18257"/>
                    <a:pt x="29407" y="20861"/>
                    <a:pt x="31087" y="23718"/>
                  </a:cubicBezTo>
                  <a:cubicBezTo>
                    <a:pt x="31928" y="25146"/>
                    <a:pt x="32600" y="26659"/>
                    <a:pt x="33272" y="28171"/>
                  </a:cubicBezTo>
                  <a:cubicBezTo>
                    <a:pt x="33944" y="29599"/>
                    <a:pt x="34532" y="31112"/>
                    <a:pt x="35792" y="32204"/>
                  </a:cubicBezTo>
                  <a:cubicBezTo>
                    <a:pt x="36633" y="32876"/>
                    <a:pt x="37641" y="32876"/>
                    <a:pt x="38733" y="32876"/>
                  </a:cubicBezTo>
                  <a:lnTo>
                    <a:pt x="45035" y="32876"/>
                  </a:lnTo>
                  <a:cubicBezTo>
                    <a:pt x="45959" y="32876"/>
                    <a:pt x="45707" y="32288"/>
                    <a:pt x="45371" y="31952"/>
                  </a:cubicBezTo>
                  <a:cubicBezTo>
                    <a:pt x="44531" y="31112"/>
                    <a:pt x="43354" y="30859"/>
                    <a:pt x="42178" y="30607"/>
                  </a:cubicBezTo>
                  <a:cubicBezTo>
                    <a:pt x="39657" y="29851"/>
                    <a:pt x="39909" y="26490"/>
                    <a:pt x="40666" y="26490"/>
                  </a:cubicBezTo>
                  <a:cubicBezTo>
                    <a:pt x="42934" y="26490"/>
                    <a:pt x="42934" y="26575"/>
                    <a:pt x="44951" y="26575"/>
                  </a:cubicBezTo>
                  <a:cubicBezTo>
                    <a:pt x="45993" y="26544"/>
                    <a:pt x="46777" y="26502"/>
                    <a:pt x="47460" y="26502"/>
                  </a:cubicBezTo>
                  <a:cubicBezTo>
                    <a:pt x="48649" y="26502"/>
                    <a:pt x="49528" y="26629"/>
                    <a:pt x="50916" y="27163"/>
                  </a:cubicBezTo>
                  <a:cubicBezTo>
                    <a:pt x="52176" y="27583"/>
                    <a:pt x="53269" y="28759"/>
                    <a:pt x="54025" y="29851"/>
                  </a:cubicBezTo>
                  <a:cubicBezTo>
                    <a:pt x="54445" y="30439"/>
                    <a:pt x="54781" y="30943"/>
                    <a:pt x="54949" y="31532"/>
                  </a:cubicBezTo>
                  <a:cubicBezTo>
                    <a:pt x="55117" y="31952"/>
                    <a:pt x="55285" y="32456"/>
                    <a:pt x="55621" y="32624"/>
                  </a:cubicBezTo>
                  <a:lnTo>
                    <a:pt x="55705" y="32624"/>
                  </a:lnTo>
                  <a:cubicBezTo>
                    <a:pt x="56153" y="32848"/>
                    <a:pt x="57124" y="32885"/>
                    <a:pt x="57722" y="32885"/>
                  </a:cubicBezTo>
                  <a:cubicBezTo>
                    <a:pt x="58020" y="32885"/>
                    <a:pt x="58226" y="32876"/>
                    <a:pt x="58226" y="32876"/>
                  </a:cubicBezTo>
                  <a:lnTo>
                    <a:pt x="61586" y="32876"/>
                  </a:lnTo>
                  <a:cubicBezTo>
                    <a:pt x="61839" y="32876"/>
                    <a:pt x="64359" y="32876"/>
                    <a:pt x="64275" y="32624"/>
                  </a:cubicBezTo>
                  <a:cubicBezTo>
                    <a:pt x="63939" y="31280"/>
                    <a:pt x="62427" y="31027"/>
                    <a:pt x="61250" y="30355"/>
                  </a:cubicBezTo>
                  <a:cubicBezTo>
                    <a:pt x="60158" y="29683"/>
                    <a:pt x="59150" y="28927"/>
                    <a:pt x="58646" y="27667"/>
                  </a:cubicBezTo>
                  <a:cubicBezTo>
                    <a:pt x="58394" y="26995"/>
                    <a:pt x="58562" y="25482"/>
                    <a:pt x="58982" y="24978"/>
                  </a:cubicBezTo>
                  <a:cubicBezTo>
                    <a:pt x="59318" y="24558"/>
                    <a:pt x="59738" y="24306"/>
                    <a:pt x="60242" y="24222"/>
                  </a:cubicBezTo>
                  <a:cubicBezTo>
                    <a:pt x="60410" y="24194"/>
                    <a:pt x="60588" y="24185"/>
                    <a:pt x="60768" y="24185"/>
                  </a:cubicBezTo>
                  <a:cubicBezTo>
                    <a:pt x="61129" y="24185"/>
                    <a:pt x="61502" y="24222"/>
                    <a:pt x="61839" y="24222"/>
                  </a:cubicBezTo>
                  <a:cubicBezTo>
                    <a:pt x="62511" y="24306"/>
                    <a:pt x="63183" y="24474"/>
                    <a:pt x="63855" y="24558"/>
                  </a:cubicBezTo>
                  <a:cubicBezTo>
                    <a:pt x="65115" y="24726"/>
                    <a:pt x="66376" y="24726"/>
                    <a:pt x="67636" y="24726"/>
                  </a:cubicBezTo>
                  <a:cubicBezTo>
                    <a:pt x="69820" y="24642"/>
                    <a:pt x="71921" y="24306"/>
                    <a:pt x="73937" y="23634"/>
                  </a:cubicBezTo>
                  <a:cubicBezTo>
                    <a:pt x="75366" y="23130"/>
                    <a:pt x="76710" y="22542"/>
                    <a:pt x="77886" y="21617"/>
                  </a:cubicBezTo>
                  <a:cubicBezTo>
                    <a:pt x="78782" y="20945"/>
                    <a:pt x="78932" y="20759"/>
                    <a:pt x="78533" y="20759"/>
                  </a:cubicBezTo>
                  <a:cubicBezTo>
                    <a:pt x="78334" y="20759"/>
                    <a:pt x="77998" y="20805"/>
                    <a:pt x="77550" y="20861"/>
                  </a:cubicBezTo>
                  <a:cubicBezTo>
                    <a:pt x="76566" y="20960"/>
                    <a:pt x="75581" y="21000"/>
                    <a:pt x="74614" y="21000"/>
                  </a:cubicBezTo>
                  <a:cubicBezTo>
                    <a:pt x="73930" y="21000"/>
                    <a:pt x="73254" y="20980"/>
                    <a:pt x="72593" y="20945"/>
                  </a:cubicBezTo>
                  <a:cubicBezTo>
                    <a:pt x="70997" y="20861"/>
                    <a:pt x="69484" y="20693"/>
                    <a:pt x="68140" y="20021"/>
                  </a:cubicBezTo>
                  <a:cubicBezTo>
                    <a:pt x="67048" y="19433"/>
                    <a:pt x="66039" y="18845"/>
                    <a:pt x="65199" y="18005"/>
                  </a:cubicBezTo>
                  <a:cubicBezTo>
                    <a:pt x="65115" y="17837"/>
                    <a:pt x="65031" y="17416"/>
                    <a:pt x="65199" y="17164"/>
                  </a:cubicBezTo>
                  <a:cubicBezTo>
                    <a:pt x="65296" y="17100"/>
                    <a:pt x="65429" y="17073"/>
                    <a:pt x="65566" y="17073"/>
                  </a:cubicBezTo>
                  <a:cubicBezTo>
                    <a:pt x="65787" y="17073"/>
                    <a:pt x="66020" y="17145"/>
                    <a:pt x="66123" y="17248"/>
                  </a:cubicBezTo>
                  <a:cubicBezTo>
                    <a:pt x="67636" y="18509"/>
                    <a:pt x="69904" y="19517"/>
                    <a:pt x="72257" y="19685"/>
                  </a:cubicBezTo>
                  <a:cubicBezTo>
                    <a:pt x="73097" y="19685"/>
                    <a:pt x="73900" y="19722"/>
                    <a:pt x="74715" y="19722"/>
                  </a:cubicBezTo>
                  <a:cubicBezTo>
                    <a:pt x="75123" y="19722"/>
                    <a:pt x="75534" y="19713"/>
                    <a:pt x="75954" y="19685"/>
                  </a:cubicBezTo>
                  <a:lnTo>
                    <a:pt x="78222" y="19685"/>
                  </a:lnTo>
                  <a:cubicBezTo>
                    <a:pt x="78334" y="19685"/>
                    <a:pt x="78502" y="19694"/>
                    <a:pt x="78683" y="19694"/>
                  </a:cubicBezTo>
                  <a:cubicBezTo>
                    <a:pt x="79044" y="19694"/>
                    <a:pt x="79455" y="19657"/>
                    <a:pt x="79567" y="19433"/>
                  </a:cubicBezTo>
                  <a:cubicBezTo>
                    <a:pt x="79651" y="19265"/>
                    <a:pt x="79651" y="19181"/>
                    <a:pt x="79651" y="19097"/>
                  </a:cubicBezTo>
                  <a:cubicBezTo>
                    <a:pt x="79483" y="13972"/>
                    <a:pt x="79062" y="8258"/>
                    <a:pt x="73769" y="5822"/>
                  </a:cubicBezTo>
                  <a:cubicBezTo>
                    <a:pt x="69820" y="4058"/>
                    <a:pt x="63855" y="1285"/>
                    <a:pt x="61418" y="109"/>
                  </a:cubicBezTo>
                  <a:cubicBezTo>
                    <a:pt x="61288" y="34"/>
                    <a:pt x="61153" y="1"/>
                    <a:pt x="610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1"/>
          <p:cNvSpPr txBox="1"/>
          <p:nvPr>
            <p:ph idx="3" type="body"/>
          </p:nvPr>
        </p:nvSpPr>
        <p:spPr>
          <a:xfrm>
            <a:off x="6219050" y="889426"/>
            <a:ext cx="2613300" cy="17556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9" name="Google Shape;149;p11"/>
          <p:cNvSpPr txBox="1"/>
          <p:nvPr>
            <p:ph idx="4" type="body"/>
          </p:nvPr>
        </p:nvSpPr>
        <p:spPr>
          <a:xfrm>
            <a:off x="311700" y="2753874"/>
            <a:ext cx="2613300" cy="17556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0" name="Google Shape;150;p11"/>
          <p:cNvSpPr txBox="1"/>
          <p:nvPr>
            <p:ph idx="5" type="body"/>
          </p:nvPr>
        </p:nvSpPr>
        <p:spPr>
          <a:xfrm>
            <a:off x="3265374" y="2753874"/>
            <a:ext cx="2613300" cy="17556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1" name="Google Shape;151;p11"/>
          <p:cNvSpPr txBox="1"/>
          <p:nvPr>
            <p:ph idx="6" type="body"/>
          </p:nvPr>
        </p:nvSpPr>
        <p:spPr>
          <a:xfrm>
            <a:off x="6219050" y="2753874"/>
            <a:ext cx="2613300" cy="17556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boxes">
  <p:cSld name="TITLE_AND_TWO_COLUMNS_1_1_1">
    <p:spTree>
      <p:nvGrpSpPr>
        <p:cNvPr id="152" name="Shape 152"/>
        <p:cNvGrpSpPr/>
        <p:nvPr/>
      </p:nvGrpSpPr>
      <p:grpSpPr>
        <a:xfrm>
          <a:off x="0" y="0"/>
          <a:ext cx="0" cy="0"/>
          <a:chOff x="0" y="0"/>
          <a:chExt cx="0" cy="0"/>
        </a:xfrm>
      </p:grpSpPr>
      <p:sp>
        <p:nvSpPr>
          <p:cNvPr id="153" name="Google Shape;153;p12"/>
          <p:cNvSpPr txBox="1"/>
          <p:nvPr>
            <p:ph type="title"/>
          </p:nvPr>
        </p:nvSpPr>
        <p:spPr>
          <a:xfrm>
            <a:off x="311700" y="17590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4" name="Google Shape;154;p12"/>
          <p:cNvSpPr txBox="1"/>
          <p:nvPr>
            <p:ph idx="1" type="body"/>
          </p:nvPr>
        </p:nvSpPr>
        <p:spPr>
          <a:xfrm>
            <a:off x="311700" y="889425"/>
            <a:ext cx="4174500" cy="17556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5" name="Google Shape;155;p12"/>
          <p:cNvSpPr txBox="1"/>
          <p:nvPr>
            <p:ph idx="2" type="body"/>
          </p:nvPr>
        </p:nvSpPr>
        <p:spPr>
          <a:xfrm>
            <a:off x="4657825" y="889425"/>
            <a:ext cx="4174500" cy="17556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12"/>
          <p:cNvSpPr/>
          <p:nvPr/>
        </p:nvSpPr>
        <p:spPr>
          <a:xfrm>
            <a:off x="7206025" y="4796325"/>
            <a:ext cx="19380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57" name="Google Shape;157;p12"/>
          <p:cNvSpPr/>
          <p:nvPr/>
        </p:nvSpPr>
        <p:spPr>
          <a:xfrm>
            <a:off x="6209925" y="4796325"/>
            <a:ext cx="6627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58" name="Google Shape;158;p12"/>
          <p:cNvSpPr/>
          <p:nvPr/>
        </p:nvSpPr>
        <p:spPr>
          <a:xfrm>
            <a:off x="4564413" y="4796325"/>
            <a:ext cx="1645500" cy="1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59" name="Google Shape;159;p12"/>
          <p:cNvSpPr/>
          <p:nvPr/>
        </p:nvSpPr>
        <p:spPr>
          <a:xfrm>
            <a:off x="6872625" y="4796325"/>
            <a:ext cx="333300" cy="10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60" name="Google Shape;160;p12"/>
          <p:cNvSpPr txBox="1"/>
          <p:nvPr>
            <p:ph idx="12" type="sldNum"/>
          </p:nvPr>
        </p:nvSpPr>
        <p:spPr>
          <a:xfrm>
            <a:off x="3870100" y="4716674"/>
            <a:ext cx="548700" cy="265200"/>
          </a:xfrm>
          <a:prstGeom prst="rect">
            <a:avLst/>
          </a:prstGeom>
        </p:spPr>
        <p:txBody>
          <a:bodyPr anchorCtr="0" anchor="t" bIns="91425" lIns="91425" spcFirstLastPara="1" rIns="91425" wrap="square" tIns="91425">
            <a:normAutofit fontScale="77500" lnSpcReduction="20000"/>
          </a:bodyPr>
          <a:lstStyle>
            <a:lvl1pPr lvl="0" algn="r">
              <a:buNone/>
              <a:defRPr sz="800">
                <a:solidFill>
                  <a:schemeClr val="dk2"/>
                </a:solidFill>
                <a:latin typeface="SUSE SemiBold"/>
                <a:ea typeface="SUSE SemiBold"/>
                <a:cs typeface="SUSE SemiBold"/>
                <a:sym typeface="SUSE SemiBold"/>
              </a:defRPr>
            </a:lvl1pPr>
            <a:lvl2pPr lvl="1" algn="r">
              <a:buNone/>
              <a:defRPr sz="800">
                <a:solidFill>
                  <a:schemeClr val="dk2"/>
                </a:solidFill>
                <a:latin typeface="SUSE SemiBold"/>
                <a:ea typeface="SUSE SemiBold"/>
                <a:cs typeface="SUSE SemiBold"/>
                <a:sym typeface="SUSE SemiBold"/>
              </a:defRPr>
            </a:lvl2pPr>
            <a:lvl3pPr lvl="2" algn="r">
              <a:buNone/>
              <a:defRPr sz="800">
                <a:solidFill>
                  <a:schemeClr val="dk2"/>
                </a:solidFill>
                <a:latin typeface="SUSE SemiBold"/>
                <a:ea typeface="SUSE SemiBold"/>
                <a:cs typeface="SUSE SemiBold"/>
                <a:sym typeface="SUSE SemiBold"/>
              </a:defRPr>
            </a:lvl3pPr>
            <a:lvl4pPr lvl="3" algn="r">
              <a:buNone/>
              <a:defRPr sz="800">
                <a:solidFill>
                  <a:schemeClr val="dk2"/>
                </a:solidFill>
                <a:latin typeface="SUSE SemiBold"/>
                <a:ea typeface="SUSE SemiBold"/>
                <a:cs typeface="SUSE SemiBold"/>
                <a:sym typeface="SUSE SemiBold"/>
              </a:defRPr>
            </a:lvl4pPr>
            <a:lvl5pPr lvl="4" algn="r">
              <a:buNone/>
              <a:defRPr sz="800">
                <a:solidFill>
                  <a:schemeClr val="dk2"/>
                </a:solidFill>
                <a:latin typeface="SUSE SemiBold"/>
                <a:ea typeface="SUSE SemiBold"/>
                <a:cs typeface="SUSE SemiBold"/>
                <a:sym typeface="SUSE SemiBold"/>
              </a:defRPr>
            </a:lvl5pPr>
            <a:lvl6pPr lvl="5" algn="r">
              <a:buNone/>
              <a:defRPr sz="800">
                <a:solidFill>
                  <a:schemeClr val="dk2"/>
                </a:solidFill>
                <a:latin typeface="SUSE SemiBold"/>
                <a:ea typeface="SUSE SemiBold"/>
                <a:cs typeface="SUSE SemiBold"/>
                <a:sym typeface="SUSE SemiBold"/>
              </a:defRPr>
            </a:lvl6pPr>
            <a:lvl7pPr lvl="6" algn="r">
              <a:buNone/>
              <a:defRPr sz="800">
                <a:solidFill>
                  <a:schemeClr val="dk2"/>
                </a:solidFill>
                <a:latin typeface="SUSE SemiBold"/>
                <a:ea typeface="SUSE SemiBold"/>
                <a:cs typeface="SUSE SemiBold"/>
                <a:sym typeface="SUSE SemiBold"/>
              </a:defRPr>
            </a:lvl7pPr>
            <a:lvl8pPr lvl="7" algn="r">
              <a:buNone/>
              <a:defRPr sz="800">
                <a:solidFill>
                  <a:schemeClr val="dk2"/>
                </a:solidFill>
                <a:latin typeface="SUSE SemiBold"/>
                <a:ea typeface="SUSE SemiBold"/>
                <a:cs typeface="SUSE SemiBold"/>
                <a:sym typeface="SUSE SemiBold"/>
              </a:defRPr>
            </a:lvl8pPr>
            <a:lvl9pPr lvl="8" algn="r">
              <a:buNone/>
              <a:defRPr sz="800">
                <a:solidFill>
                  <a:schemeClr val="dk2"/>
                </a:solidFill>
                <a:latin typeface="SUSE SemiBold"/>
                <a:ea typeface="SUSE SemiBold"/>
                <a:cs typeface="SUSE SemiBold"/>
                <a:sym typeface="SUSE SemiBold"/>
              </a:defRPr>
            </a:lvl9pPr>
          </a:lstStyle>
          <a:p>
            <a:pPr indent="0" lvl="0" marL="0" rtl="0" algn="r">
              <a:spcBef>
                <a:spcPts val="0"/>
              </a:spcBef>
              <a:spcAft>
                <a:spcPts val="0"/>
              </a:spcAft>
              <a:buNone/>
            </a:pPr>
            <a:fld id="{00000000-1234-1234-1234-123412341234}" type="slidenum">
              <a:rPr lang="en"/>
              <a:t>‹#›</a:t>
            </a:fld>
            <a:endParaRPr/>
          </a:p>
        </p:txBody>
      </p:sp>
      <p:grpSp>
        <p:nvGrpSpPr>
          <p:cNvPr id="161" name="Google Shape;161;p12"/>
          <p:cNvGrpSpPr/>
          <p:nvPr/>
        </p:nvGrpSpPr>
        <p:grpSpPr>
          <a:xfrm>
            <a:off x="221751" y="4730422"/>
            <a:ext cx="1246356" cy="225094"/>
            <a:chOff x="1019500" y="2421025"/>
            <a:chExt cx="5536900" cy="999975"/>
          </a:xfrm>
        </p:grpSpPr>
        <p:sp>
          <p:nvSpPr>
            <p:cNvPr id="162" name="Google Shape;162;p12"/>
            <p:cNvSpPr/>
            <p:nvPr/>
          </p:nvSpPr>
          <p:spPr>
            <a:xfrm>
              <a:off x="3348925" y="2444725"/>
              <a:ext cx="3207475" cy="808700"/>
            </a:xfrm>
            <a:custGeom>
              <a:rect b="b" l="l" r="r" t="t"/>
              <a:pathLst>
                <a:path extrusionOk="0" h="32348" w="128299">
                  <a:moveTo>
                    <a:pt x="111747" y="421"/>
                  </a:moveTo>
                  <a:cubicBezTo>
                    <a:pt x="108218" y="421"/>
                    <a:pt x="105277" y="3362"/>
                    <a:pt x="105277" y="6890"/>
                  </a:cubicBezTo>
                  <a:lnTo>
                    <a:pt x="105277" y="25458"/>
                  </a:lnTo>
                  <a:cubicBezTo>
                    <a:pt x="105277" y="28987"/>
                    <a:pt x="108218" y="31928"/>
                    <a:pt x="111747" y="31928"/>
                  </a:cubicBezTo>
                  <a:lnTo>
                    <a:pt x="126030" y="31928"/>
                  </a:lnTo>
                  <a:cubicBezTo>
                    <a:pt x="127290" y="31928"/>
                    <a:pt x="128298" y="30920"/>
                    <a:pt x="128298" y="29659"/>
                  </a:cubicBezTo>
                  <a:cubicBezTo>
                    <a:pt x="128298" y="28483"/>
                    <a:pt x="127290" y="27475"/>
                    <a:pt x="126030" y="27475"/>
                  </a:cubicBezTo>
                  <a:lnTo>
                    <a:pt x="111747" y="27475"/>
                  </a:lnTo>
                  <a:cubicBezTo>
                    <a:pt x="110654" y="27475"/>
                    <a:pt x="109814" y="26551"/>
                    <a:pt x="109814" y="25458"/>
                  </a:cubicBezTo>
                  <a:lnTo>
                    <a:pt x="109814" y="18233"/>
                  </a:lnTo>
                  <a:lnTo>
                    <a:pt x="123509" y="18233"/>
                  </a:lnTo>
                  <a:cubicBezTo>
                    <a:pt x="124686" y="18233"/>
                    <a:pt x="125694" y="17309"/>
                    <a:pt x="125694" y="16132"/>
                  </a:cubicBezTo>
                  <a:cubicBezTo>
                    <a:pt x="125694" y="14956"/>
                    <a:pt x="124686" y="13948"/>
                    <a:pt x="123509" y="13948"/>
                  </a:cubicBezTo>
                  <a:lnTo>
                    <a:pt x="109814" y="13948"/>
                  </a:lnTo>
                  <a:lnTo>
                    <a:pt x="109814" y="6890"/>
                  </a:lnTo>
                  <a:cubicBezTo>
                    <a:pt x="109814" y="5798"/>
                    <a:pt x="110654" y="4874"/>
                    <a:pt x="111747" y="4874"/>
                  </a:cubicBezTo>
                  <a:lnTo>
                    <a:pt x="126030" y="4874"/>
                  </a:lnTo>
                  <a:cubicBezTo>
                    <a:pt x="127290" y="4874"/>
                    <a:pt x="128298" y="3866"/>
                    <a:pt x="128298" y="2689"/>
                  </a:cubicBezTo>
                  <a:cubicBezTo>
                    <a:pt x="128298" y="1429"/>
                    <a:pt x="127290" y="421"/>
                    <a:pt x="126030" y="421"/>
                  </a:cubicBezTo>
                  <a:close/>
                  <a:moveTo>
                    <a:pt x="12772" y="1"/>
                  </a:moveTo>
                  <a:cubicBezTo>
                    <a:pt x="10335" y="1"/>
                    <a:pt x="8151" y="421"/>
                    <a:pt x="6302" y="1345"/>
                  </a:cubicBezTo>
                  <a:cubicBezTo>
                    <a:pt x="4454" y="2185"/>
                    <a:pt x="3025" y="3362"/>
                    <a:pt x="2017" y="4790"/>
                  </a:cubicBezTo>
                  <a:cubicBezTo>
                    <a:pt x="1009" y="6218"/>
                    <a:pt x="589" y="7815"/>
                    <a:pt x="589" y="9663"/>
                  </a:cubicBezTo>
                  <a:cubicBezTo>
                    <a:pt x="589" y="11343"/>
                    <a:pt x="925" y="12772"/>
                    <a:pt x="1681" y="13864"/>
                  </a:cubicBezTo>
                  <a:cubicBezTo>
                    <a:pt x="2521" y="15040"/>
                    <a:pt x="3782" y="16048"/>
                    <a:pt x="5462" y="16889"/>
                  </a:cubicBezTo>
                  <a:cubicBezTo>
                    <a:pt x="7142" y="17645"/>
                    <a:pt x="9495" y="18317"/>
                    <a:pt x="12352" y="18821"/>
                  </a:cubicBezTo>
                  <a:cubicBezTo>
                    <a:pt x="15208" y="19409"/>
                    <a:pt x="17225" y="19997"/>
                    <a:pt x="18401" y="20669"/>
                  </a:cubicBezTo>
                  <a:cubicBezTo>
                    <a:pt x="19577" y="21426"/>
                    <a:pt x="20165" y="22350"/>
                    <a:pt x="20165" y="23442"/>
                  </a:cubicBezTo>
                  <a:cubicBezTo>
                    <a:pt x="20165" y="24870"/>
                    <a:pt x="19493" y="25963"/>
                    <a:pt x="18233" y="26719"/>
                  </a:cubicBezTo>
                  <a:cubicBezTo>
                    <a:pt x="16889" y="27559"/>
                    <a:pt x="15124" y="27895"/>
                    <a:pt x="12940" y="27895"/>
                  </a:cubicBezTo>
                  <a:cubicBezTo>
                    <a:pt x="10503" y="27895"/>
                    <a:pt x="8571" y="27475"/>
                    <a:pt x="6974" y="26635"/>
                  </a:cubicBezTo>
                  <a:cubicBezTo>
                    <a:pt x="6050" y="26047"/>
                    <a:pt x="5210" y="25374"/>
                    <a:pt x="4454" y="24618"/>
                  </a:cubicBezTo>
                  <a:cubicBezTo>
                    <a:pt x="4016" y="24049"/>
                    <a:pt x="3351" y="23777"/>
                    <a:pt x="2671" y="23777"/>
                  </a:cubicBezTo>
                  <a:cubicBezTo>
                    <a:pt x="2045" y="23777"/>
                    <a:pt x="1408" y="24007"/>
                    <a:pt x="925" y="24450"/>
                  </a:cubicBezTo>
                  <a:cubicBezTo>
                    <a:pt x="85" y="25374"/>
                    <a:pt x="1" y="26887"/>
                    <a:pt x="841" y="27811"/>
                  </a:cubicBezTo>
                  <a:cubicBezTo>
                    <a:pt x="3530" y="30836"/>
                    <a:pt x="7562" y="32348"/>
                    <a:pt x="12940" y="32348"/>
                  </a:cubicBezTo>
                  <a:cubicBezTo>
                    <a:pt x="15460" y="32348"/>
                    <a:pt x="17645" y="32012"/>
                    <a:pt x="19493" y="31256"/>
                  </a:cubicBezTo>
                  <a:cubicBezTo>
                    <a:pt x="21342" y="30500"/>
                    <a:pt x="22854" y="29407"/>
                    <a:pt x="23862" y="27979"/>
                  </a:cubicBezTo>
                  <a:cubicBezTo>
                    <a:pt x="24955" y="26635"/>
                    <a:pt x="25459" y="25038"/>
                    <a:pt x="25459" y="23190"/>
                  </a:cubicBezTo>
                  <a:cubicBezTo>
                    <a:pt x="25459" y="21426"/>
                    <a:pt x="25123" y="19997"/>
                    <a:pt x="24282" y="18905"/>
                  </a:cubicBezTo>
                  <a:cubicBezTo>
                    <a:pt x="23526" y="17729"/>
                    <a:pt x="22350" y="16721"/>
                    <a:pt x="20670" y="15964"/>
                  </a:cubicBezTo>
                  <a:cubicBezTo>
                    <a:pt x="18989" y="15208"/>
                    <a:pt x="16805" y="14536"/>
                    <a:pt x="13948" y="14032"/>
                  </a:cubicBezTo>
                  <a:cubicBezTo>
                    <a:pt x="10923" y="13528"/>
                    <a:pt x="8823" y="12856"/>
                    <a:pt x="7647" y="12100"/>
                  </a:cubicBezTo>
                  <a:cubicBezTo>
                    <a:pt x="6554" y="11343"/>
                    <a:pt x="5966" y="10335"/>
                    <a:pt x="5966" y="9075"/>
                  </a:cubicBezTo>
                  <a:cubicBezTo>
                    <a:pt x="5966" y="7731"/>
                    <a:pt x="6554" y="6638"/>
                    <a:pt x="7731" y="5714"/>
                  </a:cubicBezTo>
                  <a:cubicBezTo>
                    <a:pt x="8907" y="4874"/>
                    <a:pt x="10671" y="4454"/>
                    <a:pt x="12856" y="4454"/>
                  </a:cubicBezTo>
                  <a:cubicBezTo>
                    <a:pt x="15040" y="4454"/>
                    <a:pt x="16805" y="4874"/>
                    <a:pt x="18149" y="5714"/>
                  </a:cubicBezTo>
                  <a:cubicBezTo>
                    <a:pt x="18821" y="6218"/>
                    <a:pt x="19493" y="6806"/>
                    <a:pt x="20081" y="7563"/>
                  </a:cubicBezTo>
                  <a:cubicBezTo>
                    <a:pt x="20601" y="8177"/>
                    <a:pt x="21333" y="8499"/>
                    <a:pt x="22068" y="8499"/>
                  </a:cubicBezTo>
                  <a:cubicBezTo>
                    <a:pt x="22641" y="8499"/>
                    <a:pt x="23216" y="8303"/>
                    <a:pt x="23694" y="7899"/>
                  </a:cubicBezTo>
                  <a:cubicBezTo>
                    <a:pt x="24618" y="6974"/>
                    <a:pt x="24702" y="5462"/>
                    <a:pt x="23862" y="4454"/>
                  </a:cubicBezTo>
                  <a:cubicBezTo>
                    <a:pt x="22770" y="3278"/>
                    <a:pt x="21510" y="2269"/>
                    <a:pt x="20165" y="1597"/>
                  </a:cubicBezTo>
                  <a:cubicBezTo>
                    <a:pt x="18149" y="589"/>
                    <a:pt x="15628" y="1"/>
                    <a:pt x="12772" y="1"/>
                  </a:cubicBezTo>
                  <a:close/>
                  <a:moveTo>
                    <a:pt x="37641" y="1"/>
                  </a:moveTo>
                  <a:cubicBezTo>
                    <a:pt x="36213" y="1"/>
                    <a:pt x="35121" y="1177"/>
                    <a:pt x="35121" y="2605"/>
                  </a:cubicBezTo>
                  <a:lnTo>
                    <a:pt x="35121" y="19829"/>
                  </a:lnTo>
                  <a:cubicBezTo>
                    <a:pt x="35121" y="23946"/>
                    <a:pt x="36213" y="27055"/>
                    <a:pt x="38398" y="29155"/>
                  </a:cubicBezTo>
                  <a:cubicBezTo>
                    <a:pt x="40582" y="31256"/>
                    <a:pt x="43775" y="32348"/>
                    <a:pt x="47976" y="32348"/>
                  </a:cubicBezTo>
                  <a:cubicBezTo>
                    <a:pt x="52093" y="32348"/>
                    <a:pt x="55286" y="31256"/>
                    <a:pt x="57470" y="29155"/>
                  </a:cubicBezTo>
                  <a:cubicBezTo>
                    <a:pt x="59655" y="27055"/>
                    <a:pt x="60747" y="23946"/>
                    <a:pt x="60747" y="19829"/>
                  </a:cubicBezTo>
                  <a:lnTo>
                    <a:pt x="60747" y="2605"/>
                  </a:lnTo>
                  <a:cubicBezTo>
                    <a:pt x="60747" y="1177"/>
                    <a:pt x="59655" y="1"/>
                    <a:pt x="58226" y="1"/>
                  </a:cubicBezTo>
                  <a:cubicBezTo>
                    <a:pt x="56798" y="1"/>
                    <a:pt x="55622" y="1177"/>
                    <a:pt x="55622" y="2605"/>
                  </a:cubicBezTo>
                  <a:lnTo>
                    <a:pt x="55622" y="19241"/>
                  </a:lnTo>
                  <a:cubicBezTo>
                    <a:pt x="55622" y="22182"/>
                    <a:pt x="55033" y="24366"/>
                    <a:pt x="53773" y="25795"/>
                  </a:cubicBezTo>
                  <a:cubicBezTo>
                    <a:pt x="52513" y="27223"/>
                    <a:pt x="50580" y="27895"/>
                    <a:pt x="47976" y="27895"/>
                  </a:cubicBezTo>
                  <a:cubicBezTo>
                    <a:pt x="45287" y="27895"/>
                    <a:pt x="43355" y="27223"/>
                    <a:pt x="42094" y="25795"/>
                  </a:cubicBezTo>
                  <a:cubicBezTo>
                    <a:pt x="40834" y="24366"/>
                    <a:pt x="40246" y="22182"/>
                    <a:pt x="40246" y="19241"/>
                  </a:cubicBezTo>
                  <a:lnTo>
                    <a:pt x="40246" y="2605"/>
                  </a:lnTo>
                  <a:cubicBezTo>
                    <a:pt x="40246" y="1177"/>
                    <a:pt x="39070" y="1"/>
                    <a:pt x="37641" y="1"/>
                  </a:cubicBezTo>
                  <a:close/>
                  <a:moveTo>
                    <a:pt x="82928" y="1"/>
                  </a:moveTo>
                  <a:cubicBezTo>
                    <a:pt x="80491" y="1"/>
                    <a:pt x="78307" y="421"/>
                    <a:pt x="76458" y="1261"/>
                  </a:cubicBezTo>
                  <a:cubicBezTo>
                    <a:pt x="74610" y="2185"/>
                    <a:pt x="73182" y="3278"/>
                    <a:pt x="72257" y="4790"/>
                  </a:cubicBezTo>
                  <a:cubicBezTo>
                    <a:pt x="71249" y="6218"/>
                    <a:pt x="70745" y="7815"/>
                    <a:pt x="70745" y="9579"/>
                  </a:cubicBezTo>
                  <a:cubicBezTo>
                    <a:pt x="70745" y="11259"/>
                    <a:pt x="71165" y="12688"/>
                    <a:pt x="71921" y="13864"/>
                  </a:cubicBezTo>
                  <a:cubicBezTo>
                    <a:pt x="72678" y="15040"/>
                    <a:pt x="73938" y="16048"/>
                    <a:pt x="75618" y="16805"/>
                  </a:cubicBezTo>
                  <a:cubicBezTo>
                    <a:pt x="77383" y="17645"/>
                    <a:pt x="79651" y="18317"/>
                    <a:pt x="82508" y="18821"/>
                  </a:cubicBezTo>
                  <a:cubicBezTo>
                    <a:pt x="85448" y="19409"/>
                    <a:pt x="87465" y="19997"/>
                    <a:pt x="88557" y="20669"/>
                  </a:cubicBezTo>
                  <a:cubicBezTo>
                    <a:pt x="89733" y="21426"/>
                    <a:pt x="90322" y="22266"/>
                    <a:pt x="90322" y="23442"/>
                  </a:cubicBezTo>
                  <a:cubicBezTo>
                    <a:pt x="90322" y="24870"/>
                    <a:pt x="89649" y="25963"/>
                    <a:pt x="88389" y="26719"/>
                  </a:cubicBezTo>
                  <a:cubicBezTo>
                    <a:pt x="87129" y="27559"/>
                    <a:pt x="85364" y="27895"/>
                    <a:pt x="83096" y="27895"/>
                  </a:cubicBezTo>
                  <a:cubicBezTo>
                    <a:pt x="80743" y="27895"/>
                    <a:pt x="78727" y="27475"/>
                    <a:pt x="77131" y="26551"/>
                  </a:cubicBezTo>
                  <a:cubicBezTo>
                    <a:pt x="76206" y="26047"/>
                    <a:pt x="75366" y="25374"/>
                    <a:pt x="74694" y="24534"/>
                  </a:cubicBezTo>
                  <a:cubicBezTo>
                    <a:pt x="74222" y="24019"/>
                    <a:pt x="73574" y="23767"/>
                    <a:pt x="72919" y="23767"/>
                  </a:cubicBezTo>
                  <a:cubicBezTo>
                    <a:pt x="72292" y="23767"/>
                    <a:pt x="71658" y="23998"/>
                    <a:pt x="71165" y="24450"/>
                  </a:cubicBezTo>
                  <a:cubicBezTo>
                    <a:pt x="70241" y="25374"/>
                    <a:pt x="70157" y="26887"/>
                    <a:pt x="70997" y="27811"/>
                  </a:cubicBezTo>
                  <a:cubicBezTo>
                    <a:pt x="73770" y="30836"/>
                    <a:pt x="77803" y="32348"/>
                    <a:pt x="83180" y="32348"/>
                  </a:cubicBezTo>
                  <a:cubicBezTo>
                    <a:pt x="85617" y="32348"/>
                    <a:pt x="87801" y="31928"/>
                    <a:pt x="89649" y="31256"/>
                  </a:cubicBezTo>
                  <a:cubicBezTo>
                    <a:pt x="91582" y="30500"/>
                    <a:pt x="93010" y="29407"/>
                    <a:pt x="94102" y="27979"/>
                  </a:cubicBezTo>
                  <a:cubicBezTo>
                    <a:pt x="95111" y="26635"/>
                    <a:pt x="95615" y="25038"/>
                    <a:pt x="95615" y="23190"/>
                  </a:cubicBezTo>
                  <a:cubicBezTo>
                    <a:pt x="95615" y="21426"/>
                    <a:pt x="95279" y="19997"/>
                    <a:pt x="94523" y="18821"/>
                  </a:cubicBezTo>
                  <a:cubicBezTo>
                    <a:pt x="93766" y="17729"/>
                    <a:pt x="92506" y="16721"/>
                    <a:pt x="90910" y="15964"/>
                  </a:cubicBezTo>
                  <a:cubicBezTo>
                    <a:pt x="89229" y="15208"/>
                    <a:pt x="86961" y="14536"/>
                    <a:pt x="84188" y="14032"/>
                  </a:cubicBezTo>
                  <a:cubicBezTo>
                    <a:pt x="81163" y="13528"/>
                    <a:pt x="79063" y="12856"/>
                    <a:pt x="77887" y="12100"/>
                  </a:cubicBezTo>
                  <a:cubicBezTo>
                    <a:pt x="76710" y="11343"/>
                    <a:pt x="76122" y="10335"/>
                    <a:pt x="76122" y="9075"/>
                  </a:cubicBezTo>
                  <a:cubicBezTo>
                    <a:pt x="76122" y="7731"/>
                    <a:pt x="76710" y="6638"/>
                    <a:pt x="77887" y="5714"/>
                  </a:cubicBezTo>
                  <a:cubicBezTo>
                    <a:pt x="79147" y="4874"/>
                    <a:pt x="80827" y="4454"/>
                    <a:pt x="83012" y="4454"/>
                  </a:cubicBezTo>
                  <a:cubicBezTo>
                    <a:pt x="85196" y="4454"/>
                    <a:pt x="86961" y="4874"/>
                    <a:pt x="88305" y="5714"/>
                  </a:cubicBezTo>
                  <a:cubicBezTo>
                    <a:pt x="89061" y="6218"/>
                    <a:pt x="89733" y="6806"/>
                    <a:pt x="90322" y="7563"/>
                  </a:cubicBezTo>
                  <a:cubicBezTo>
                    <a:pt x="90794" y="8177"/>
                    <a:pt x="91505" y="8499"/>
                    <a:pt x="92232" y="8499"/>
                  </a:cubicBezTo>
                  <a:cubicBezTo>
                    <a:pt x="92797" y="8499"/>
                    <a:pt x="93372" y="8303"/>
                    <a:pt x="93850" y="7899"/>
                  </a:cubicBezTo>
                  <a:cubicBezTo>
                    <a:pt x="94859" y="6974"/>
                    <a:pt x="94943" y="5462"/>
                    <a:pt x="94018" y="4454"/>
                  </a:cubicBezTo>
                  <a:cubicBezTo>
                    <a:pt x="92926" y="3278"/>
                    <a:pt x="91750" y="2269"/>
                    <a:pt x="90322" y="1597"/>
                  </a:cubicBezTo>
                  <a:cubicBezTo>
                    <a:pt x="88305" y="505"/>
                    <a:pt x="85869" y="1"/>
                    <a:pt x="829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2"/>
            <p:cNvSpPr/>
            <p:nvPr/>
          </p:nvSpPr>
          <p:spPr>
            <a:xfrm>
              <a:off x="1019500" y="2421025"/>
              <a:ext cx="1991275" cy="999975"/>
            </a:xfrm>
            <a:custGeom>
              <a:rect b="b" l="l" r="r" t="t"/>
              <a:pathLst>
                <a:path extrusionOk="0" h="39999" w="79651">
                  <a:moveTo>
                    <a:pt x="74525" y="11745"/>
                  </a:moveTo>
                  <a:cubicBezTo>
                    <a:pt x="74189" y="11745"/>
                    <a:pt x="73853" y="11871"/>
                    <a:pt x="73601" y="12123"/>
                  </a:cubicBezTo>
                  <a:cubicBezTo>
                    <a:pt x="73097" y="12711"/>
                    <a:pt x="73097" y="13636"/>
                    <a:pt x="73853" y="14140"/>
                  </a:cubicBezTo>
                  <a:cubicBezTo>
                    <a:pt x="74063" y="14266"/>
                    <a:pt x="74315" y="14329"/>
                    <a:pt x="74567" y="14329"/>
                  </a:cubicBezTo>
                  <a:cubicBezTo>
                    <a:pt x="74820" y="14329"/>
                    <a:pt x="75072" y="14266"/>
                    <a:pt x="75282" y="14140"/>
                  </a:cubicBezTo>
                  <a:cubicBezTo>
                    <a:pt x="75954" y="13636"/>
                    <a:pt x="76038" y="12711"/>
                    <a:pt x="75450" y="12123"/>
                  </a:cubicBezTo>
                  <a:cubicBezTo>
                    <a:pt x="75198" y="11871"/>
                    <a:pt x="74862" y="11745"/>
                    <a:pt x="74525" y="11745"/>
                  </a:cubicBezTo>
                  <a:close/>
                  <a:moveTo>
                    <a:pt x="72544" y="7616"/>
                  </a:moveTo>
                  <a:cubicBezTo>
                    <a:pt x="72917" y="7616"/>
                    <a:pt x="73299" y="7660"/>
                    <a:pt x="73685" y="7754"/>
                  </a:cubicBezTo>
                  <a:cubicBezTo>
                    <a:pt x="75450" y="8174"/>
                    <a:pt x="76878" y="9603"/>
                    <a:pt x="77298" y="11283"/>
                  </a:cubicBezTo>
                  <a:cubicBezTo>
                    <a:pt x="77977" y="14374"/>
                    <a:pt x="75611" y="17195"/>
                    <a:pt x="72629" y="17195"/>
                  </a:cubicBezTo>
                  <a:cubicBezTo>
                    <a:pt x="72287" y="17195"/>
                    <a:pt x="71938" y="17158"/>
                    <a:pt x="71585" y="17080"/>
                  </a:cubicBezTo>
                  <a:cubicBezTo>
                    <a:pt x="69820" y="16660"/>
                    <a:pt x="68392" y="15232"/>
                    <a:pt x="67972" y="13468"/>
                  </a:cubicBezTo>
                  <a:cubicBezTo>
                    <a:pt x="67226" y="10409"/>
                    <a:pt x="69593" y="7616"/>
                    <a:pt x="72544" y="7616"/>
                  </a:cubicBezTo>
                  <a:close/>
                  <a:moveTo>
                    <a:pt x="61022" y="1"/>
                  </a:moveTo>
                  <a:cubicBezTo>
                    <a:pt x="60565" y="1"/>
                    <a:pt x="60158" y="407"/>
                    <a:pt x="60158" y="865"/>
                  </a:cubicBezTo>
                  <a:cubicBezTo>
                    <a:pt x="60158" y="2629"/>
                    <a:pt x="60242" y="4982"/>
                    <a:pt x="60242" y="7250"/>
                  </a:cubicBezTo>
                  <a:cubicBezTo>
                    <a:pt x="58982" y="5990"/>
                    <a:pt x="56965" y="5234"/>
                    <a:pt x="55453" y="4562"/>
                  </a:cubicBezTo>
                  <a:cubicBezTo>
                    <a:pt x="53689" y="3721"/>
                    <a:pt x="51924" y="3049"/>
                    <a:pt x="50076" y="2461"/>
                  </a:cubicBezTo>
                  <a:cubicBezTo>
                    <a:pt x="46379" y="1369"/>
                    <a:pt x="42514" y="613"/>
                    <a:pt x="38649" y="277"/>
                  </a:cubicBezTo>
                  <a:cubicBezTo>
                    <a:pt x="37134" y="102"/>
                    <a:pt x="35610" y="18"/>
                    <a:pt x="34085" y="18"/>
                  </a:cubicBezTo>
                  <a:cubicBezTo>
                    <a:pt x="31213" y="18"/>
                    <a:pt x="28342" y="316"/>
                    <a:pt x="25542" y="865"/>
                  </a:cubicBezTo>
                  <a:cubicBezTo>
                    <a:pt x="18484" y="2377"/>
                    <a:pt x="11511" y="5738"/>
                    <a:pt x="6218" y="10779"/>
                  </a:cubicBezTo>
                  <a:cubicBezTo>
                    <a:pt x="3025" y="13804"/>
                    <a:pt x="420" y="18173"/>
                    <a:pt x="252" y="22542"/>
                  </a:cubicBezTo>
                  <a:cubicBezTo>
                    <a:pt x="0" y="28843"/>
                    <a:pt x="1765" y="32204"/>
                    <a:pt x="4957" y="35649"/>
                  </a:cubicBezTo>
                  <a:cubicBezTo>
                    <a:pt x="7574" y="38437"/>
                    <a:pt x="11745" y="39998"/>
                    <a:pt x="15795" y="39998"/>
                  </a:cubicBezTo>
                  <a:cubicBezTo>
                    <a:pt x="19677" y="39998"/>
                    <a:pt x="23447" y="38563"/>
                    <a:pt x="25626" y="35396"/>
                  </a:cubicBezTo>
                  <a:cubicBezTo>
                    <a:pt x="27643" y="32456"/>
                    <a:pt x="28063" y="28423"/>
                    <a:pt x="26634" y="25230"/>
                  </a:cubicBezTo>
                  <a:cubicBezTo>
                    <a:pt x="25122" y="21953"/>
                    <a:pt x="21761" y="19601"/>
                    <a:pt x="18232" y="19517"/>
                  </a:cubicBezTo>
                  <a:cubicBezTo>
                    <a:pt x="18085" y="19508"/>
                    <a:pt x="17938" y="19504"/>
                    <a:pt x="17790" y="19504"/>
                  </a:cubicBezTo>
                  <a:cubicBezTo>
                    <a:pt x="15154" y="19504"/>
                    <a:pt x="12466" y="20915"/>
                    <a:pt x="11511" y="23382"/>
                  </a:cubicBezTo>
                  <a:cubicBezTo>
                    <a:pt x="10671" y="25314"/>
                    <a:pt x="11091" y="27667"/>
                    <a:pt x="12603" y="29179"/>
                  </a:cubicBezTo>
                  <a:cubicBezTo>
                    <a:pt x="13113" y="29689"/>
                    <a:pt x="13750" y="30136"/>
                    <a:pt x="14458" y="30136"/>
                  </a:cubicBezTo>
                  <a:cubicBezTo>
                    <a:pt x="14566" y="30136"/>
                    <a:pt x="14676" y="30126"/>
                    <a:pt x="14788" y="30103"/>
                  </a:cubicBezTo>
                  <a:cubicBezTo>
                    <a:pt x="15292" y="30019"/>
                    <a:pt x="15712" y="29599"/>
                    <a:pt x="15796" y="29095"/>
                  </a:cubicBezTo>
                  <a:cubicBezTo>
                    <a:pt x="15880" y="28339"/>
                    <a:pt x="15208" y="27835"/>
                    <a:pt x="14872" y="27331"/>
                  </a:cubicBezTo>
                  <a:cubicBezTo>
                    <a:pt x="14115" y="26238"/>
                    <a:pt x="14284" y="24726"/>
                    <a:pt x="15208" y="23802"/>
                  </a:cubicBezTo>
                  <a:cubicBezTo>
                    <a:pt x="15964" y="23130"/>
                    <a:pt x="17056" y="22878"/>
                    <a:pt x="18148" y="22878"/>
                  </a:cubicBezTo>
                  <a:cubicBezTo>
                    <a:pt x="19157" y="22878"/>
                    <a:pt x="20165" y="23046"/>
                    <a:pt x="21005" y="23550"/>
                  </a:cubicBezTo>
                  <a:cubicBezTo>
                    <a:pt x="22181" y="24222"/>
                    <a:pt x="23022" y="25566"/>
                    <a:pt x="23274" y="26911"/>
                  </a:cubicBezTo>
                  <a:cubicBezTo>
                    <a:pt x="24114" y="31027"/>
                    <a:pt x="20753" y="34388"/>
                    <a:pt x="16300" y="34640"/>
                  </a:cubicBezTo>
                  <a:cubicBezTo>
                    <a:pt x="16154" y="34646"/>
                    <a:pt x="16008" y="34648"/>
                    <a:pt x="15862" y="34648"/>
                  </a:cubicBezTo>
                  <a:cubicBezTo>
                    <a:pt x="13658" y="34648"/>
                    <a:pt x="11485" y="34048"/>
                    <a:pt x="9830" y="32708"/>
                  </a:cubicBezTo>
                  <a:cubicBezTo>
                    <a:pt x="5209" y="29011"/>
                    <a:pt x="4117" y="21533"/>
                    <a:pt x="9326" y="17501"/>
                  </a:cubicBezTo>
                  <a:cubicBezTo>
                    <a:pt x="11787" y="15624"/>
                    <a:pt x="14579" y="14906"/>
                    <a:pt x="17209" y="14906"/>
                  </a:cubicBezTo>
                  <a:cubicBezTo>
                    <a:pt x="19877" y="14906"/>
                    <a:pt x="22378" y="15645"/>
                    <a:pt x="24198" y="16660"/>
                  </a:cubicBezTo>
                  <a:cubicBezTo>
                    <a:pt x="27223" y="18257"/>
                    <a:pt x="29407" y="20861"/>
                    <a:pt x="31087" y="23718"/>
                  </a:cubicBezTo>
                  <a:cubicBezTo>
                    <a:pt x="31928" y="25146"/>
                    <a:pt x="32600" y="26659"/>
                    <a:pt x="33272" y="28171"/>
                  </a:cubicBezTo>
                  <a:cubicBezTo>
                    <a:pt x="33944" y="29599"/>
                    <a:pt x="34532" y="31112"/>
                    <a:pt x="35792" y="32204"/>
                  </a:cubicBezTo>
                  <a:cubicBezTo>
                    <a:pt x="36633" y="32876"/>
                    <a:pt x="37641" y="32876"/>
                    <a:pt x="38733" y="32876"/>
                  </a:cubicBezTo>
                  <a:lnTo>
                    <a:pt x="45035" y="32876"/>
                  </a:lnTo>
                  <a:cubicBezTo>
                    <a:pt x="45959" y="32876"/>
                    <a:pt x="45707" y="32288"/>
                    <a:pt x="45371" y="31952"/>
                  </a:cubicBezTo>
                  <a:cubicBezTo>
                    <a:pt x="44531" y="31112"/>
                    <a:pt x="43354" y="30859"/>
                    <a:pt x="42178" y="30607"/>
                  </a:cubicBezTo>
                  <a:cubicBezTo>
                    <a:pt x="39657" y="29851"/>
                    <a:pt x="39909" y="26490"/>
                    <a:pt x="40666" y="26490"/>
                  </a:cubicBezTo>
                  <a:cubicBezTo>
                    <a:pt x="42934" y="26490"/>
                    <a:pt x="42934" y="26575"/>
                    <a:pt x="44951" y="26575"/>
                  </a:cubicBezTo>
                  <a:cubicBezTo>
                    <a:pt x="45993" y="26544"/>
                    <a:pt x="46777" y="26502"/>
                    <a:pt x="47460" y="26502"/>
                  </a:cubicBezTo>
                  <a:cubicBezTo>
                    <a:pt x="48649" y="26502"/>
                    <a:pt x="49528" y="26629"/>
                    <a:pt x="50916" y="27163"/>
                  </a:cubicBezTo>
                  <a:cubicBezTo>
                    <a:pt x="52176" y="27583"/>
                    <a:pt x="53269" y="28759"/>
                    <a:pt x="54025" y="29851"/>
                  </a:cubicBezTo>
                  <a:cubicBezTo>
                    <a:pt x="54445" y="30439"/>
                    <a:pt x="54781" y="30943"/>
                    <a:pt x="54949" y="31532"/>
                  </a:cubicBezTo>
                  <a:cubicBezTo>
                    <a:pt x="55117" y="31952"/>
                    <a:pt x="55285" y="32456"/>
                    <a:pt x="55621" y="32624"/>
                  </a:cubicBezTo>
                  <a:lnTo>
                    <a:pt x="55705" y="32624"/>
                  </a:lnTo>
                  <a:cubicBezTo>
                    <a:pt x="56153" y="32848"/>
                    <a:pt x="57124" y="32885"/>
                    <a:pt x="57722" y="32885"/>
                  </a:cubicBezTo>
                  <a:cubicBezTo>
                    <a:pt x="58020" y="32885"/>
                    <a:pt x="58226" y="32876"/>
                    <a:pt x="58226" y="32876"/>
                  </a:cubicBezTo>
                  <a:lnTo>
                    <a:pt x="61586" y="32876"/>
                  </a:lnTo>
                  <a:cubicBezTo>
                    <a:pt x="61839" y="32876"/>
                    <a:pt x="64359" y="32876"/>
                    <a:pt x="64275" y="32624"/>
                  </a:cubicBezTo>
                  <a:cubicBezTo>
                    <a:pt x="63939" y="31280"/>
                    <a:pt x="62427" y="31027"/>
                    <a:pt x="61250" y="30355"/>
                  </a:cubicBezTo>
                  <a:cubicBezTo>
                    <a:pt x="60158" y="29683"/>
                    <a:pt x="59150" y="28927"/>
                    <a:pt x="58646" y="27667"/>
                  </a:cubicBezTo>
                  <a:cubicBezTo>
                    <a:pt x="58394" y="26995"/>
                    <a:pt x="58562" y="25482"/>
                    <a:pt x="58982" y="24978"/>
                  </a:cubicBezTo>
                  <a:cubicBezTo>
                    <a:pt x="59318" y="24558"/>
                    <a:pt x="59738" y="24306"/>
                    <a:pt x="60242" y="24222"/>
                  </a:cubicBezTo>
                  <a:cubicBezTo>
                    <a:pt x="60410" y="24194"/>
                    <a:pt x="60588" y="24185"/>
                    <a:pt x="60768" y="24185"/>
                  </a:cubicBezTo>
                  <a:cubicBezTo>
                    <a:pt x="61129" y="24185"/>
                    <a:pt x="61502" y="24222"/>
                    <a:pt x="61839" y="24222"/>
                  </a:cubicBezTo>
                  <a:cubicBezTo>
                    <a:pt x="62511" y="24306"/>
                    <a:pt x="63183" y="24474"/>
                    <a:pt x="63855" y="24558"/>
                  </a:cubicBezTo>
                  <a:cubicBezTo>
                    <a:pt x="65115" y="24726"/>
                    <a:pt x="66376" y="24726"/>
                    <a:pt x="67636" y="24726"/>
                  </a:cubicBezTo>
                  <a:cubicBezTo>
                    <a:pt x="69820" y="24642"/>
                    <a:pt x="71921" y="24306"/>
                    <a:pt x="73937" y="23634"/>
                  </a:cubicBezTo>
                  <a:cubicBezTo>
                    <a:pt x="75366" y="23130"/>
                    <a:pt x="76710" y="22542"/>
                    <a:pt x="77886" y="21617"/>
                  </a:cubicBezTo>
                  <a:cubicBezTo>
                    <a:pt x="78782" y="20945"/>
                    <a:pt x="78932" y="20759"/>
                    <a:pt x="78533" y="20759"/>
                  </a:cubicBezTo>
                  <a:cubicBezTo>
                    <a:pt x="78334" y="20759"/>
                    <a:pt x="77998" y="20805"/>
                    <a:pt x="77550" y="20861"/>
                  </a:cubicBezTo>
                  <a:cubicBezTo>
                    <a:pt x="76566" y="20960"/>
                    <a:pt x="75581" y="21000"/>
                    <a:pt x="74614" y="21000"/>
                  </a:cubicBezTo>
                  <a:cubicBezTo>
                    <a:pt x="73930" y="21000"/>
                    <a:pt x="73254" y="20980"/>
                    <a:pt x="72593" y="20945"/>
                  </a:cubicBezTo>
                  <a:cubicBezTo>
                    <a:pt x="70997" y="20861"/>
                    <a:pt x="69484" y="20693"/>
                    <a:pt x="68140" y="20021"/>
                  </a:cubicBezTo>
                  <a:cubicBezTo>
                    <a:pt x="67048" y="19433"/>
                    <a:pt x="66039" y="18845"/>
                    <a:pt x="65199" y="18005"/>
                  </a:cubicBezTo>
                  <a:cubicBezTo>
                    <a:pt x="65115" y="17837"/>
                    <a:pt x="65031" y="17416"/>
                    <a:pt x="65199" y="17164"/>
                  </a:cubicBezTo>
                  <a:cubicBezTo>
                    <a:pt x="65296" y="17100"/>
                    <a:pt x="65429" y="17073"/>
                    <a:pt x="65566" y="17073"/>
                  </a:cubicBezTo>
                  <a:cubicBezTo>
                    <a:pt x="65787" y="17073"/>
                    <a:pt x="66020" y="17145"/>
                    <a:pt x="66123" y="17248"/>
                  </a:cubicBezTo>
                  <a:cubicBezTo>
                    <a:pt x="67636" y="18509"/>
                    <a:pt x="69904" y="19517"/>
                    <a:pt x="72257" y="19685"/>
                  </a:cubicBezTo>
                  <a:cubicBezTo>
                    <a:pt x="73097" y="19685"/>
                    <a:pt x="73900" y="19722"/>
                    <a:pt x="74715" y="19722"/>
                  </a:cubicBezTo>
                  <a:cubicBezTo>
                    <a:pt x="75123" y="19722"/>
                    <a:pt x="75534" y="19713"/>
                    <a:pt x="75954" y="19685"/>
                  </a:cubicBezTo>
                  <a:lnTo>
                    <a:pt x="78222" y="19685"/>
                  </a:lnTo>
                  <a:cubicBezTo>
                    <a:pt x="78334" y="19685"/>
                    <a:pt x="78502" y="19694"/>
                    <a:pt x="78683" y="19694"/>
                  </a:cubicBezTo>
                  <a:cubicBezTo>
                    <a:pt x="79044" y="19694"/>
                    <a:pt x="79455" y="19657"/>
                    <a:pt x="79567" y="19433"/>
                  </a:cubicBezTo>
                  <a:cubicBezTo>
                    <a:pt x="79651" y="19265"/>
                    <a:pt x="79651" y="19181"/>
                    <a:pt x="79651" y="19097"/>
                  </a:cubicBezTo>
                  <a:cubicBezTo>
                    <a:pt x="79483" y="13972"/>
                    <a:pt x="79062" y="8258"/>
                    <a:pt x="73769" y="5822"/>
                  </a:cubicBezTo>
                  <a:cubicBezTo>
                    <a:pt x="69820" y="4058"/>
                    <a:pt x="63855" y="1285"/>
                    <a:pt x="61418" y="109"/>
                  </a:cubicBezTo>
                  <a:cubicBezTo>
                    <a:pt x="61288" y="34"/>
                    <a:pt x="61153" y="1"/>
                    <a:pt x="610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 name="Google Shape;164;p12"/>
          <p:cNvSpPr txBox="1"/>
          <p:nvPr>
            <p:ph idx="3" type="body"/>
          </p:nvPr>
        </p:nvSpPr>
        <p:spPr>
          <a:xfrm>
            <a:off x="311700" y="2753875"/>
            <a:ext cx="4174500" cy="17556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5" name="Google Shape;165;p12"/>
          <p:cNvSpPr txBox="1"/>
          <p:nvPr>
            <p:ph idx="4" type="body"/>
          </p:nvPr>
        </p:nvSpPr>
        <p:spPr>
          <a:xfrm>
            <a:off x="4657825" y="2753875"/>
            <a:ext cx="4174500" cy="17556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6" name="Shape 166"/>
        <p:cNvGrpSpPr/>
        <p:nvPr/>
      </p:nvGrpSpPr>
      <p:grpSpPr>
        <a:xfrm>
          <a:off x="0" y="0"/>
          <a:ext cx="0" cy="0"/>
          <a:chOff x="0" y="0"/>
          <a:chExt cx="0" cy="0"/>
        </a:xfrm>
      </p:grpSpPr>
      <p:sp>
        <p:nvSpPr>
          <p:cNvPr id="167" name="Google Shape;167;p13"/>
          <p:cNvSpPr txBox="1"/>
          <p:nvPr>
            <p:ph type="title"/>
          </p:nvPr>
        </p:nvSpPr>
        <p:spPr>
          <a:xfrm>
            <a:off x="311700" y="17590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8" name="Google Shape;168;p13"/>
          <p:cNvSpPr/>
          <p:nvPr/>
        </p:nvSpPr>
        <p:spPr>
          <a:xfrm>
            <a:off x="7206025" y="4796325"/>
            <a:ext cx="19380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69" name="Google Shape;169;p13"/>
          <p:cNvSpPr/>
          <p:nvPr/>
        </p:nvSpPr>
        <p:spPr>
          <a:xfrm>
            <a:off x="6209925" y="4796325"/>
            <a:ext cx="6627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70" name="Google Shape;170;p13"/>
          <p:cNvSpPr/>
          <p:nvPr/>
        </p:nvSpPr>
        <p:spPr>
          <a:xfrm>
            <a:off x="4564413" y="4796325"/>
            <a:ext cx="1645500" cy="1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71" name="Google Shape;171;p13"/>
          <p:cNvSpPr/>
          <p:nvPr/>
        </p:nvSpPr>
        <p:spPr>
          <a:xfrm>
            <a:off x="6872625" y="4796325"/>
            <a:ext cx="333300" cy="10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72" name="Google Shape;172;p13"/>
          <p:cNvSpPr txBox="1"/>
          <p:nvPr>
            <p:ph idx="12" type="sldNum"/>
          </p:nvPr>
        </p:nvSpPr>
        <p:spPr>
          <a:xfrm>
            <a:off x="3870100" y="4716674"/>
            <a:ext cx="548700" cy="265200"/>
          </a:xfrm>
          <a:prstGeom prst="rect">
            <a:avLst/>
          </a:prstGeom>
        </p:spPr>
        <p:txBody>
          <a:bodyPr anchorCtr="0" anchor="t" bIns="91425" lIns="91425" spcFirstLastPara="1" rIns="91425" wrap="square" tIns="91425">
            <a:normAutofit fontScale="77500" lnSpcReduction="20000"/>
          </a:bodyPr>
          <a:lstStyle>
            <a:lvl1pPr lvl="0" rtl="0" algn="r">
              <a:buNone/>
              <a:defRPr sz="800">
                <a:solidFill>
                  <a:schemeClr val="dk2"/>
                </a:solidFill>
                <a:latin typeface="SUSE SemiBold"/>
                <a:ea typeface="SUSE SemiBold"/>
                <a:cs typeface="SUSE SemiBold"/>
                <a:sym typeface="SUSE SemiBold"/>
              </a:defRPr>
            </a:lvl1pPr>
            <a:lvl2pPr lvl="1" rtl="0" algn="r">
              <a:buNone/>
              <a:defRPr sz="800">
                <a:solidFill>
                  <a:schemeClr val="dk2"/>
                </a:solidFill>
                <a:latin typeface="SUSE SemiBold"/>
                <a:ea typeface="SUSE SemiBold"/>
                <a:cs typeface="SUSE SemiBold"/>
                <a:sym typeface="SUSE SemiBold"/>
              </a:defRPr>
            </a:lvl2pPr>
            <a:lvl3pPr lvl="2" rtl="0" algn="r">
              <a:buNone/>
              <a:defRPr sz="800">
                <a:solidFill>
                  <a:schemeClr val="dk2"/>
                </a:solidFill>
                <a:latin typeface="SUSE SemiBold"/>
                <a:ea typeface="SUSE SemiBold"/>
                <a:cs typeface="SUSE SemiBold"/>
                <a:sym typeface="SUSE SemiBold"/>
              </a:defRPr>
            </a:lvl3pPr>
            <a:lvl4pPr lvl="3" rtl="0" algn="r">
              <a:buNone/>
              <a:defRPr sz="800">
                <a:solidFill>
                  <a:schemeClr val="dk2"/>
                </a:solidFill>
                <a:latin typeface="SUSE SemiBold"/>
                <a:ea typeface="SUSE SemiBold"/>
                <a:cs typeface="SUSE SemiBold"/>
                <a:sym typeface="SUSE SemiBold"/>
              </a:defRPr>
            </a:lvl4pPr>
            <a:lvl5pPr lvl="4" rtl="0" algn="r">
              <a:buNone/>
              <a:defRPr sz="800">
                <a:solidFill>
                  <a:schemeClr val="dk2"/>
                </a:solidFill>
                <a:latin typeface="SUSE SemiBold"/>
                <a:ea typeface="SUSE SemiBold"/>
                <a:cs typeface="SUSE SemiBold"/>
                <a:sym typeface="SUSE SemiBold"/>
              </a:defRPr>
            </a:lvl5pPr>
            <a:lvl6pPr lvl="5" rtl="0" algn="r">
              <a:buNone/>
              <a:defRPr sz="800">
                <a:solidFill>
                  <a:schemeClr val="dk2"/>
                </a:solidFill>
                <a:latin typeface="SUSE SemiBold"/>
                <a:ea typeface="SUSE SemiBold"/>
                <a:cs typeface="SUSE SemiBold"/>
                <a:sym typeface="SUSE SemiBold"/>
              </a:defRPr>
            </a:lvl6pPr>
            <a:lvl7pPr lvl="6" rtl="0" algn="r">
              <a:buNone/>
              <a:defRPr sz="800">
                <a:solidFill>
                  <a:schemeClr val="dk2"/>
                </a:solidFill>
                <a:latin typeface="SUSE SemiBold"/>
                <a:ea typeface="SUSE SemiBold"/>
                <a:cs typeface="SUSE SemiBold"/>
                <a:sym typeface="SUSE SemiBold"/>
              </a:defRPr>
            </a:lvl7pPr>
            <a:lvl8pPr lvl="7" rtl="0" algn="r">
              <a:buNone/>
              <a:defRPr sz="800">
                <a:solidFill>
                  <a:schemeClr val="dk2"/>
                </a:solidFill>
                <a:latin typeface="SUSE SemiBold"/>
                <a:ea typeface="SUSE SemiBold"/>
                <a:cs typeface="SUSE SemiBold"/>
                <a:sym typeface="SUSE SemiBold"/>
              </a:defRPr>
            </a:lvl8pPr>
            <a:lvl9pPr lvl="8" rtl="0" algn="r">
              <a:buNone/>
              <a:defRPr sz="800">
                <a:solidFill>
                  <a:schemeClr val="dk2"/>
                </a:solidFill>
                <a:latin typeface="SUSE SemiBold"/>
                <a:ea typeface="SUSE SemiBold"/>
                <a:cs typeface="SUSE SemiBold"/>
                <a:sym typeface="SUSE SemiBold"/>
              </a:defRPr>
            </a:lvl9pPr>
          </a:lstStyle>
          <a:p>
            <a:pPr indent="0" lvl="0" marL="0" rtl="0" algn="r">
              <a:spcBef>
                <a:spcPts val="0"/>
              </a:spcBef>
              <a:spcAft>
                <a:spcPts val="0"/>
              </a:spcAft>
              <a:buNone/>
            </a:pPr>
            <a:fld id="{00000000-1234-1234-1234-123412341234}" type="slidenum">
              <a:rPr lang="en"/>
              <a:t>‹#›</a:t>
            </a:fld>
            <a:endParaRPr/>
          </a:p>
        </p:txBody>
      </p:sp>
      <p:grpSp>
        <p:nvGrpSpPr>
          <p:cNvPr id="173" name="Google Shape;173;p13"/>
          <p:cNvGrpSpPr/>
          <p:nvPr/>
        </p:nvGrpSpPr>
        <p:grpSpPr>
          <a:xfrm>
            <a:off x="221751" y="4730422"/>
            <a:ext cx="1246356" cy="225094"/>
            <a:chOff x="1019500" y="2421025"/>
            <a:chExt cx="5536900" cy="999975"/>
          </a:xfrm>
        </p:grpSpPr>
        <p:sp>
          <p:nvSpPr>
            <p:cNvPr id="174" name="Google Shape;174;p13"/>
            <p:cNvSpPr/>
            <p:nvPr/>
          </p:nvSpPr>
          <p:spPr>
            <a:xfrm>
              <a:off x="3348925" y="2444725"/>
              <a:ext cx="3207475" cy="808700"/>
            </a:xfrm>
            <a:custGeom>
              <a:rect b="b" l="l" r="r" t="t"/>
              <a:pathLst>
                <a:path extrusionOk="0" h="32348" w="128299">
                  <a:moveTo>
                    <a:pt x="111747" y="421"/>
                  </a:moveTo>
                  <a:cubicBezTo>
                    <a:pt x="108218" y="421"/>
                    <a:pt x="105277" y="3362"/>
                    <a:pt x="105277" y="6890"/>
                  </a:cubicBezTo>
                  <a:lnTo>
                    <a:pt x="105277" y="25458"/>
                  </a:lnTo>
                  <a:cubicBezTo>
                    <a:pt x="105277" y="28987"/>
                    <a:pt x="108218" y="31928"/>
                    <a:pt x="111747" y="31928"/>
                  </a:cubicBezTo>
                  <a:lnTo>
                    <a:pt x="126030" y="31928"/>
                  </a:lnTo>
                  <a:cubicBezTo>
                    <a:pt x="127290" y="31928"/>
                    <a:pt x="128298" y="30920"/>
                    <a:pt x="128298" y="29659"/>
                  </a:cubicBezTo>
                  <a:cubicBezTo>
                    <a:pt x="128298" y="28483"/>
                    <a:pt x="127290" y="27475"/>
                    <a:pt x="126030" y="27475"/>
                  </a:cubicBezTo>
                  <a:lnTo>
                    <a:pt x="111747" y="27475"/>
                  </a:lnTo>
                  <a:cubicBezTo>
                    <a:pt x="110654" y="27475"/>
                    <a:pt x="109814" y="26551"/>
                    <a:pt x="109814" y="25458"/>
                  </a:cubicBezTo>
                  <a:lnTo>
                    <a:pt x="109814" y="18233"/>
                  </a:lnTo>
                  <a:lnTo>
                    <a:pt x="123509" y="18233"/>
                  </a:lnTo>
                  <a:cubicBezTo>
                    <a:pt x="124686" y="18233"/>
                    <a:pt x="125694" y="17309"/>
                    <a:pt x="125694" y="16132"/>
                  </a:cubicBezTo>
                  <a:cubicBezTo>
                    <a:pt x="125694" y="14956"/>
                    <a:pt x="124686" y="13948"/>
                    <a:pt x="123509" y="13948"/>
                  </a:cubicBezTo>
                  <a:lnTo>
                    <a:pt x="109814" y="13948"/>
                  </a:lnTo>
                  <a:lnTo>
                    <a:pt x="109814" y="6890"/>
                  </a:lnTo>
                  <a:cubicBezTo>
                    <a:pt x="109814" y="5798"/>
                    <a:pt x="110654" y="4874"/>
                    <a:pt x="111747" y="4874"/>
                  </a:cubicBezTo>
                  <a:lnTo>
                    <a:pt x="126030" y="4874"/>
                  </a:lnTo>
                  <a:cubicBezTo>
                    <a:pt x="127290" y="4874"/>
                    <a:pt x="128298" y="3866"/>
                    <a:pt x="128298" y="2689"/>
                  </a:cubicBezTo>
                  <a:cubicBezTo>
                    <a:pt x="128298" y="1429"/>
                    <a:pt x="127290" y="421"/>
                    <a:pt x="126030" y="421"/>
                  </a:cubicBezTo>
                  <a:close/>
                  <a:moveTo>
                    <a:pt x="12772" y="1"/>
                  </a:moveTo>
                  <a:cubicBezTo>
                    <a:pt x="10335" y="1"/>
                    <a:pt x="8151" y="421"/>
                    <a:pt x="6302" y="1345"/>
                  </a:cubicBezTo>
                  <a:cubicBezTo>
                    <a:pt x="4454" y="2185"/>
                    <a:pt x="3025" y="3362"/>
                    <a:pt x="2017" y="4790"/>
                  </a:cubicBezTo>
                  <a:cubicBezTo>
                    <a:pt x="1009" y="6218"/>
                    <a:pt x="589" y="7815"/>
                    <a:pt x="589" y="9663"/>
                  </a:cubicBezTo>
                  <a:cubicBezTo>
                    <a:pt x="589" y="11343"/>
                    <a:pt x="925" y="12772"/>
                    <a:pt x="1681" y="13864"/>
                  </a:cubicBezTo>
                  <a:cubicBezTo>
                    <a:pt x="2521" y="15040"/>
                    <a:pt x="3782" y="16048"/>
                    <a:pt x="5462" y="16889"/>
                  </a:cubicBezTo>
                  <a:cubicBezTo>
                    <a:pt x="7142" y="17645"/>
                    <a:pt x="9495" y="18317"/>
                    <a:pt x="12352" y="18821"/>
                  </a:cubicBezTo>
                  <a:cubicBezTo>
                    <a:pt x="15208" y="19409"/>
                    <a:pt x="17225" y="19997"/>
                    <a:pt x="18401" y="20669"/>
                  </a:cubicBezTo>
                  <a:cubicBezTo>
                    <a:pt x="19577" y="21426"/>
                    <a:pt x="20165" y="22350"/>
                    <a:pt x="20165" y="23442"/>
                  </a:cubicBezTo>
                  <a:cubicBezTo>
                    <a:pt x="20165" y="24870"/>
                    <a:pt x="19493" y="25963"/>
                    <a:pt x="18233" y="26719"/>
                  </a:cubicBezTo>
                  <a:cubicBezTo>
                    <a:pt x="16889" y="27559"/>
                    <a:pt x="15124" y="27895"/>
                    <a:pt x="12940" y="27895"/>
                  </a:cubicBezTo>
                  <a:cubicBezTo>
                    <a:pt x="10503" y="27895"/>
                    <a:pt x="8571" y="27475"/>
                    <a:pt x="6974" y="26635"/>
                  </a:cubicBezTo>
                  <a:cubicBezTo>
                    <a:pt x="6050" y="26047"/>
                    <a:pt x="5210" y="25374"/>
                    <a:pt x="4454" y="24618"/>
                  </a:cubicBezTo>
                  <a:cubicBezTo>
                    <a:pt x="4016" y="24049"/>
                    <a:pt x="3351" y="23777"/>
                    <a:pt x="2671" y="23777"/>
                  </a:cubicBezTo>
                  <a:cubicBezTo>
                    <a:pt x="2045" y="23777"/>
                    <a:pt x="1408" y="24007"/>
                    <a:pt x="925" y="24450"/>
                  </a:cubicBezTo>
                  <a:cubicBezTo>
                    <a:pt x="85" y="25374"/>
                    <a:pt x="1" y="26887"/>
                    <a:pt x="841" y="27811"/>
                  </a:cubicBezTo>
                  <a:cubicBezTo>
                    <a:pt x="3530" y="30836"/>
                    <a:pt x="7562" y="32348"/>
                    <a:pt x="12940" y="32348"/>
                  </a:cubicBezTo>
                  <a:cubicBezTo>
                    <a:pt x="15460" y="32348"/>
                    <a:pt x="17645" y="32012"/>
                    <a:pt x="19493" y="31256"/>
                  </a:cubicBezTo>
                  <a:cubicBezTo>
                    <a:pt x="21342" y="30500"/>
                    <a:pt x="22854" y="29407"/>
                    <a:pt x="23862" y="27979"/>
                  </a:cubicBezTo>
                  <a:cubicBezTo>
                    <a:pt x="24955" y="26635"/>
                    <a:pt x="25459" y="25038"/>
                    <a:pt x="25459" y="23190"/>
                  </a:cubicBezTo>
                  <a:cubicBezTo>
                    <a:pt x="25459" y="21426"/>
                    <a:pt x="25123" y="19997"/>
                    <a:pt x="24282" y="18905"/>
                  </a:cubicBezTo>
                  <a:cubicBezTo>
                    <a:pt x="23526" y="17729"/>
                    <a:pt x="22350" y="16721"/>
                    <a:pt x="20670" y="15964"/>
                  </a:cubicBezTo>
                  <a:cubicBezTo>
                    <a:pt x="18989" y="15208"/>
                    <a:pt x="16805" y="14536"/>
                    <a:pt x="13948" y="14032"/>
                  </a:cubicBezTo>
                  <a:cubicBezTo>
                    <a:pt x="10923" y="13528"/>
                    <a:pt x="8823" y="12856"/>
                    <a:pt x="7647" y="12100"/>
                  </a:cubicBezTo>
                  <a:cubicBezTo>
                    <a:pt x="6554" y="11343"/>
                    <a:pt x="5966" y="10335"/>
                    <a:pt x="5966" y="9075"/>
                  </a:cubicBezTo>
                  <a:cubicBezTo>
                    <a:pt x="5966" y="7731"/>
                    <a:pt x="6554" y="6638"/>
                    <a:pt x="7731" y="5714"/>
                  </a:cubicBezTo>
                  <a:cubicBezTo>
                    <a:pt x="8907" y="4874"/>
                    <a:pt x="10671" y="4454"/>
                    <a:pt x="12856" y="4454"/>
                  </a:cubicBezTo>
                  <a:cubicBezTo>
                    <a:pt x="15040" y="4454"/>
                    <a:pt x="16805" y="4874"/>
                    <a:pt x="18149" y="5714"/>
                  </a:cubicBezTo>
                  <a:cubicBezTo>
                    <a:pt x="18821" y="6218"/>
                    <a:pt x="19493" y="6806"/>
                    <a:pt x="20081" y="7563"/>
                  </a:cubicBezTo>
                  <a:cubicBezTo>
                    <a:pt x="20601" y="8177"/>
                    <a:pt x="21333" y="8499"/>
                    <a:pt x="22068" y="8499"/>
                  </a:cubicBezTo>
                  <a:cubicBezTo>
                    <a:pt x="22641" y="8499"/>
                    <a:pt x="23216" y="8303"/>
                    <a:pt x="23694" y="7899"/>
                  </a:cubicBezTo>
                  <a:cubicBezTo>
                    <a:pt x="24618" y="6974"/>
                    <a:pt x="24702" y="5462"/>
                    <a:pt x="23862" y="4454"/>
                  </a:cubicBezTo>
                  <a:cubicBezTo>
                    <a:pt x="22770" y="3278"/>
                    <a:pt x="21510" y="2269"/>
                    <a:pt x="20165" y="1597"/>
                  </a:cubicBezTo>
                  <a:cubicBezTo>
                    <a:pt x="18149" y="589"/>
                    <a:pt x="15628" y="1"/>
                    <a:pt x="12772" y="1"/>
                  </a:cubicBezTo>
                  <a:close/>
                  <a:moveTo>
                    <a:pt x="37641" y="1"/>
                  </a:moveTo>
                  <a:cubicBezTo>
                    <a:pt x="36213" y="1"/>
                    <a:pt x="35121" y="1177"/>
                    <a:pt x="35121" y="2605"/>
                  </a:cubicBezTo>
                  <a:lnTo>
                    <a:pt x="35121" y="19829"/>
                  </a:lnTo>
                  <a:cubicBezTo>
                    <a:pt x="35121" y="23946"/>
                    <a:pt x="36213" y="27055"/>
                    <a:pt x="38398" y="29155"/>
                  </a:cubicBezTo>
                  <a:cubicBezTo>
                    <a:pt x="40582" y="31256"/>
                    <a:pt x="43775" y="32348"/>
                    <a:pt x="47976" y="32348"/>
                  </a:cubicBezTo>
                  <a:cubicBezTo>
                    <a:pt x="52093" y="32348"/>
                    <a:pt x="55286" y="31256"/>
                    <a:pt x="57470" y="29155"/>
                  </a:cubicBezTo>
                  <a:cubicBezTo>
                    <a:pt x="59655" y="27055"/>
                    <a:pt x="60747" y="23946"/>
                    <a:pt x="60747" y="19829"/>
                  </a:cubicBezTo>
                  <a:lnTo>
                    <a:pt x="60747" y="2605"/>
                  </a:lnTo>
                  <a:cubicBezTo>
                    <a:pt x="60747" y="1177"/>
                    <a:pt x="59655" y="1"/>
                    <a:pt x="58226" y="1"/>
                  </a:cubicBezTo>
                  <a:cubicBezTo>
                    <a:pt x="56798" y="1"/>
                    <a:pt x="55622" y="1177"/>
                    <a:pt x="55622" y="2605"/>
                  </a:cubicBezTo>
                  <a:lnTo>
                    <a:pt x="55622" y="19241"/>
                  </a:lnTo>
                  <a:cubicBezTo>
                    <a:pt x="55622" y="22182"/>
                    <a:pt x="55033" y="24366"/>
                    <a:pt x="53773" y="25795"/>
                  </a:cubicBezTo>
                  <a:cubicBezTo>
                    <a:pt x="52513" y="27223"/>
                    <a:pt x="50580" y="27895"/>
                    <a:pt x="47976" y="27895"/>
                  </a:cubicBezTo>
                  <a:cubicBezTo>
                    <a:pt x="45287" y="27895"/>
                    <a:pt x="43355" y="27223"/>
                    <a:pt x="42094" y="25795"/>
                  </a:cubicBezTo>
                  <a:cubicBezTo>
                    <a:pt x="40834" y="24366"/>
                    <a:pt x="40246" y="22182"/>
                    <a:pt x="40246" y="19241"/>
                  </a:cubicBezTo>
                  <a:lnTo>
                    <a:pt x="40246" y="2605"/>
                  </a:lnTo>
                  <a:cubicBezTo>
                    <a:pt x="40246" y="1177"/>
                    <a:pt x="39070" y="1"/>
                    <a:pt x="37641" y="1"/>
                  </a:cubicBezTo>
                  <a:close/>
                  <a:moveTo>
                    <a:pt x="82928" y="1"/>
                  </a:moveTo>
                  <a:cubicBezTo>
                    <a:pt x="80491" y="1"/>
                    <a:pt x="78307" y="421"/>
                    <a:pt x="76458" y="1261"/>
                  </a:cubicBezTo>
                  <a:cubicBezTo>
                    <a:pt x="74610" y="2185"/>
                    <a:pt x="73182" y="3278"/>
                    <a:pt x="72257" y="4790"/>
                  </a:cubicBezTo>
                  <a:cubicBezTo>
                    <a:pt x="71249" y="6218"/>
                    <a:pt x="70745" y="7815"/>
                    <a:pt x="70745" y="9579"/>
                  </a:cubicBezTo>
                  <a:cubicBezTo>
                    <a:pt x="70745" y="11259"/>
                    <a:pt x="71165" y="12688"/>
                    <a:pt x="71921" y="13864"/>
                  </a:cubicBezTo>
                  <a:cubicBezTo>
                    <a:pt x="72678" y="15040"/>
                    <a:pt x="73938" y="16048"/>
                    <a:pt x="75618" y="16805"/>
                  </a:cubicBezTo>
                  <a:cubicBezTo>
                    <a:pt x="77383" y="17645"/>
                    <a:pt x="79651" y="18317"/>
                    <a:pt x="82508" y="18821"/>
                  </a:cubicBezTo>
                  <a:cubicBezTo>
                    <a:pt x="85448" y="19409"/>
                    <a:pt x="87465" y="19997"/>
                    <a:pt x="88557" y="20669"/>
                  </a:cubicBezTo>
                  <a:cubicBezTo>
                    <a:pt x="89733" y="21426"/>
                    <a:pt x="90322" y="22266"/>
                    <a:pt x="90322" y="23442"/>
                  </a:cubicBezTo>
                  <a:cubicBezTo>
                    <a:pt x="90322" y="24870"/>
                    <a:pt x="89649" y="25963"/>
                    <a:pt x="88389" y="26719"/>
                  </a:cubicBezTo>
                  <a:cubicBezTo>
                    <a:pt x="87129" y="27559"/>
                    <a:pt x="85364" y="27895"/>
                    <a:pt x="83096" y="27895"/>
                  </a:cubicBezTo>
                  <a:cubicBezTo>
                    <a:pt x="80743" y="27895"/>
                    <a:pt x="78727" y="27475"/>
                    <a:pt x="77131" y="26551"/>
                  </a:cubicBezTo>
                  <a:cubicBezTo>
                    <a:pt x="76206" y="26047"/>
                    <a:pt x="75366" y="25374"/>
                    <a:pt x="74694" y="24534"/>
                  </a:cubicBezTo>
                  <a:cubicBezTo>
                    <a:pt x="74222" y="24019"/>
                    <a:pt x="73574" y="23767"/>
                    <a:pt x="72919" y="23767"/>
                  </a:cubicBezTo>
                  <a:cubicBezTo>
                    <a:pt x="72292" y="23767"/>
                    <a:pt x="71658" y="23998"/>
                    <a:pt x="71165" y="24450"/>
                  </a:cubicBezTo>
                  <a:cubicBezTo>
                    <a:pt x="70241" y="25374"/>
                    <a:pt x="70157" y="26887"/>
                    <a:pt x="70997" y="27811"/>
                  </a:cubicBezTo>
                  <a:cubicBezTo>
                    <a:pt x="73770" y="30836"/>
                    <a:pt x="77803" y="32348"/>
                    <a:pt x="83180" y="32348"/>
                  </a:cubicBezTo>
                  <a:cubicBezTo>
                    <a:pt x="85617" y="32348"/>
                    <a:pt x="87801" y="31928"/>
                    <a:pt x="89649" y="31256"/>
                  </a:cubicBezTo>
                  <a:cubicBezTo>
                    <a:pt x="91582" y="30500"/>
                    <a:pt x="93010" y="29407"/>
                    <a:pt x="94102" y="27979"/>
                  </a:cubicBezTo>
                  <a:cubicBezTo>
                    <a:pt x="95111" y="26635"/>
                    <a:pt x="95615" y="25038"/>
                    <a:pt x="95615" y="23190"/>
                  </a:cubicBezTo>
                  <a:cubicBezTo>
                    <a:pt x="95615" y="21426"/>
                    <a:pt x="95279" y="19997"/>
                    <a:pt x="94523" y="18821"/>
                  </a:cubicBezTo>
                  <a:cubicBezTo>
                    <a:pt x="93766" y="17729"/>
                    <a:pt x="92506" y="16721"/>
                    <a:pt x="90910" y="15964"/>
                  </a:cubicBezTo>
                  <a:cubicBezTo>
                    <a:pt x="89229" y="15208"/>
                    <a:pt x="86961" y="14536"/>
                    <a:pt x="84188" y="14032"/>
                  </a:cubicBezTo>
                  <a:cubicBezTo>
                    <a:pt x="81163" y="13528"/>
                    <a:pt x="79063" y="12856"/>
                    <a:pt x="77887" y="12100"/>
                  </a:cubicBezTo>
                  <a:cubicBezTo>
                    <a:pt x="76710" y="11343"/>
                    <a:pt x="76122" y="10335"/>
                    <a:pt x="76122" y="9075"/>
                  </a:cubicBezTo>
                  <a:cubicBezTo>
                    <a:pt x="76122" y="7731"/>
                    <a:pt x="76710" y="6638"/>
                    <a:pt x="77887" y="5714"/>
                  </a:cubicBezTo>
                  <a:cubicBezTo>
                    <a:pt x="79147" y="4874"/>
                    <a:pt x="80827" y="4454"/>
                    <a:pt x="83012" y="4454"/>
                  </a:cubicBezTo>
                  <a:cubicBezTo>
                    <a:pt x="85196" y="4454"/>
                    <a:pt x="86961" y="4874"/>
                    <a:pt x="88305" y="5714"/>
                  </a:cubicBezTo>
                  <a:cubicBezTo>
                    <a:pt x="89061" y="6218"/>
                    <a:pt x="89733" y="6806"/>
                    <a:pt x="90322" y="7563"/>
                  </a:cubicBezTo>
                  <a:cubicBezTo>
                    <a:pt x="90794" y="8177"/>
                    <a:pt x="91505" y="8499"/>
                    <a:pt x="92232" y="8499"/>
                  </a:cubicBezTo>
                  <a:cubicBezTo>
                    <a:pt x="92797" y="8499"/>
                    <a:pt x="93372" y="8303"/>
                    <a:pt x="93850" y="7899"/>
                  </a:cubicBezTo>
                  <a:cubicBezTo>
                    <a:pt x="94859" y="6974"/>
                    <a:pt x="94943" y="5462"/>
                    <a:pt x="94018" y="4454"/>
                  </a:cubicBezTo>
                  <a:cubicBezTo>
                    <a:pt x="92926" y="3278"/>
                    <a:pt x="91750" y="2269"/>
                    <a:pt x="90322" y="1597"/>
                  </a:cubicBezTo>
                  <a:cubicBezTo>
                    <a:pt x="88305" y="505"/>
                    <a:pt x="85869" y="1"/>
                    <a:pt x="829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1019500" y="2421025"/>
              <a:ext cx="1991275" cy="999975"/>
            </a:xfrm>
            <a:custGeom>
              <a:rect b="b" l="l" r="r" t="t"/>
              <a:pathLst>
                <a:path extrusionOk="0" h="39999" w="79651">
                  <a:moveTo>
                    <a:pt x="74525" y="11745"/>
                  </a:moveTo>
                  <a:cubicBezTo>
                    <a:pt x="74189" y="11745"/>
                    <a:pt x="73853" y="11871"/>
                    <a:pt x="73601" y="12123"/>
                  </a:cubicBezTo>
                  <a:cubicBezTo>
                    <a:pt x="73097" y="12711"/>
                    <a:pt x="73097" y="13636"/>
                    <a:pt x="73853" y="14140"/>
                  </a:cubicBezTo>
                  <a:cubicBezTo>
                    <a:pt x="74063" y="14266"/>
                    <a:pt x="74315" y="14329"/>
                    <a:pt x="74567" y="14329"/>
                  </a:cubicBezTo>
                  <a:cubicBezTo>
                    <a:pt x="74820" y="14329"/>
                    <a:pt x="75072" y="14266"/>
                    <a:pt x="75282" y="14140"/>
                  </a:cubicBezTo>
                  <a:cubicBezTo>
                    <a:pt x="75954" y="13636"/>
                    <a:pt x="76038" y="12711"/>
                    <a:pt x="75450" y="12123"/>
                  </a:cubicBezTo>
                  <a:cubicBezTo>
                    <a:pt x="75198" y="11871"/>
                    <a:pt x="74862" y="11745"/>
                    <a:pt x="74525" y="11745"/>
                  </a:cubicBezTo>
                  <a:close/>
                  <a:moveTo>
                    <a:pt x="72544" y="7616"/>
                  </a:moveTo>
                  <a:cubicBezTo>
                    <a:pt x="72917" y="7616"/>
                    <a:pt x="73299" y="7660"/>
                    <a:pt x="73685" y="7754"/>
                  </a:cubicBezTo>
                  <a:cubicBezTo>
                    <a:pt x="75450" y="8174"/>
                    <a:pt x="76878" y="9603"/>
                    <a:pt x="77298" y="11283"/>
                  </a:cubicBezTo>
                  <a:cubicBezTo>
                    <a:pt x="77977" y="14374"/>
                    <a:pt x="75611" y="17195"/>
                    <a:pt x="72629" y="17195"/>
                  </a:cubicBezTo>
                  <a:cubicBezTo>
                    <a:pt x="72287" y="17195"/>
                    <a:pt x="71938" y="17158"/>
                    <a:pt x="71585" y="17080"/>
                  </a:cubicBezTo>
                  <a:cubicBezTo>
                    <a:pt x="69820" y="16660"/>
                    <a:pt x="68392" y="15232"/>
                    <a:pt x="67972" y="13468"/>
                  </a:cubicBezTo>
                  <a:cubicBezTo>
                    <a:pt x="67226" y="10409"/>
                    <a:pt x="69593" y="7616"/>
                    <a:pt x="72544" y="7616"/>
                  </a:cubicBezTo>
                  <a:close/>
                  <a:moveTo>
                    <a:pt x="61022" y="1"/>
                  </a:moveTo>
                  <a:cubicBezTo>
                    <a:pt x="60565" y="1"/>
                    <a:pt x="60158" y="407"/>
                    <a:pt x="60158" y="865"/>
                  </a:cubicBezTo>
                  <a:cubicBezTo>
                    <a:pt x="60158" y="2629"/>
                    <a:pt x="60242" y="4982"/>
                    <a:pt x="60242" y="7250"/>
                  </a:cubicBezTo>
                  <a:cubicBezTo>
                    <a:pt x="58982" y="5990"/>
                    <a:pt x="56965" y="5234"/>
                    <a:pt x="55453" y="4562"/>
                  </a:cubicBezTo>
                  <a:cubicBezTo>
                    <a:pt x="53689" y="3721"/>
                    <a:pt x="51924" y="3049"/>
                    <a:pt x="50076" y="2461"/>
                  </a:cubicBezTo>
                  <a:cubicBezTo>
                    <a:pt x="46379" y="1369"/>
                    <a:pt x="42514" y="613"/>
                    <a:pt x="38649" y="277"/>
                  </a:cubicBezTo>
                  <a:cubicBezTo>
                    <a:pt x="37134" y="102"/>
                    <a:pt x="35610" y="18"/>
                    <a:pt x="34085" y="18"/>
                  </a:cubicBezTo>
                  <a:cubicBezTo>
                    <a:pt x="31213" y="18"/>
                    <a:pt x="28342" y="316"/>
                    <a:pt x="25542" y="865"/>
                  </a:cubicBezTo>
                  <a:cubicBezTo>
                    <a:pt x="18484" y="2377"/>
                    <a:pt x="11511" y="5738"/>
                    <a:pt x="6218" y="10779"/>
                  </a:cubicBezTo>
                  <a:cubicBezTo>
                    <a:pt x="3025" y="13804"/>
                    <a:pt x="420" y="18173"/>
                    <a:pt x="252" y="22542"/>
                  </a:cubicBezTo>
                  <a:cubicBezTo>
                    <a:pt x="0" y="28843"/>
                    <a:pt x="1765" y="32204"/>
                    <a:pt x="4957" y="35649"/>
                  </a:cubicBezTo>
                  <a:cubicBezTo>
                    <a:pt x="7574" y="38437"/>
                    <a:pt x="11745" y="39998"/>
                    <a:pt x="15795" y="39998"/>
                  </a:cubicBezTo>
                  <a:cubicBezTo>
                    <a:pt x="19677" y="39998"/>
                    <a:pt x="23447" y="38563"/>
                    <a:pt x="25626" y="35396"/>
                  </a:cubicBezTo>
                  <a:cubicBezTo>
                    <a:pt x="27643" y="32456"/>
                    <a:pt x="28063" y="28423"/>
                    <a:pt x="26634" y="25230"/>
                  </a:cubicBezTo>
                  <a:cubicBezTo>
                    <a:pt x="25122" y="21953"/>
                    <a:pt x="21761" y="19601"/>
                    <a:pt x="18232" y="19517"/>
                  </a:cubicBezTo>
                  <a:cubicBezTo>
                    <a:pt x="18085" y="19508"/>
                    <a:pt x="17938" y="19504"/>
                    <a:pt x="17790" y="19504"/>
                  </a:cubicBezTo>
                  <a:cubicBezTo>
                    <a:pt x="15154" y="19504"/>
                    <a:pt x="12466" y="20915"/>
                    <a:pt x="11511" y="23382"/>
                  </a:cubicBezTo>
                  <a:cubicBezTo>
                    <a:pt x="10671" y="25314"/>
                    <a:pt x="11091" y="27667"/>
                    <a:pt x="12603" y="29179"/>
                  </a:cubicBezTo>
                  <a:cubicBezTo>
                    <a:pt x="13113" y="29689"/>
                    <a:pt x="13750" y="30136"/>
                    <a:pt x="14458" y="30136"/>
                  </a:cubicBezTo>
                  <a:cubicBezTo>
                    <a:pt x="14566" y="30136"/>
                    <a:pt x="14676" y="30126"/>
                    <a:pt x="14788" y="30103"/>
                  </a:cubicBezTo>
                  <a:cubicBezTo>
                    <a:pt x="15292" y="30019"/>
                    <a:pt x="15712" y="29599"/>
                    <a:pt x="15796" y="29095"/>
                  </a:cubicBezTo>
                  <a:cubicBezTo>
                    <a:pt x="15880" y="28339"/>
                    <a:pt x="15208" y="27835"/>
                    <a:pt x="14872" y="27331"/>
                  </a:cubicBezTo>
                  <a:cubicBezTo>
                    <a:pt x="14115" y="26238"/>
                    <a:pt x="14284" y="24726"/>
                    <a:pt x="15208" y="23802"/>
                  </a:cubicBezTo>
                  <a:cubicBezTo>
                    <a:pt x="15964" y="23130"/>
                    <a:pt x="17056" y="22878"/>
                    <a:pt x="18148" y="22878"/>
                  </a:cubicBezTo>
                  <a:cubicBezTo>
                    <a:pt x="19157" y="22878"/>
                    <a:pt x="20165" y="23046"/>
                    <a:pt x="21005" y="23550"/>
                  </a:cubicBezTo>
                  <a:cubicBezTo>
                    <a:pt x="22181" y="24222"/>
                    <a:pt x="23022" y="25566"/>
                    <a:pt x="23274" y="26911"/>
                  </a:cubicBezTo>
                  <a:cubicBezTo>
                    <a:pt x="24114" y="31027"/>
                    <a:pt x="20753" y="34388"/>
                    <a:pt x="16300" y="34640"/>
                  </a:cubicBezTo>
                  <a:cubicBezTo>
                    <a:pt x="16154" y="34646"/>
                    <a:pt x="16008" y="34648"/>
                    <a:pt x="15862" y="34648"/>
                  </a:cubicBezTo>
                  <a:cubicBezTo>
                    <a:pt x="13658" y="34648"/>
                    <a:pt x="11485" y="34048"/>
                    <a:pt x="9830" y="32708"/>
                  </a:cubicBezTo>
                  <a:cubicBezTo>
                    <a:pt x="5209" y="29011"/>
                    <a:pt x="4117" y="21533"/>
                    <a:pt x="9326" y="17501"/>
                  </a:cubicBezTo>
                  <a:cubicBezTo>
                    <a:pt x="11787" y="15624"/>
                    <a:pt x="14579" y="14906"/>
                    <a:pt x="17209" y="14906"/>
                  </a:cubicBezTo>
                  <a:cubicBezTo>
                    <a:pt x="19877" y="14906"/>
                    <a:pt x="22378" y="15645"/>
                    <a:pt x="24198" y="16660"/>
                  </a:cubicBezTo>
                  <a:cubicBezTo>
                    <a:pt x="27223" y="18257"/>
                    <a:pt x="29407" y="20861"/>
                    <a:pt x="31087" y="23718"/>
                  </a:cubicBezTo>
                  <a:cubicBezTo>
                    <a:pt x="31928" y="25146"/>
                    <a:pt x="32600" y="26659"/>
                    <a:pt x="33272" y="28171"/>
                  </a:cubicBezTo>
                  <a:cubicBezTo>
                    <a:pt x="33944" y="29599"/>
                    <a:pt x="34532" y="31112"/>
                    <a:pt x="35792" y="32204"/>
                  </a:cubicBezTo>
                  <a:cubicBezTo>
                    <a:pt x="36633" y="32876"/>
                    <a:pt x="37641" y="32876"/>
                    <a:pt x="38733" y="32876"/>
                  </a:cubicBezTo>
                  <a:lnTo>
                    <a:pt x="45035" y="32876"/>
                  </a:lnTo>
                  <a:cubicBezTo>
                    <a:pt x="45959" y="32876"/>
                    <a:pt x="45707" y="32288"/>
                    <a:pt x="45371" y="31952"/>
                  </a:cubicBezTo>
                  <a:cubicBezTo>
                    <a:pt x="44531" y="31112"/>
                    <a:pt x="43354" y="30859"/>
                    <a:pt x="42178" y="30607"/>
                  </a:cubicBezTo>
                  <a:cubicBezTo>
                    <a:pt x="39657" y="29851"/>
                    <a:pt x="39909" y="26490"/>
                    <a:pt x="40666" y="26490"/>
                  </a:cubicBezTo>
                  <a:cubicBezTo>
                    <a:pt x="42934" y="26490"/>
                    <a:pt x="42934" y="26575"/>
                    <a:pt x="44951" y="26575"/>
                  </a:cubicBezTo>
                  <a:cubicBezTo>
                    <a:pt x="45993" y="26544"/>
                    <a:pt x="46777" y="26502"/>
                    <a:pt x="47460" y="26502"/>
                  </a:cubicBezTo>
                  <a:cubicBezTo>
                    <a:pt x="48649" y="26502"/>
                    <a:pt x="49528" y="26629"/>
                    <a:pt x="50916" y="27163"/>
                  </a:cubicBezTo>
                  <a:cubicBezTo>
                    <a:pt x="52176" y="27583"/>
                    <a:pt x="53269" y="28759"/>
                    <a:pt x="54025" y="29851"/>
                  </a:cubicBezTo>
                  <a:cubicBezTo>
                    <a:pt x="54445" y="30439"/>
                    <a:pt x="54781" y="30943"/>
                    <a:pt x="54949" y="31532"/>
                  </a:cubicBezTo>
                  <a:cubicBezTo>
                    <a:pt x="55117" y="31952"/>
                    <a:pt x="55285" y="32456"/>
                    <a:pt x="55621" y="32624"/>
                  </a:cubicBezTo>
                  <a:lnTo>
                    <a:pt x="55705" y="32624"/>
                  </a:lnTo>
                  <a:cubicBezTo>
                    <a:pt x="56153" y="32848"/>
                    <a:pt x="57124" y="32885"/>
                    <a:pt x="57722" y="32885"/>
                  </a:cubicBezTo>
                  <a:cubicBezTo>
                    <a:pt x="58020" y="32885"/>
                    <a:pt x="58226" y="32876"/>
                    <a:pt x="58226" y="32876"/>
                  </a:cubicBezTo>
                  <a:lnTo>
                    <a:pt x="61586" y="32876"/>
                  </a:lnTo>
                  <a:cubicBezTo>
                    <a:pt x="61839" y="32876"/>
                    <a:pt x="64359" y="32876"/>
                    <a:pt x="64275" y="32624"/>
                  </a:cubicBezTo>
                  <a:cubicBezTo>
                    <a:pt x="63939" y="31280"/>
                    <a:pt x="62427" y="31027"/>
                    <a:pt x="61250" y="30355"/>
                  </a:cubicBezTo>
                  <a:cubicBezTo>
                    <a:pt x="60158" y="29683"/>
                    <a:pt x="59150" y="28927"/>
                    <a:pt x="58646" y="27667"/>
                  </a:cubicBezTo>
                  <a:cubicBezTo>
                    <a:pt x="58394" y="26995"/>
                    <a:pt x="58562" y="25482"/>
                    <a:pt x="58982" y="24978"/>
                  </a:cubicBezTo>
                  <a:cubicBezTo>
                    <a:pt x="59318" y="24558"/>
                    <a:pt x="59738" y="24306"/>
                    <a:pt x="60242" y="24222"/>
                  </a:cubicBezTo>
                  <a:cubicBezTo>
                    <a:pt x="60410" y="24194"/>
                    <a:pt x="60588" y="24185"/>
                    <a:pt x="60768" y="24185"/>
                  </a:cubicBezTo>
                  <a:cubicBezTo>
                    <a:pt x="61129" y="24185"/>
                    <a:pt x="61502" y="24222"/>
                    <a:pt x="61839" y="24222"/>
                  </a:cubicBezTo>
                  <a:cubicBezTo>
                    <a:pt x="62511" y="24306"/>
                    <a:pt x="63183" y="24474"/>
                    <a:pt x="63855" y="24558"/>
                  </a:cubicBezTo>
                  <a:cubicBezTo>
                    <a:pt x="65115" y="24726"/>
                    <a:pt x="66376" y="24726"/>
                    <a:pt x="67636" y="24726"/>
                  </a:cubicBezTo>
                  <a:cubicBezTo>
                    <a:pt x="69820" y="24642"/>
                    <a:pt x="71921" y="24306"/>
                    <a:pt x="73937" y="23634"/>
                  </a:cubicBezTo>
                  <a:cubicBezTo>
                    <a:pt x="75366" y="23130"/>
                    <a:pt x="76710" y="22542"/>
                    <a:pt x="77886" y="21617"/>
                  </a:cubicBezTo>
                  <a:cubicBezTo>
                    <a:pt x="78782" y="20945"/>
                    <a:pt x="78932" y="20759"/>
                    <a:pt x="78533" y="20759"/>
                  </a:cubicBezTo>
                  <a:cubicBezTo>
                    <a:pt x="78334" y="20759"/>
                    <a:pt x="77998" y="20805"/>
                    <a:pt x="77550" y="20861"/>
                  </a:cubicBezTo>
                  <a:cubicBezTo>
                    <a:pt x="76566" y="20960"/>
                    <a:pt x="75581" y="21000"/>
                    <a:pt x="74614" y="21000"/>
                  </a:cubicBezTo>
                  <a:cubicBezTo>
                    <a:pt x="73930" y="21000"/>
                    <a:pt x="73254" y="20980"/>
                    <a:pt x="72593" y="20945"/>
                  </a:cubicBezTo>
                  <a:cubicBezTo>
                    <a:pt x="70997" y="20861"/>
                    <a:pt x="69484" y="20693"/>
                    <a:pt x="68140" y="20021"/>
                  </a:cubicBezTo>
                  <a:cubicBezTo>
                    <a:pt x="67048" y="19433"/>
                    <a:pt x="66039" y="18845"/>
                    <a:pt x="65199" y="18005"/>
                  </a:cubicBezTo>
                  <a:cubicBezTo>
                    <a:pt x="65115" y="17837"/>
                    <a:pt x="65031" y="17416"/>
                    <a:pt x="65199" y="17164"/>
                  </a:cubicBezTo>
                  <a:cubicBezTo>
                    <a:pt x="65296" y="17100"/>
                    <a:pt x="65429" y="17073"/>
                    <a:pt x="65566" y="17073"/>
                  </a:cubicBezTo>
                  <a:cubicBezTo>
                    <a:pt x="65787" y="17073"/>
                    <a:pt x="66020" y="17145"/>
                    <a:pt x="66123" y="17248"/>
                  </a:cubicBezTo>
                  <a:cubicBezTo>
                    <a:pt x="67636" y="18509"/>
                    <a:pt x="69904" y="19517"/>
                    <a:pt x="72257" y="19685"/>
                  </a:cubicBezTo>
                  <a:cubicBezTo>
                    <a:pt x="73097" y="19685"/>
                    <a:pt x="73900" y="19722"/>
                    <a:pt x="74715" y="19722"/>
                  </a:cubicBezTo>
                  <a:cubicBezTo>
                    <a:pt x="75123" y="19722"/>
                    <a:pt x="75534" y="19713"/>
                    <a:pt x="75954" y="19685"/>
                  </a:cubicBezTo>
                  <a:lnTo>
                    <a:pt x="78222" y="19685"/>
                  </a:lnTo>
                  <a:cubicBezTo>
                    <a:pt x="78334" y="19685"/>
                    <a:pt x="78502" y="19694"/>
                    <a:pt x="78683" y="19694"/>
                  </a:cubicBezTo>
                  <a:cubicBezTo>
                    <a:pt x="79044" y="19694"/>
                    <a:pt x="79455" y="19657"/>
                    <a:pt x="79567" y="19433"/>
                  </a:cubicBezTo>
                  <a:cubicBezTo>
                    <a:pt x="79651" y="19265"/>
                    <a:pt x="79651" y="19181"/>
                    <a:pt x="79651" y="19097"/>
                  </a:cubicBezTo>
                  <a:cubicBezTo>
                    <a:pt x="79483" y="13972"/>
                    <a:pt x="79062" y="8258"/>
                    <a:pt x="73769" y="5822"/>
                  </a:cubicBezTo>
                  <a:cubicBezTo>
                    <a:pt x="69820" y="4058"/>
                    <a:pt x="63855" y="1285"/>
                    <a:pt x="61418" y="109"/>
                  </a:cubicBezTo>
                  <a:cubicBezTo>
                    <a:pt x="61288" y="34"/>
                    <a:pt x="61153" y="1"/>
                    <a:pt x="610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2880">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slide with title and body">
  <p:cSld name="ONE_COLUMN_TEXT">
    <p:spTree>
      <p:nvGrpSpPr>
        <p:cNvPr id="176" name="Shape 176"/>
        <p:cNvGrpSpPr/>
        <p:nvPr/>
      </p:nvGrpSpPr>
      <p:grpSpPr>
        <a:xfrm>
          <a:off x="0" y="0"/>
          <a:ext cx="0" cy="0"/>
          <a:chOff x="0" y="0"/>
          <a:chExt cx="0" cy="0"/>
        </a:xfrm>
      </p:grpSpPr>
      <p:sp>
        <p:nvSpPr>
          <p:cNvPr id="177" name="Google Shape;177;p14"/>
          <p:cNvSpPr txBox="1"/>
          <p:nvPr>
            <p:ph idx="1" type="body"/>
          </p:nvPr>
        </p:nvSpPr>
        <p:spPr>
          <a:xfrm>
            <a:off x="311700" y="1270150"/>
            <a:ext cx="3849600" cy="3284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78" name="Google Shape;178;p14"/>
          <p:cNvSpPr txBox="1"/>
          <p:nvPr>
            <p:ph idx="12" type="sldNum"/>
          </p:nvPr>
        </p:nvSpPr>
        <p:spPr>
          <a:xfrm>
            <a:off x="3870100" y="4716674"/>
            <a:ext cx="548700" cy="265200"/>
          </a:xfrm>
          <a:prstGeom prst="rect">
            <a:avLst/>
          </a:prstGeom>
        </p:spPr>
        <p:txBody>
          <a:bodyPr anchorCtr="0" anchor="t" bIns="91425" lIns="91425" spcFirstLastPara="1" rIns="91425" wrap="square" tIns="91425">
            <a:normAutofit fontScale="77500" lnSpcReduction="20000"/>
          </a:bodyPr>
          <a:lstStyle>
            <a:lvl1pPr lvl="0" rtl="0" algn="r">
              <a:buNone/>
              <a:defRPr sz="800">
                <a:solidFill>
                  <a:schemeClr val="dk2"/>
                </a:solidFill>
                <a:latin typeface="SUSE SemiBold"/>
                <a:ea typeface="SUSE SemiBold"/>
                <a:cs typeface="SUSE SemiBold"/>
                <a:sym typeface="SUSE SemiBold"/>
              </a:defRPr>
            </a:lvl1pPr>
            <a:lvl2pPr lvl="1" rtl="0" algn="r">
              <a:buNone/>
              <a:defRPr sz="800">
                <a:solidFill>
                  <a:schemeClr val="dk2"/>
                </a:solidFill>
                <a:latin typeface="SUSE SemiBold"/>
                <a:ea typeface="SUSE SemiBold"/>
                <a:cs typeface="SUSE SemiBold"/>
                <a:sym typeface="SUSE SemiBold"/>
              </a:defRPr>
            </a:lvl2pPr>
            <a:lvl3pPr lvl="2" rtl="0" algn="r">
              <a:buNone/>
              <a:defRPr sz="800">
                <a:solidFill>
                  <a:schemeClr val="dk2"/>
                </a:solidFill>
                <a:latin typeface="SUSE SemiBold"/>
                <a:ea typeface="SUSE SemiBold"/>
                <a:cs typeface="SUSE SemiBold"/>
                <a:sym typeface="SUSE SemiBold"/>
              </a:defRPr>
            </a:lvl3pPr>
            <a:lvl4pPr lvl="3" rtl="0" algn="r">
              <a:buNone/>
              <a:defRPr sz="800">
                <a:solidFill>
                  <a:schemeClr val="dk2"/>
                </a:solidFill>
                <a:latin typeface="SUSE SemiBold"/>
                <a:ea typeface="SUSE SemiBold"/>
                <a:cs typeface="SUSE SemiBold"/>
                <a:sym typeface="SUSE SemiBold"/>
              </a:defRPr>
            </a:lvl4pPr>
            <a:lvl5pPr lvl="4" rtl="0" algn="r">
              <a:buNone/>
              <a:defRPr sz="800">
                <a:solidFill>
                  <a:schemeClr val="dk2"/>
                </a:solidFill>
                <a:latin typeface="SUSE SemiBold"/>
                <a:ea typeface="SUSE SemiBold"/>
                <a:cs typeface="SUSE SemiBold"/>
                <a:sym typeface="SUSE SemiBold"/>
              </a:defRPr>
            </a:lvl5pPr>
            <a:lvl6pPr lvl="5" rtl="0" algn="r">
              <a:buNone/>
              <a:defRPr sz="800">
                <a:solidFill>
                  <a:schemeClr val="dk2"/>
                </a:solidFill>
                <a:latin typeface="SUSE SemiBold"/>
                <a:ea typeface="SUSE SemiBold"/>
                <a:cs typeface="SUSE SemiBold"/>
                <a:sym typeface="SUSE SemiBold"/>
              </a:defRPr>
            </a:lvl6pPr>
            <a:lvl7pPr lvl="6" rtl="0" algn="r">
              <a:buNone/>
              <a:defRPr sz="800">
                <a:solidFill>
                  <a:schemeClr val="dk2"/>
                </a:solidFill>
                <a:latin typeface="SUSE SemiBold"/>
                <a:ea typeface="SUSE SemiBold"/>
                <a:cs typeface="SUSE SemiBold"/>
                <a:sym typeface="SUSE SemiBold"/>
              </a:defRPr>
            </a:lvl7pPr>
            <a:lvl8pPr lvl="7" rtl="0" algn="r">
              <a:buNone/>
              <a:defRPr sz="800">
                <a:solidFill>
                  <a:schemeClr val="dk2"/>
                </a:solidFill>
                <a:latin typeface="SUSE SemiBold"/>
                <a:ea typeface="SUSE SemiBold"/>
                <a:cs typeface="SUSE SemiBold"/>
                <a:sym typeface="SUSE SemiBold"/>
              </a:defRPr>
            </a:lvl8pPr>
            <a:lvl9pPr lvl="8" rtl="0" algn="r">
              <a:buNone/>
              <a:defRPr sz="800">
                <a:solidFill>
                  <a:schemeClr val="dk2"/>
                </a:solidFill>
                <a:latin typeface="SUSE SemiBold"/>
                <a:ea typeface="SUSE SemiBold"/>
                <a:cs typeface="SUSE SemiBold"/>
                <a:sym typeface="SUSE SemiBold"/>
              </a:defRPr>
            </a:lvl9pPr>
          </a:lstStyle>
          <a:p>
            <a:pPr indent="0" lvl="0" marL="0" rtl="0" algn="r">
              <a:spcBef>
                <a:spcPts val="0"/>
              </a:spcBef>
              <a:spcAft>
                <a:spcPts val="0"/>
              </a:spcAft>
              <a:buNone/>
            </a:pPr>
            <a:fld id="{00000000-1234-1234-1234-123412341234}" type="slidenum">
              <a:rPr lang="en"/>
              <a:t>‹#›</a:t>
            </a:fld>
            <a:endParaRPr/>
          </a:p>
        </p:txBody>
      </p:sp>
      <p:sp>
        <p:nvSpPr>
          <p:cNvPr id="179" name="Google Shape;179;p14"/>
          <p:cNvSpPr/>
          <p:nvPr>
            <p:ph idx="2" type="pic"/>
          </p:nvPr>
        </p:nvSpPr>
        <p:spPr>
          <a:xfrm>
            <a:off x="4572000" y="-10150"/>
            <a:ext cx="4572000" cy="5153700"/>
          </a:xfrm>
          <a:prstGeom prst="rect">
            <a:avLst/>
          </a:prstGeom>
          <a:noFill/>
          <a:ln>
            <a:noFill/>
          </a:ln>
        </p:spPr>
      </p:sp>
      <p:sp>
        <p:nvSpPr>
          <p:cNvPr id="180" name="Google Shape;180;p14"/>
          <p:cNvSpPr txBox="1"/>
          <p:nvPr>
            <p:ph type="title"/>
          </p:nvPr>
        </p:nvSpPr>
        <p:spPr>
          <a:xfrm>
            <a:off x="311700" y="175975"/>
            <a:ext cx="3667200" cy="946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grpSp>
        <p:nvGrpSpPr>
          <p:cNvPr id="181" name="Google Shape;181;p14"/>
          <p:cNvGrpSpPr/>
          <p:nvPr/>
        </p:nvGrpSpPr>
        <p:grpSpPr>
          <a:xfrm>
            <a:off x="221751" y="4730422"/>
            <a:ext cx="1246356" cy="225094"/>
            <a:chOff x="1019500" y="2421025"/>
            <a:chExt cx="5536900" cy="999975"/>
          </a:xfrm>
        </p:grpSpPr>
        <p:sp>
          <p:nvSpPr>
            <p:cNvPr id="182" name="Google Shape;182;p14"/>
            <p:cNvSpPr/>
            <p:nvPr/>
          </p:nvSpPr>
          <p:spPr>
            <a:xfrm>
              <a:off x="3348925" y="2444725"/>
              <a:ext cx="3207475" cy="808700"/>
            </a:xfrm>
            <a:custGeom>
              <a:rect b="b" l="l" r="r" t="t"/>
              <a:pathLst>
                <a:path extrusionOk="0" h="32348" w="128299">
                  <a:moveTo>
                    <a:pt x="111747" y="421"/>
                  </a:moveTo>
                  <a:cubicBezTo>
                    <a:pt x="108218" y="421"/>
                    <a:pt x="105277" y="3362"/>
                    <a:pt x="105277" y="6890"/>
                  </a:cubicBezTo>
                  <a:lnTo>
                    <a:pt x="105277" y="25458"/>
                  </a:lnTo>
                  <a:cubicBezTo>
                    <a:pt x="105277" y="28987"/>
                    <a:pt x="108218" y="31928"/>
                    <a:pt x="111747" y="31928"/>
                  </a:cubicBezTo>
                  <a:lnTo>
                    <a:pt x="126030" y="31928"/>
                  </a:lnTo>
                  <a:cubicBezTo>
                    <a:pt x="127290" y="31928"/>
                    <a:pt x="128298" y="30920"/>
                    <a:pt x="128298" y="29659"/>
                  </a:cubicBezTo>
                  <a:cubicBezTo>
                    <a:pt x="128298" y="28483"/>
                    <a:pt x="127290" y="27475"/>
                    <a:pt x="126030" y="27475"/>
                  </a:cubicBezTo>
                  <a:lnTo>
                    <a:pt x="111747" y="27475"/>
                  </a:lnTo>
                  <a:cubicBezTo>
                    <a:pt x="110654" y="27475"/>
                    <a:pt x="109814" y="26551"/>
                    <a:pt x="109814" y="25458"/>
                  </a:cubicBezTo>
                  <a:lnTo>
                    <a:pt x="109814" y="18233"/>
                  </a:lnTo>
                  <a:lnTo>
                    <a:pt x="123509" y="18233"/>
                  </a:lnTo>
                  <a:cubicBezTo>
                    <a:pt x="124686" y="18233"/>
                    <a:pt x="125694" y="17309"/>
                    <a:pt x="125694" y="16132"/>
                  </a:cubicBezTo>
                  <a:cubicBezTo>
                    <a:pt x="125694" y="14956"/>
                    <a:pt x="124686" y="13948"/>
                    <a:pt x="123509" y="13948"/>
                  </a:cubicBezTo>
                  <a:lnTo>
                    <a:pt x="109814" y="13948"/>
                  </a:lnTo>
                  <a:lnTo>
                    <a:pt x="109814" y="6890"/>
                  </a:lnTo>
                  <a:cubicBezTo>
                    <a:pt x="109814" y="5798"/>
                    <a:pt x="110654" y="4874"/>
                    <a:pt x="111747" y="4874"/>
                  </a:cubicBezTo>
                  <a:lnTo>
                    <a:pt x="126030" y="4874"/>
                  </a:lnTo>
                  <a:cubicBezTo>
                    <a:pt x="127290" y="4874"/>
                    <a:pt x="128298" y="3866"/>
                    <a:pt x="128298" y="2689"/>
                  </a:cubicBezTo>
                  <a:cubicBezTo>
                    <a:pt x="128298" y="1429"/>
                    <a:pt x="127290" y="421"/>
                    <a:pt x="126030" y="421"/>
                  </a:cubicBezTo>
                  <a:close/>
                  <a:moveTo>
                    <a:pt x="12772" y="1"/>
                  </a:moveTo>
                  <a:cubicBezTo>
                    <a:pt x="10335" y="1"/>
                    <a:pt x="8151" y="421"/>
                    <a:pt x="6302" y="1345"/>
                  </a:cubicBezTo>
                  <a:cubicBezTo>
                    <a:pt x="4454" y="2185"/>
                    <a:pt x="3025" y="3362"/>
                    <a:pt x="2017" y="4790"/>
                  </a:cubicBezTo>
                  <a:cubicBezTo>
                    <a:pt x="1009" y="6218"/>
                    <a:pt x="589" y="7815"/>
                    <a:pt x="589" y="9663"/>
                  </a:cubicBezTo>
                  <a:cubicBezTo>
                    <a:pt x="589" y="11343"/>
                    <a:pt x="925" y="12772"/>
                    <a:pt x="1681" y="13864"/>
                  </a:cubicBezTo>
                  <a:cubicBezTo>
                    <a:pt x="2521" y="15040"/>
                    <a:pt x="3782" y="16048"/>
                    <a:pt x="5462" y="16889"/>
                  </a:cubicBezTo>
                  <a:cubicBezTo>
                    <a:pt x="7142" y="17645"/>
                    <a:pt x="9495" y="18317"/>
                    <a:pt x="12352" y="18821"/>
                  </a:cubicBezTo>
                  <a:cubicBezTo>
                    <a:pt x="15208" y="19409"/>
                    <a:pt x="17225" y="19997"/>
                    <a:pt x="18401" y="20669"/>
                  </a:cubicBezTo>
                  <a:cubicBezTo>
                    <a:pt x="19577" y="21426"/>
                    <a:pt x="20165" y="22350"/>
                    <a:pt x="20165" y="23442"/>
                  </a:cubicBezTo>
                  <a:cubicBezTo>
                    <a:pt x="20165" y="24870"/>
                    <a:pt x="19493" y="25963"/>
                    <a:pt x="18233" y="26719"/>
                  </a:cubicBezTo>
                  <a:cubicBezTo>
                    <a:pt x="16889" y="27559"/>
                    <a:pt x="15124" y="27895"/>
                    <a:pt x="12940" y="27895"/>
                  </a:cubicBezTo>
                  <a:cubicBezTo>
                    <a:pt x="10503" y="27895"/>
                    <a:pt x="8571" y="27475"/>
                    <a:pt x="6974" y="26635"/>
                  </a:cubicBezTo>
                  <a:cubicBezTo>
                    <a:pt x="6050" y="26047"/>
                    <a:pt x="5210" y="25374"/>
                    <a:pt x="4454" y="24618"/>
                  </a:cubicBezTo>
                  <a:cubicBezTo>
                    <a:pt x="4016" y="24049"/>
                    <a:pt x="3351" y="23777"/>
                    <a:pt x="2671" y="23777"/>
                  </a:cubicBezTo>
                  <a:cubicBezTo>
                    <a:pt x="2045" y="23777"/>
                    <a:pt x="1408" y="24007"/>
                    <a:pt x="925" y="24450"/>
                  </a:cubicBezTo>
                  <a:cubicBezTo>
                    <a:pt x="85" y="25374"/>
                    <a:pt x="1" y="26887"/>
                    <a:pt x="841" y="27811"/>
                  </a:cubicBezTo>
                  <a:cubicBezTo>
                    <a:pt x="3530" y="30836"/>
                    <a:pt x="7562" y="32348"/>
                    <a:pt x="12940" y="32348"/>
                  </a:cubicBezTo>
                  <a:cubicBezTo>
                    <a:pt x="15460" y="32348"/>
                    <a:pt x="17645" y="32012"/>
                    <a:pt x="19493" y="31256"/>
                  </a:cubicBezTo>
                  <a:cubicBezTo>
                    <a:pt x="21342" y="30500"/>
                    <a:pt x="22854" y="29407"/>
                    <a:pt x="23862" y="27979"/>
                  </a:cubicBezTo>
                  <a:cubicBezTo>
                    <a:pt x="24955" y="26635"/>
                    <a:pt x="25459" y="25038"/>
                    <a:pt x="25459" y="23190"/>
                  </a:cubicBezTo>
                  <a:cubicBezTo>
                    <a:pt x="25459" y="21426"/>
                    <a:pt x="25123" y="19997"/>
                    <a:pt x="24282" y="18905"/>
                  </a:cubicBezTo>
                  <a:cubicBezTo>
                    <a:pt x="23526" y="17729"/>
                    <a:pt x="22350" y="16721"/>
                    <a:pt x="20670" y="15964"/>
                  </a:cubicBezTo>
                  <a:cubicBezTo>
                    <a:pt x="18989" y="15208"/>
                    <a:pt x="16805" y="14536"/>
                    <a:pt x="13948" y="14032"/>
                  </a:cubicBezTo>
                  <a:cubicBezTo>
                    <a:pt x="10923" y="13528"/>
                    <a:pt x="8823" y="12856"/>
                    <a:pt x="7647" y="12100"/>
                  </a:cubicBezTo>
                  <a:cubicBezTo>
                    <a:pt x="6554" y="11343"/>
                    <a:pt x="5966" y="10335"/>
                    <a:pt x="5966" y="9075"/>
                  </a:cubicBezTo>
                  <a:cubicBezTo>
                    <a:pt x="5966" y="7731"/>
                    <a:pt x="6554" y="6638"/>
                    <a:pt x="7731" y="5714"/>
                  </a:cubicBezTo>
                  <a:cubicBezTo>
                    <a:pt x="8907" y="4874"/>
                    <a:pt x="10671" y="4454"/>
                    <a:pt x="12856" y="4454"/>
                  </a:cubicBezTo>
                  <a:cubicBezTo>
                    <a:pt x="15040" y="4454"/>
                    <a:pt x="16805" y="4874"/>
                    <a:pt x="18149" y="5714"/>
                  </a:cubicBezTo>
                  <a:cubicBezTo>
                    <a:pt x="18821" y="6218"/>
                    <a:pt x="19493" y="6806"/>
                    <a:pt x="20081" y="7563"/>
                  </a:cubicBezTo>
                  <a:cubicBezTo>
                    <a:pt x="20601" y="8177"/>
                    <a:pt x="21333" y="8499"/>
                    <a:pt x="22068" y="8499"/>
                  </a:cubicBezTo>
                  <a:cubicBezTo>
                    <a:pt x="22641" y="8499"/>
                    <a:pt x="23216" y="8303"/>
                    <a:pt x="23694" y="7899"/>
                  </a:cubicBezTo>
                  <a:cubicBezTo>
                    <a:pt x="24618" y="6974"/>
                    <a:pt x="24702" y="5462"/>
                    <a:pt x="23862" y="4454"/>
                  </a:cubicBezTo>
                  <a:cubicBezTo>
                    <a:pt x="22770" y="3278"/>
                    <a:pt x="21510" y="2269"/>
                    <a:pt x="20165" y="1597"/>
                  </a:cubicBezTo>
                  <a:cubicBezTo>
                    <a:pt x="18149" y="589"/>
                    <a:pt x="15628" y="1"/>
                    <a:pt x="12772" y="1"/>
                  </a:cubicBezTo>
                  <a:close/>
                  <a:moveTo>
                    <a:pt x="37641" y="1"/>
                  </a:moveTo>
                  <a:cubicBezTo>
                    <a:pt x="36213" y="1"/>
                    <a:pt x="35121" y="1177"/>
                    <a:pt x="35121" y="2605"/>
                  </a:cubicBezTo>
                  <a:lnTo>
                    <a:pt x="35121" y="19829"/>
                  </a:lnTo>
                  <a:cubicBezTo>
                    <a:pt x="35121" y="23946"/>
                    <a:pt x="36213" y="27055"/>
                    <a:pt x="38398" y="29155"/>
                  </a:cubicBezTo>
                  <a:cubicBezTo>
                    <a:pt x="40582" y="31256"/>
                    <a:pt x="43775" y="32348"/>
                    <a:pt x="47976" y="32348"/>
                  </a:cubicBezTo>
                  <a:cubicBezTo>
                    <a:pt x="52093" y="32348"/>
                    <a:pt x="55286" y="31256"/>
                    <a:pt x="57470" y="29155"/>
                  </a:cubicBezTo>
                  <a:cubicBezTo>
                    <a:pt x="59655" y="27055"/>
                    <a:pt x="60747" y="23946"/>
                    <a:pt x="60747" y="19829"/>
                  </a:cubicBezTo>
                  <a:lnTo>
                    <a:pt x="60747" y="2605"/>
                  </a:lnTo>
                  <a:cubicBezTo>
                    <a:pt x="60747" y="1177"/>
                    <a:pt x="59655" y="1"/>
                    <a:pt x="58226" y="1"/>
                  </a:cubicBezTo>
                  <a:cubicBezTo>
                    <a:pt x="56798" y="1"/>
                    <a:pt x="55622" y="1177"/>
                    <a:pt x="55622" y="2605"/>
                  </a:cubicBezTo>
                  <a:lnTo>
                    <a:pt x="55622" y="19241"/>
                  </a:lnTo>
                  <a:cubicBezTo>
                    <a:pt x="55622" y="22182"/>
                    <a:pt x="55033" y="24366"/>
                    <a:pt x="53773" y="25795"/>
                  </a:cubicBezTo>
                  <a:cubicBezTo>
                    <a:pt x="52513" y="27223"/>
                    <a:pt x="50580" y="27895"/>
                    <a:pt x="47976" y="27895"/>
                  </a:cubicBezTo>
                  <a:cubicBezTo>
                    <a:pt x="45287" y="27895"/>
                    <a:pt x="43355" y="27223"/>
                    <a:pt x="42094" y="25795"/>
                  </a:cubicBezTo>
                  <a:cubicBezTo>
                    <a:pt x="40834" y="24366"/>
                    <a:pt x="40246" y="22182"/>
                    <a:pt x="40246" y="19241"/>
                  </a:cubicBezTo>
                  <a:lnTo>
                    <a:pt x="40246" y="2605"/>
                  </a:lnTo>
                  <a:cubicBezTo>
                    <a:pt x="40246" y="1177"/>
                    <a:pt x="39070" y="1"/>
                    <a:pt x="37641" y="1"/>
                  </a:cubicBezTo>
                  <a:close/>
                  <a:moveTo>
                    <a:pt x="82928" y="1"/>
                  </a:moveTo>
                  <a:cubicBezTo>
                    <a:pt x="80491" y="1"/>
                    <a:pt x="78307" y="421"/>
                    <a:pt x="76458" y="1261"/>
                  </a:cubicBezTo>
                  <a:cubicBezTo>
                    <a:pt x="74610" y="2185"/>
                    <a:pt x="73182" y="3278"/>
                    <a:pt x="72257" y="4790"/>
                  </a:cubicBezTo>
                  <a:cubicBezTo>
                    <a:pt x="71249" y="6218"/>
                    <a:pt x="70745" y="7815"/>
                    <a:pt x="70745" y="9579"/>
                  </a:cubicBezTo>
                  <a:cubicBezTo>
                    <a:pt x="70745" y="11259"/>
                    <a:pt x="71165" y="12688"/>
                    <a:pt x="71921" y="13864"/>
                  </a:cubicBezTo>
                  <a:cubicBezTo>
                    <a:pt x="72678" y="15040"/>
                    <a:pt x="73938" y="16048"/>
                    <a:pt x="75618" y="16805"/>
                  </a:cubicBezTo>
                  <a:cubicBezTo>
                    <a:pt x="77383" y="17645"/>
                    <a:pt x="79651" y="18317"/>
                    <a:pt x="82508" y="18821"/>
                  </a:cubicBezTo>
                  <a:cubicBezTo>
                    <a:pt x="85448" y="19409"/>
                    <a:pt x="87465" y="19997"/>
                    <a:pt x="88557" y="20669"/>
                  </a:cubicBezTo>
                  <a:cubicBezTo>
                    <a:pt x="89733" y="21426"/>
                    <a:pt x="90322" y="22266"/>
                    <a:pt x="90322" y="23442"/>
                  </a:cubicBezTo>
                  <a:cubicBezTo>
                    <a:pt x="90322" y="24870"/>
                    <a:pt x="89649" y="25963"/>
                    <a:pt x="88389" y="26719"/>
                  </a:cubicBezTo>
                  <a:cubicBezTo>
                    <a:pt x="87129" y="27559"/>
                    <a:pt x="85364" y="27895"/>
                    <a:pt x="83096" y="27895"/>
                  </a:cubicBezTo>
                  <a:cubicBezTo>
                    <a:pt x="80743" y="27895"/>
                    <a:pt x="78727" y="27475"/>
                    <a:pt x="77131" y="26551"/>
                  </a:cubicBezTo>
                  <a:cubicBezTo>
                    <a:pt x="76206" y="26047"/>
                    <a:pt x="75366" y="25374"/>
                    <a:pt x="74694" y="24534"/>
                  </a:cubicBezTo>
                  <a:cubicBezTo>
                    <a:pt x="74222" y="24019"/>
                    <a:pt x="73574" y="23767"/>
                    <a:pt x="72919" y="23767"/>
                  </a:cubicBezTo>
                  <a:cubicBezTo>
                    <a:pt x="72292" y="23767"/>
                    <a:pt x="71658" y="23998"/>
                    <a:pt x="71165" y="24450"/>
                  </a:cubicBezTo>
                  <a:cubicBezTo>
                    <a:pt x="70241" y="25374"/>
                    <a:pt x="70157" y="26887"/>
                    <a:pt x="70997" y="27811"/>
                  </a:cubicBezTo>
                  <a:cubicBezTo>
                    <a:pt x="73770" y="30836"/>
                    <a:pt x="77803" y="32348"/>
                    <a:pt x="83180" y="32348"/>
                  </a:cubicBezTo>
                  <a:cubicBezTo>
                    <a:pt x="85617" y="32348"/>
                    <a:pt x="87801" y="31928"/>
                    <a:pt x="89649" y="31256"/>
                  </a:cubicBezTo>
                  <a:cubicBezTo>
                    <a:pt x="91582" y="30500"/>
                    <a:pt x="93010" y="29407"/>
                    <a:pt x="94102" y="27979"/>
                  </a:cubicBezTo>
                  <a:cubicBezTo>
                    <a:pt x="95111" y="26635"/>
                    <a:pt x="95615" y="25038"/>
                    <a:pt x="95615" y="23190"/>
                  </a:cubicBezTo>
                  <a:cubicBezTo>
                    <a:pt x="95615" y="21426"/>
                    <a:pt x="95279" y="19997"/>
                    <a:pt x="94523" y="18821"/>
                  </a:cubicBezTo>
                  <a:cubicBezTo>
                    <a:pt x="93766" y="17729"/>
                    <a:pt x="92506" y="16721"/>
                    <a:pt x="90910" y="15964"/>
                  </a:cubicBezTo>
                  <a:cubicBezTo>
                    <a:pt x="89229" y="15208"/>
                    <a:pt x="86961" y="14536"/>
                    <a:pt x="84188" y="14032"/>
                  </a:cubicBezTo>
                  <a:cubicBezTo>
                    <a:pt x="81163" y="13528"/>
                    <a:pt x="79063" y="12856"/>
                    <a:pt x="77887" y="12100"/>
                  </a:cubicBezTo>
                  <a:cubicBezTo>
                    <a:pt x="76710" y="11343"/>
                    <a:pt x="76122" y="10335"/>
                    <a:pt x="76122" y="9075"/>
                  </a:cubicBezTo>
                  <a:cubicBezTo>
                    <a:pt x="76122" y="7731"/>
                    <a:pt x="76710" y="6638"/>
                    <a:pt x="77887" y="5714"/>
                  </a:cubicBezTo>
                  <a:cubicBezTo>
                    <a:pt x="79147" y="4874"/>
                    <a:pt x="80827" y="4454"/>
                    <a:pt x="83012" y="4454"/>
                  </a:cubicBezTo>
                  <a:cubicBezTo>
                    <a:pt x="85196" y="4454"/>
                    <a:pt x="86961" y="4874"/>
                    <a:pt x="88305" y="5714"/>
                  </a:cubicBezTo>
                  <a:cubicBezTo>
                    <a:pt x="89061" y="6218"/>
                    <a:pt x="89733" y="6806"/>
                    <a:pt x="90322" y="7563"/>
                  </a:cubicBezTo>
                  <a:cubicBezTo>
                    <a:pt x="90794" y="8177"/>
                    <a:pt x="91505" y="8499"/>
                    <a:pt x="92232" y="8499"/>
                  </a:cubicBezTo>
                  <a:cubicBezTo>
                    <a:pt x="92797" y="8499"/>
                    <a:pt x="93372" y="8303"/>
                    <a:pt x="93850" y="7899"/>
                  </a:cubicBezTo>
                  <a:cubicBezTo>
                    <a:pt x="94859" y="6974"/>
                    <a:pt x="94943" y="5462"/>
                    <a:pt x="94018" y="4454"/>
                  </a:cubicBezTo>
                  <a:cubicBezTo>
                    <a:pt x="92926" y="3278"/>
                    <a:pt x="91750" y="2269"/>
                    <a:pt x="90322" y="1597"/>
                  </a:cubicBezTo>
                  <a:cubicBezTo>
                    <a:pt x="88305" y="505"/>
                    <a:pt x="85869" y="1"/>
                    <a:pt x="829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4"/>
            <p:cNvSpPr/>
            <p:nvPr/>
          </p:nvSpPr>
          <p:spPr>
            <a:xfrm>
              <a:off x="1019500" y="2421025"/>
              <a:ext cx="1991275" cy="999975"/>
            </a:xfrm>
            <a:custGeom>
              <a:rect b="b" l="l" r="r" t="t"/>
              <a:pathLst>
                <a:path extrusionOk="0" h="39999" w="79651">
                  <a:moveTo>
                    <a:pt x="74525" y="11745"/>
                  </a:moveTo>
                  <a:cubicBezTo>
                    <a:pt x="74189" y="11745"/>
                    <a:pt x="73853" y="11871"/>
                    <a:pt x="73601" y="12123"/>
                  </a:cubicBezTo>
                  <a:cubicBezTo>
                    <a:pt x="73097" y="12711"/>
                    <a:pt x="73097" y="13636"/>
                    <a:pt x="73853" y="14140"/>
                  </a:cubicBezTo>
                  <a:cubicBezTo>
                    <a:pt x="74063" y="14266"/>
                    <a:pt x="74315" y="14329"/>
                    <a:pt x="74567" y="14329"/>
                  </a:cubicBezTo>
                  <a:cubicBezTo>
                    <a:pt x="74820" y="14329"/>
                    <a:pt x="75072" y="14266"/>
                    <a:pt x="75282" y="14140"/>
                  </a:cubicBezTo>
                  <a:cubicBezTo>
                    <a:pt x="75954" y="13636"/>
                    <a:pt x="76038" y="12711"/>
                    <a:pt x="75450" y="12123"/>
                  </a:cubicBezTo>
                  <a:cubicBezTo>
                    <a:pt x="75198" y="11871"/>
                    <a:pt x="74862" y="11745"/>
                    <a:pt x="74525" y="11745"/>
                  </a:cubicBezTo>
                  <a:close/>
                  <a:moveTo>
                    <a:pt x="72544" y="7616"/>
                  </a:moveTo>
                  <a:cubicBezTo>
                    <a:pt x="72917" y="7616"/>
                    <a:pt x="73299" y="7660"/>
                    <a:pt x="73685" y="7754"/>
                  </a:cubicBezTo>
                  <a:cubicBezTo>
                    <a:pt x="75450" y="8174"/>
                    <a:pt x="76878" y="9603"/>
                    <a:pt x="77298" y="11283"/>
                  </a:cubicBezTo>
                  <a:cubicBezTo>
                    <a:pt x="77977" y="14374"/>
                    <a:pt x="75611" y="17195"/>
                    <a:pt x="72629" y="17195"/>
                  </a:cubicBezTo>
                  <a:cubicBezTo>
                    <a:pt x="72287" y="17195"/>
                    <a:pt x="71938" y="17158"/>
                    <a:pt x="71585" y="17080"/>
                  </a:cubicBezTo>
                  <a:cubicBezTo>
                    <a:pt x="69820" y="16660"/>
                    <a:pt x="68392" y="15232"/>
                    <a:pt x="67972" y="13468"/>
                  </a:cubicBezTo>
                  <a:cubicBezTo>
                    <a:pt x="67226" y="10409"/>
                    <a:pt x="69593" y="7616"/>
                    <a:pt x="72544" y="7616"/>
                  </a:cubicBezTo>
                  <a:close/>
                  <a:moveTo>
                    <a:pt x="61022" y="1"/>
                  </a:moveTo>
                  <a:cubicBezTo>
                    <a:pt x="60565" y="1"/>
                    <a:pt x="60158" y="407"/>
                    <a:pt x="60158" y="865"/>
                  </a:cubicBezTo>
                  <a:cubicBezTo>
                    <a:pt x="60158" y="2629"/>
                    <a:pt x="60242" y="4982"/>
                    <a:pt x="60242" y="7250"/>
                  </a:cubicBezTo>
                  <a:cubicBezTo>
                    <a:pt x="58982" y="5990"/>
                    <a:pt x="56965" y="5234"/>
                    <a:pt x="55453" y="4562"/>
                  </a:cubicBezTo>
                  <a:cubicBezTo>
                    <a:pt x="53689" y="3721"/>
                    <a:pt x="51924" y="3049"/>
                    <a:pt x="50076" y="2461"/>
                  </a:cubicBezTo>
                  <a:cubicBezTo>
                    <a:pt x="46379" y="1369"/>
                    <a:pt x="42514" y="613"/>
                    <a:pt x="38649" y="277"/>
                  </a:cubicBezTo>
                  <a:cubicBezTo>
                    <a:pt x="37134" y="102"/>
                    <a:pt x="35610" y="18"/>
                    <a:pt x="34085" y="18"/>
                  </a:cubicBezTo>
                  <a:cubicBezTo>
                    <a:pt x="31213" y="18"/>
                    <a:pt x="28342" y="316"/>
                    <a:pt x="25542" y="865"/>
                  </a:cubicBezTo>
                  <a:cubicBezTo>
                    <a:pt x="18484" y="2377"/>
                    <a:pt x="11511" y="5738"/>
                    <a:pt x="6218" y="10779"/>
                  </a:cubicBezTo>
                  <a:cubicBezTo>
                    <a:pt x="3025" y="13804"/>
                    <a:pt x="420" y="18173"/>
                    <a:pt x="252" y="22542"/>
                  </a:cubicBezTo>
                  <a:cubicBezTo>
                    <a:pt x="0" y="28843"/>
                    <a:pt x="1765" y="32204"/>
                    <a:pt x="4957" y="35649"/>
                  </a:cubicBezTo>
                  <a:cubicBezTo>
                    <a:pt x="7574" y="38437"/>
                    <a:pt x="11745" y="39998"/>
                    <a:pt x="15795" y="39998"/>
                  </a:cubicBezTo>
                  <a:cubicBezTo>
                    <a:pt x="19677" y="39998"/>
                    <a:pt x="23447" y="38563"/>
                    <a:pt x="25626" y="35396"/>
                  </a:cubicBezTo>
                  <a:cubicBezTo>
                    <a:pt x="27643" y="32456"/>
                    <a:pt x="28063" y="28423"/>
                    <a:pt x="26634" y="25230"/>
                  </a:cubicBezTo>
                  <a:cubicBezTo>
                    <a:pt x="25122" y="21953"/>
                    <a:pt x="21761" y="19601"/>
                    <a:pt x="18232" y="19517"/>
                  </a:cubicBezTo>
                  <a:cubicBezTo>
                    <a:pt x="18085" y="19508"/>
                    <a:pt x="17938" y="19504"/>
                    <a:pt x="17790" y="19504"/>
                  </a:cubicBezTo>
                  <a:cubicBezTo>
                    <a:pt x="15154" y="19504"/>
                    <a:pt x="12466" y="20915"/>
                    <a:pt x="11511" y="23382"/>
                  </a:cubicBezTo>
                  <a:cubicBezTo>
                    <a:pt x="10671" y="25314"/>
                    <a:pt x="11091" y="27667"/>
                    <a:pt x="12603" y="29179"/>
                  </a:cubicBezTo>
                  <a:cubicBezTo>
                    <a:pt x="13113" y="29689"/>
                    <a:pt x="13750" y="30136"/>
                    <a:pt x="14458" y="30136"/>
                  </a:cubicBezTo>
                  <a:cubicBezTo>
                    <a:pt x="14566" y="30136"/>
                    <a:pt x="14676" y="30126"/>
                    <a:pt x="14788" y="30103"/>
                  </a:cubicBezTo>
                  <a:cubicBezTo>
                    <a:pt x="15292" y="30019"/>
                    <a:pt x="15712" y="29599"/>
                    <a:pt x="15796" y="29095"/>
                  </a:cubicBezTo>
                  <a:cubicBezTo>
                    <a:pt x="15880" y="28339"/>
                    <a:pt x="15208" y="27835"/>
                    <a:pt x="14872" y="27331"/>
                  </a:cubicBezTo>
                  <a:cubicBezTo>
                    <a:pt x="14115" y="26238"/>
                    <a:pt x="14284" y="24726"/>
                    <a:pt x="15208" y="23802"/>
                  </a:cubicBezTo>
                  <a:cubicBezTo>
                    <a:pt x="15964" y="23130"/>
                    <a:pt x="17056" y="22878"/>
                    <a:pt x="18148" y="22878"/>
                  </a:cubicBezTo>
                  <a:cubicBezTo>
                    <a:pt x="19157" y="22878"/>
                    <a:pt x="20165" y="23046"/>
                    <a:pt x="21005" y="23550"/>
                  </a:cubicBezTo>
                  <a:cubicBezTo>
                    <a:pt x="22181" y="24222"/>
                    <a:pt x="23022" y="25566"/>
                    <a:pt x="23274" y="26911"/>
                  </a:cubicBezTo>
                  <a:cubicBezTo>
                    <a:pt x="24114" y="31027"/>
                    <a:pt x="20753" y="34388"/>
                    <a:pt x="16300" y="34640"/>
                  </a:cubicBezTo>
                  <a:cubicBezTo>
                    <a:pt x="16154" y="34646"/>
                    <a:pt x="16008" y="34648"/>
                    <a:pt x="15862" y="34648"/>
                  </a:cubicBezTo>
                  <a:cubicBezTo>
                    <a:pt x="13658" y="34648"/>
                    <a:pt x="11485" y="34048"/>
                    <a:pt x="9830" y="32708"/>
                  </a:cubicBezTo>
                  <a:cubicBezTo>
                    <a:pt x="5209" y="29011"/>
                    <a:pt x="4117" y="21533"/>
                    <a:pt x="9326" y="17501"/>
                  </a:cubicBezTo>
                  <a:cubicBezTo>
                    <a:pt x="11787" y="15624"/>
                    <a:pt x="14579" y="14906"/>
                    <a:pt x="17209" y="14906"/>
                  </a:cubicBezTo>
                  <a:cubicBezTo>
                    <a:pt x="19877" y="14906"/>
                    <a:pt x="22378" y="15645"/>
                    <a:pt x="24198" y="16660"/>
                  </a:cubicBezTo>
                  <a:cubicBezTo>
                    <a:pt x="27223" y="18257"/>
                    <a:pt x="29407" y="20861"/>
                    <a:pt x="31087" y="23718"/>
                  </a:cubicBezTo>
                  <a:cubicBezTo>
                    <a:pt x="31928" y="25146"/>
                    <a:pt x="32600" y="26659"/>
                    <a:pt x="33272" y="28171"/>
                  </a:cubicBezTo>
                  <a:cubicBezTo>
                    <a:pt x="33944" y="29599"/>
                    <a:pt x="34532" y="31112"/>
                    <a:pt x="35792" y="32204"/>
                  </a:cubicBezTo>
                  <a:cubicBezTo>
                    <a:pt x="36633" y="32876"/>
                    <a:pt x="37641" y="32876"/>
                    <a:pt x="38733" y="32876"/>
                  </a:cubicBezTo>
                  <a:lnTo>
                    <a:pt x="45035" y="32876"/>
                  </a:lnTo>
                  <a:cubicBezTo>
                    <a:pt x="45959" y="32876"/>
                    <a:pt x="45707" y="32288"/>
                    <a:pt x="45371" y="31952"/>
                  </a:cubicBezTo>
                  <a:cubicBezTo>
                    <a:pt x="44531" y="31112"/>
                    <a:pt x="43354" y="30859"/>
                    <a:pt x="42178" y="30607"/>
                  </a:cubicBezTo>
                  <a:cubicBezTo>
                    <a:pt x="39657" y="29851"/>
                    <a:pt x="39909" y="26490"/>
                    <a:pt x="40666" y="26490"/>
                  </a:cubicBezTo>
                  <a:cubicBezTo>
                    <a:pt x="42934" y="26490"/>
                    <a:pt x="42934" y="26575"/>
                    <a:pt x="44951" y="26575"/>
                  </a:cubicBezTo>
                  <a:cubicBezTo>
                    <a:pt x="45993" y="26544"/>
                    <a:pt x="46777" y="26502"/>
                    <a:pt x="47460" y="26502"/>
                  </a:cubicBezTo>
                  <a:cubicBezTo>
                    <a:pt x="48649" y="26502"/>
                    <a:pt x="49528" y="26629"/>
                    <a:pt x="50916" y="27163"/>
                  </a:cubicBezTo>
                  <a:cubicBezTo>
                    <a:pt x="52176" y="27583"/>
                    <a:pt x="53269" y="28759"/>
                    <a:pt x="54025" y="29851"/>
                  </a:cubicBezTo>
                  <a:cubicBezTo>
                    <a:pt x="54445" y="30439"/>
                    <a:pt x="54781" y="30943"/>
                    <a:pt x="54949" y="31532"/>
                  </a:cubicBezTo>
                  <a:cubicBezTo>
                    <a:pt x="55117" y="31952"/>
                    <a:pt x="55285" y="32456"/>
                    <a:pt x="55621" y="32624"/>
                  </a:cubicBezTo>
                  <a:lnTo>
                    <a:pt x="55705" y="32624"/>
                  </a:lnTo>
                  <a:cubicBezTo>
                    <a:pt x="56153" y="32848"/>
                    <a:pt x="57124" y="32885"/>
                    <a:pt x="57722" y="32885"/>
                  </a:cubicBezTo>
                  <a:cubicBezTo>
                    <a:pt x="58020" y="32885"/>
                    <a:pt x="58226" y="32876"/>
                    <a:pt x="58226" y="32876"/>
                  </a:cubicBezTo>
                  <a:lnTo>
                    <a:pt x="61586" y="32876"/>
                  </a:lnTo>
                  <a:cubicBezTo>
                    <a:pt x="61839" y="32876"/>
                    <a:pt x="64359" y="32876"/>
                    <a:pt x="64275" y="32624"/>
                  </a:cubicBezTo>
                  <a:cubicBezTo>
                    <a:pt x="63939" y="31280"/>
                    <a:pt x="62427" y="31027"/>
                    <a:pt x="61250" y="30355"/>
                  </a:cubicBezTo>
                  <a:cubicBezTo>
                    <a:pt x="60158" y="29683"/>
                    <a:pt x="59150" y="28927"/>
                    <a:pt x="58646" y="27667"/>
                  </a:cubicBezTo>
                  <a:cubicBezTo>
                    <a:pt x="58394" y="26995"/>
                    <a:pt x="58562" y="25482"/>
                    <a:pt x="58982" y="24978"/>
                  </a:cubicBezTo>
                  <a:cubicBezTo>
                    <a:pt x="59318" y="24558"/>
                    <a:pt x="59738" y="24306"/>
                    <a:pt x="60242" y="24222"/>
                  </a:cubicBezTo>
                  <a:cubicBezTo>
                    <a:pt x="60410" y="24194"/>
                    <a:pt x="60588" y="24185"/>
                    <a:pt x="60768" y="24185"/>
                  </a:cubicBezTo>
                  <a:cubicBezTo>
                    <a:pt x="61129" y="24185"/>
                    <a:pt x="61502" y="24222"/>
                    <a:pt x="61839" y="24222"/>
                  </a:cubicBezTo>
                  <a:cubicBezTo>
                    <a:pt x="62511" y="24306"/>
                    <a:pt x="63183" y="24474"/>
                    <a:pt x="63855" y="24558"/>
                  </a:cubicBezTo>
                  <a:cubicBezTo>
                    <a:pt x="65115" y="24726"/>
                    <a:pt x="66376" y="24726"/>
                    <a:pt x="67636" y="24726"/>
                  </a:cubicBezTo>
                  <a:cubicBezTo>
                    <a:pt x="69820" y="24642"/>
                    <a:pt x="71921" y="24306"/>
                    <a:pt x="73937" y="23634"/>
                  </a:cubicBezTo>
                  <a:cubicBezTo>
                    <a:pt x="75366" y="23130"/>
                    <a:pt x="76710" y="22542"/>
                    <a:pt x="77886" y="21617"/>
                  </a:cubicBezTo>
                  <a:cubicBezTo>
                    <a:pt x="78782" y="20945"/>
                    <a:pt x="78932" y="20759"/>
                    <a:pt x="78533" y="20759"/>
                  </a:cubicBezTo>
                  <a:cubicBezTo>
                    <a:pt x="78334" y="20759"/>
                    <a:pt x="77998" y="20805"/>
                    <a:pt x="77550" y="20861"/>
                  </a:cubicBezTo>
                  <a:cubicBezTo>
                    <a:pt x="76566" y="20960"/>
                    <a:pt x="75581" y="21000"/>
                    <a:pt x="74614" y="21000"/>
                  </a:cubicBezTo>
                  <a:cubicBezTo>
                    <a:pt x="73930" y="21000"/>
                    <a:pt x="73254" y="20980"/>
                    <a:pt x="72593" y="20945"/>
                  </a:cubicBezTo>
                  <a:cubicBezTo>
                    <a:pt x="70997" y="20861"/>
                    <a:pt x="69484" y="20693"/>
                    <a:pt x="68140" y="20021"/>
                  </a:cubicBezTo>
                  <a:cubicBezTo>
                    <a:pt x="67048" y="19433"/>
                    <a:pt x="66039" y="18845"/>
                    <a:pt x="65199" y="18005"/>
                  </a:cubicBezTo>
                  <a:cubicBezTo>
                    <a:pt x="65115" y="17837"/>
                    <a:pt x="65031" y="17416"/>
                    <a:pt x="65199" y="17164"/>
                  </a:cubicBezTo>
                  <a:cubicBezTo>
                    <a:pt x="65296" y="17100"/>
                    <a:pt x="65429" y="17073"/>
                    <a:pt x="65566" y="17073"/>
                  </a:cubicBezTo>
                  <a:cubicBezTo>
                    <a:pt x="65787" y="17073"/>
                    <a:pt x="66020" y="17145"/>
                    <a:pt x="66123" y="17248"/>
                  </a:cubicBezTo>
                  <a:cubicBezTo>
                    <a:pt x="67636" y="18509"/>
                    <a:pt x="69904" y="19517"/>
                    <a:pt x="72257" y="19685"/>
                  </a:cubicBezTo>
                  <a:cubicBezTo>
                    <a:pt x="73097" y="19685"/>
                    <a:pt x="73900" y="19722"/>
                    <a:pt x="74715" y="19722"/>
                  </a:cubicBezTo>
                  <a:cubicBezTo>
                    <a:pt x="75123" y="19722"/>
                    <a:pt x="75534" y="19713"/>
                    <a:pt x="75954" y="19685"/>
                  </a:cubicBezTo>
                  <a:lnTo>
                    <a:pt x="78222" y="19685"/>
                  </a:lnTo>
                  <a:cubicBezTo>
                    <a:pt x="78334" y="19685"/>
                    <a:pt x="78502" y="19694"/>
                    <a:pt x="78683" y="19694"/>
                  </a:cubicBezTo>
                  <a:cubicBezTo>
                    <a:pt x="79044" y="19694"/>
                    <a:pt x="79455" y="19657"/>
                    <a:pt x="79567" y="19433"/>
                  </a:cubicBezTo>
                  <a:cubicBezTo>
                    <a:pt x="79651" y="19265"/>
                    <a:pt x="79651" y="19181"/>
                    <a:pt x="79651" y="19097"/>
                  </a:cubicBezTo>
                  <a:cubicBezTo>
                    <a:pt x="79483" y="13972"/>
                    <a:pt x="79062" y="8258"/>
                    <a:pt x="73769" y="5822"/>
                  </a:cubicBezTo>
                  <a:cubicBezTo>
                    <a:pt x="69820" y="4058"/>
                    <a:pt x="63855" y="1285"/>
                    <a:pt x="61418" y="109"/>
                  </a:cubicBezTo>
                  <a:cubicBezTo>
                    <a:pt x="61288" y="34"/>
                    <a:pt x="61153" y="1"/>
                    <a:pt x="610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2880">
          <p15:clr>
            <a:srgbClr val="E46962"/>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pine green">
  <p:cSld name="MAIN_POINT">
    <p:bg>
      <p:bgPr>
        <a:solidFill>
          <a:schemeClr val="accent2"/>
        </a:solidFill>
      </p:bgPr>
    </p:bg>
    <p:spTree>
      <p:nvGrpSpPr>
        <p:cNvPr id="184" name="Shape 184"/>
        <p:cNvGrpSpPr/>
        <p:nvPr/>
      </p:nvGrpSpPr>
      <p:grpSpPr>
        <a:xfrm>
          <a:off x="0" y="0"/>
          <a:ext cx="0" cy="0"/>
          <a:chOff x="0" y="0"/>
          <a:chExt cx="0" cy="0"/>
        </a:xfrm>
      </p:grpSpPr>
      <p:sp>
        <p:nvSpPr>
          <p:cNvPr id="185" name="Google Shape;185;p15"/>
          <p:cNvSpPr txBox="1"/>
          <p:nvPr>
            <p:ph type="title"/>
          </p:nvPr>
        </p:nvSpPr>
        <p:spPr>
          <a:xfrm>
            <a:off x="487075" y="1305100"/>
            <a:ext cx="6362100" cy="34071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2"/>
              </a:buClr>
              <a:buSzPts val="4800"/>
              <a:buNone/>
              <a:defRPr sz="4800">
                <a:solidFill>
                  <a:schemeClr val="lt2"/>
                </a:solidFill>
              </a:defRPr>
            </a:lvl1pPr>
            <a:lvl2pPr lvl="1">
              <a:spcBef>
                <a:spcPts val="0"/>
              </a:spcBef>
              <a:spcAft>
                <a:spcPts val="0"/>
              </a:spcAft>
              <a:buClr>
                <a:schemeClr val="lt2"/>
              </a:buClr>
              <a:buSzPts val="4800"/>
              <a:buNone/>
              <a:defRPr sz="4800">
                <a:solidFill>
                  <a:schemeClr val="lt2"/>
                </a:solidFill>
              </a:defRPr>
            </a:lvl2pPr>
            <a:lvl3pPr lvl="2">
              <a:spcBef>
                <a:spcPts val="0"/>
              </a:spcBef>
              <a:spcAft>
                <a:spcPts val="0"/>
              </a:spcAft>
              <a:buClr>
                <a:schemeClr val="lt2"/>
              </a:buClr>
              <a:buSzPts val="4800"/>
              <a:buNone/>
              <a:defRPr sz="4800">
                <a:solidFill>
                  <a:schemeClr val="lt2"/>
                </a:solidFill>
              </a:defRPr>
            </a:lvl3pPr>
            <a:lvl4pPr lvl="3">
              <a:spcBef>
                <a:spcPts val="0"/>
              </a:spcBef>
              <a:spcAft>
                <a:spcPts val="0"/>
              </a:spcAft>
              <a:buClr>
                <a:schemeClr val="lt2"/>
              </a:buClr>
              <a:buSzPts val="4800"/>
              <a:buNone/>
              <a:defRPr sz="4800">
                <a:solidFill>
                  <a:schemeClr val="lt2"/>
                </a:solidFill>
              </a:defRPr>
            </a:lvl4pPr>
            <a:lvl5pPr lvl="4">
              <a:spcBef>
                <a:spcPts val="0"/>
              </a:spcBef>
              <a:spcAft>
                <a:spcPts val="0"/>
              </a:spcAft>
              <a:buClr>
                <a:schemeClr val="lt2"/>
              </a:buClr>
              <a:buSzPts val="4800"/>
              <a:buNone/>
              <a:defRPr sz="4800">
                <a:solidFill>
                  <a:schemeClr val="lt2"/>
                </a:solidFill>
              </a:defRPr>
            </a:lvl5pPr>
            <a:lvl6pPr lvl="5">
              <a:spcBef>
                <a:spcPts val="0"/>
              </a:spcBef>
              <a:spcAft>
                <a:spcPts val="0"/>
              </a:spcAft>
              <a:buClr>
                <a:schemeClr val="lt2"/>
              </a:buClr>
              <a:buSzPts val="4800"/>
              <a:buNone/>
              <a:defRPr sz="4800">
                <a:solidFill>
                  <a:schemeClr val="lt2"/>
                </a:solidFill>
              </a:defRPr>
            </a:lvl6pPr>
            <a:lvl7pPr lvl="6">
              <a:spcBef>
                <a:spcPts val="0"/>
              </a:spcBef>
              <a:spcAft>
                <a:spcPts val="0"/>
              </a:spcAft>
              <a:buClr>
                <a:schemeClr val="lt2"/>
              </a:buClr>
              <a:buSzPts val="4800"/>
              <a:buNone/>
              <a:defRPr sz="4800">
                <a:solidFill>
                  <a:schemeClr val="lt2"/>
                </a:solidFill>
              </a:defRPr>
            </a:lvl7pPr>
            <a:lvl8pPr lvl="7">
              <a:spcBef>
                <a:spcPts val="0"/>
              </a:spcBef>
              <a:spcAft>
                <a:spcPts val="0"/>
              </a:spcAft>
              <a:buClr>
                <a:schemeClr val="lt2"/>
              </a:buClr>
              <a:buSzPts val="4800"/>
              <a:buNone/>
              <a:defRPr sz="4800">
                <a:solidFill>
                  <a:schemeClr val="lt2"/>
                </a:solidFill>
              </a:defRPr>
            </a:lvl8pPr>
            <a:lvl9pPr lvl="8">
              <a:spcBef>
                <a:spcPts val="0"/>
              </a:spcBef>
              <a:spcAft>
                <a:spcPts val="0"/>
              </a:spcAft>
              <a:buClr>
                <a:schemeClr val="lt2"/>
              </a:buClr>
              <a:buSzPts val="4800"/>
              <a:buNone/>
              <a:defRPr sz="4800">
                <a:solidFill>
                  <a:schemeClr val="lt2"/>
                </a:solidFill>
              </a:defRPr>
            </a:lvl9pPr>
          </a:lstStyle>
          <a:p/>
        </p:txBody>
      </p:sp>
      <p:sp>
        <p:nvSpPr>
          <p:cNvPr id="186" name="Google Shape;186;p15"/>
          <p:cNvSpPr txBox="1"/>
          <p:nvPr>
            <p:ph idx="12" type="sldNum"/>
          </p:nvPr>
        </p:nvSpPr>
        <p:spPr>
          <a:xfrm>
            <a:off x="8420000" y="4716674"/>
            <a:ext cx="548700" cy="265200"/>
          </a:xfrm>
          <a:prstGeom prst="rect">
            <a:avLst/>
          </a:prstGeom>
        </p:spPr>
        <p:txBody>
          <a:bodyPr anchorCtr="0" anchor="t" bIns="91425" lIns="91425" spcFirstLastPara="1" rIns="91425" wrap="square" tIns="91425">
            <a:normAutofit fontScale="77500" lnSpcReduction="20000"/>
          </a:bodyPr>
          <a:lstStyle>
            <a:lvl1pPr lvl="0" rtl="0" algn="r">
              <a:buNone/>
              <a:defRPr sz="800">
                <a:solidFill>
                  <a:schemeClr val="lt1"/>
                </a:solidFill>
                <a:latin typeface="SUSE SemiBold"/>
                <a:ea typeface="SUSE SemiBold"/>
                <a:cs typeface="SUSE SemiBold"/>
                <a:sym typeface="SUSE SemiBold"/>
              </a:defRPr>
            </a:lvl1pPr>
            <a:lvl2pPr lvl="1" rtl="0" algn="r">
              <a:buNone/>
              <a:defRPr sz="800">
                <a:solidFill>
                  <a:schemeClr val="lt1"/>
                </a:solidFill>
                <a:latin typeface="SUSE SemiBold"/>
                <a:ea typeface="SUSE SemiBold"/>
                <a:cs typeface="SUSE SemiBold"/>
                <a:sym typeface="SUSE SemiBold"/>
              </a:defRPr>
            </a:lvl2pPr>
            <a:lvl3pPr lvl="2" rtl="0" algn="r">
              <a:buNone/>
              <a:defRPr sz="800">
                <a:solidFill>
                  <a:schemeClr val="lt1"/>
                </a:solidFill>
                <a:latin typeface="SUSE SemiBold"/>
                <a:ea typeface="SUSE SemiBold"/>
                <a:cs typeface="SUSE SemiBold"/>
                <a:sym typeface="SUSE SemiBold"/>
              </a:defRPr>
            </a:lvl3pPr>
            <a:lvl4pPr lvl="3" rtl="0" algn="r">
              <a:buNone/>
              <a:defRPr sz="800">
                <a:solidFill>
                  <a:schemeClr val="lt1"/>
                </a:solidFill>
                <a:latin typeface="SUSE SemiBold"/>
                <a:ea typeface="SUSE SemiBold"/>
                <a:cs typeface="SUSE SemiBold"/>
                <a:sym typeface="SUSE SemiBold"/>
              </a:defRPr>
            </a:lvl4pPr>
            <a:lvl5pPr lvl="4" rtl="0" algn="r">
              <a:buNone/>
              <a:defRPr sz="800">
                <a:solidFill>
                  <a:schemeClr val="lt1"/>
                </a:solidFill>
                <a:latin typeface="SUSE SemiBold"/>
                <a:ea typeface="SUSE SemiBold"/>
                <a:cs typeface="SUSE SemiBold"/>
                <a:sym typeface="SUSE SemiBold"/>
              </a:defRPr>
            </a:lvl5pPr>
            <a:lvl6pPr lvl="5" rtl="0" algn="r">
              <a:buNone/>
              <a:defRPr sz="800">
                <a:solidFill>
                  <a:schemeClr val="lt1"/>
                </a:solidFill>
                <a:latin typeface="SUSE SemiBold"/>
                <a:ea typeface="SUSE SemiBold"/>
                <a:cs typeface="SUSE SemiBold"/>
                <a:sym typeface="SUSE SemiBold"/>
              </a:defRPr>
            </a:lvl6pPr>
            <a:lvl7pPr lvl="6" rtl="0" algn="r">
              <a:buNone/>
              <a:defRPr sz="800">
                <a:solidFill>
                  <a:schemeClr val="lt1"/>
                </a:solidFill>
                <a:latin typeface="SUSE SemiBold"/>
                <a:ea typeface="SUSE SemiBold"/>
                <a:cs typeface="SUSE SemiBold"/>
                <a:sym typeface="SUSE SemiBold"/>
              </a:defRPr>
            </a:lvl7pPr>
            <a:lvl8pPr lvl="7" rtl="0" algn="r">
              <a:buNone/>
              <a:defRPr sz="800">
                <a:solidFill>
                  <a:schemeClr val="lt1"/>
                </a:solidFill>
                <a:latin typeface="SUSE SemiBold"/>
                <a:ea typeface="SUSE SemiBold"/>
                <a:cs typeface="SUSE SemiBold"/>
                <a:sym typeface="SUSE SemiBold"/>
              </a:defRPr>
            </a:lvl8pPr>
            <a:lvl9pPr lvl="8" rtl="0" algn="r">
              <a:buNone/>
              <a:defRPr sz="800">
                <a:solidFill>
                  <a:schemeClr val="lt1"/>
                </a:solidFill>
                <a:latin typeface="SUSE SemiBold"/>
                <a:ea typeface="SUSE SemiBold"/>
                <a:cs typeface="SUSE SemiBold"/>
                <a:sym typeface="SUSE SemiBold"/>
              </a:defRPr>
            </a:lvl9pPr>
          </a:lstStyle>
          <a:p>
            <a:pPr indent="0" lvl="0" marL="0" rtl="0" algn="r">
              <a:spcBef>
                <a:spcPts val="0"/>
              </a:spcBef>
              <a:spcAft>
                <a:spcPts val="0"/>
              </a:spcAft>
              <a:buNone/>
            </a:pPr>
            <a:fld id="{00000000-1234-1234-1234-123412341234}" type="slidenum">
              <a:rPr lang="en"/>
              <a:t>‹#›</a:t>
            </a:fld>
            <a:endParaRPr/>
          </a:p>
        </p:txBody>
      </p:sp>
      <p:sp>
        <p:nvSpPr>
          <p:cNvPr id="187" name="Google Shape;187;p15"/>
          <p:cNvSpPr/>
          <p:nvPr/>
        </p:nvSpPr>
        <p:spPr>
          <a:xfrm>
            <a:off x="7440550" y="2414575"/>
            <a:ext cx="17034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88" name="Google Shape;188;p15"/>
          <p:cNvSpPr/>
          <p:nvPr/>
        </p:nvSpPr>
        <p:spPr>
          <a:xfrm>
            <a:off x="7749775" y="2673463"/>
            <a:ext cx="10863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89" name="Google Shape;189;p15"/>
          <p:cNvSpPr/>
          <p:nvPr/>
        </p:nvSpPr>
        <p:spPr>
          <a:xfrm>
            <a:off x="7115488" y="2955700"/>
            <a:ext cx="1170000" cy="10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90" name="Google Shape;190;p15"/>
          <p:cNvSpPr/>
          <p:nvPr/>
        </p:nvSpPr>
        <p:spPr>
          <a:xfrm>
            <a:off x="8836139" y="2673463"/>
            <a:ext cx="307800" cy="10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91" name="Google Shape;191;p15"/>
          <p:cNvSpPr/>
          <p:nvPr/>
        </p:nvSpPr>
        <p:spPr>
          <a:xfrm>
            <a:off x="7440550" y="3259575"/>
            <a:ext cx="8448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92" name="Google Shape;192;p15"/>
          <p:cNvSpPr/>
          <p:nvPr/>
        </p:nvSpPr>
        <p:spPr>
          <a:xfrm>
            <a:off x="8285425" y="3259575"/>
            <a:ext cx="8586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93" name="Google Shape;193;p15"/>
          <p:cNvSpPr/>
          <p:nvPr/>
        </p:nvSpPr>
        <p:spPr>
          <a:xfrm>
            <a:off x="8551800" y="2955700"/>
            <a:ext cx="603000" cy="1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94" name="Google Shape;194;p15"/>
          <p:cNvSpPr/>
          <p:nvPr/>
        </p:nvSpPr>
        <p:spPr>
          <a:xfrm rot="10800000">
            <a:off x="8536650" y="2132350"/>
            <a:ext cx="6075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95" name="Google Shape;195;p15"/>
          <p:cNvSpPr/>
          <p:nvPr/>
        </p:nvSpPr>
        <p:spPr>
          <a:xfrm rot="10800000">
            <a:off x="8536650" y="3563450"/>
            <a:ext cx="6075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grpSp>
        <p:nvGrpSpPr>
          <p:cNvPr id="196" name="Google Shape;196;p15"/>
          <p:cNvGrpSpPr/>
          <p:nvPr/>
        </p:nvGrpSpPr>
        <p:grpSpPr>
          <a:xfrm>
            <a:off x="642423" y="726414"/>
            <a:ext cx="1983826" cy="358791"/>
            <a:chOff x="1019500" y="2421025"/>
            <a:chExt cx="5530600" cy="999975"/>
          </a:xfrm>
        </p:grpSpPr>
        <p:sp>
          <p:nvSpPr>
            <p:cNvPr id="197" name="Google Shape;197;p15"/>
            <p:cNvSpPr/>
            <p:nvPr/>
          </p:nvSpPr>
          <p:spPr>
            <a:xfrm>
              <a:off x="3355225" y="2451025"/>
              <a:ext cx="3194875" cy="796100"/>
            </a:xfrm>
            <a:custGeom>
              <a:rect b="b" l="l" r="r" t="t"/>
              <a:pathLst>
                <a:path extrusionOk="0" h="31844" w="127795">
                  <a:moveTo>
                    <a:pt x="111495" y="421"/>
                  </a:moveTo>
                  <a:cubicBezTo>
                    <a:pt x="108050" y="421"/>
                    <a:pt x="105277" y="3194"/>
                    <a:pt x="105277" y="6638"/>
                  </a:cubicBezTo>
                  <a:lnTo>
                    <a:pt x="105277" y="25206"/>
                  </a:lnTo>
                  <a:cubicBezTo>
                    <a:pt x="105277" y="28651"/>
                    <a:pt x="108050" y="31424"/>
                    <a:pt x="111495" y="31424"/>
                  </a:cubicBezTo>
                  <a:lnTo>
                    <a:pt x="125778" y="31424"/>
                  </a:lnTo>
                  <a:cubicBezTo>
                    <a:pt x="126870" y="31424"/>
                    <a:pt x="127794" y="30500"/>
                    <a:pt x="127794" y="29407"/>
                  </a:cubicBezTo>
                  <a:cubicBezTo>
                    <a:pt x="127794" y="28315"/>
                    <a:pt x="126870" y="27391"/>
                    <a:pt x="125778" y="27391"/>
                  </a:cubicBezTo>
                  <a:lnTo>
                    <a:pt x="111495" y="27391"/>
                  </a:lnTo>
                  <a:cubicBezTo>
                    <a:pt x="110318" y="27391"/>
                    <a:pt x="109310" y="26383"/>
                    <a:pt x="109310" y="25206"/>
                  </a:cubicBezTo>
                  <a:lnTo>
                    <a:pt x="109310" y="17813"/>
                  </a:lnTo>
                  <a:lnTo>
                    <a:pt x="123257" y="17813"/>
                  </a:lnTo>
                  <a:cubicBezTo>
                    <a:pt x="124350" y="17813"/>
                    <a:pt x="125190" y="16889"/>
                    <a:pt x="125190" y="15880"/>
                  </a:cubicBezTo>
                  <a:cubicBezTo>
                    <a:pt x="125190" y="14788"/>
                    <a:pt x="124350" y="13948"/>
                    <a:pt x="123257" y="13948"/>
                  </a:cubicBezTo>
                  <a:lnTo>
                    <a:pt x="109310" y="13948"/>
                  </a:lnTo>
                  <a:lnTo>
                    <a:pt x="109310" y="6638"/>
                  </a:lnTo>
                  <a:cubicBezTo>
                    <a:pt x="109310" y="5462"/>
                    <a:pt x="110318" y="4454"/>
                    <a:pt x="111495" y="4454"/>
                  </a:cubicBezTo>
                  <a:lnTo>
                    <a:pt x="125778" y="4454"/>
                  </a:lnTo>
                  <a:cubicBezTo>
                    <a:pt x="126870" y="4454"/>
                    <a:pt x="127794" y="3530"/>
                    <a:pt x="127794" y="2437"/>
                  </a:cubicBezTo>
                  <a:cubicBezTo>
                    <a:pt x="127794" y="1261"/>
                    <a:pt x="126870" y="421"/>
                    <a:pt x="125778" y="421"/>
                  </a:cubicBezTo>
                  <a:close/>
                  <a:moveTo>
                    <a:pt x="12520" y="1"/>
                  </a:moveTo>
                  <a:cubicBezTo>
                    <a:pt x="10083" y="1"/>
                    <a:pt x="7983" y="421"/>
                    <a:pt x="6134" y="1261"/>
                  </a:cubicBezTo>
                  <a:cubicBezTo>
                    <a:pt x="4286" y="2101"/>
                    <a:pt x="2941" y="3194"/>
                    <a:pt x="1933" y="4622"/>
                  </a:cubicBezTo>
                  <a:cubicBezTo>
                    <a:pt x="1009" y="6050"/>
                    <a:pt x="505" y="7647"/>
                    <a:pt x="505" y="9327"/>
                  </a:cubicBezTo>
                  <a:cubicBezTo>
                    <a:pt x="505" y="11007"/>
                    <a:pt x="925" y="12436"/>
                    <a:pt x="1681" y="13528"/>
                  </a:cubicBezTo>
                  <a:cubicBezTo>
                    <a:pt x="2437" y="14620"/>
                    <a:pt x="3614" y="15628"/>
                    <a:pt x="5294" y="16385"/>
                  </a:cubicBezTo>
                  <a:cubicBezTo>
                    <a:pt x="6974" y="17141"/>
                    <a:pt x="9243" y="17813"/>
                    <a:pt x="12100" y="18401"/>
                  </a:cubicBezTo>
                  <a:cubicBezTo>
                    <a:pt x="15040" y="18905"/>
                    <a:pt x="17057" y="19577"/>
                    <a:pt x="18233" y="20249"/>
                  </a:cubicBezTo>
                  <a:cubicBezTo>
                    <a:pt x="19493" y="21006"/>
                    <a:pt x="20081" y="22014"/>
                    <a:pt x="20081" y="23190"/>
                  </a:cubicBezTo>
                  <a:cubicBezTo>
                    <a:pt x="20081" y="24702"/>
                    <a:pt x="19409" y="25879"/>
                    <a:pt x="18065" y="26719"/>
                  </a:cubicBezTo>
                  <a:cubicBezTo>
                    <a:pt x="16805" y="27475"/>
                    <a:pt x="14956" y="27895"/>
                    <a:pt x="12688" y="27895"/>
                  </a:cubicBezTo>
                  <a:cubicBezTo>
                    <a:pt x="10251" y="27895"/>
                    <a:pt x="8235" y="27391"/>
                    <a:pt x="6554" y="26551"/>
                  </a:cubicBezTo>
                  <a:cubicBezTo>
                    <a:pt x="5630" y="26047"/>
                    <a:pt x="4790" y="25290"/>
                    <a:pt x="4034" y="24450"/>
                  </a:cubicBezTo>
                  <a:cubicBezTo>
                    <a:pt x="3698" y="24030"/>
                    <a:pt x="3110" y="23694"/>
                    <a:pt x="2437" y="23694"/>
                  </a:cubicBezTo>
                  <a:cubicBezTo>
                    <a:pt x="1849" y="23694"/>
                    <a:pt x="1261" y="23946"/>
                    <a:pt x="841" y="24366"/>
                  </a:cubicBezTo>
                  <a:cubicBezTo>
                    <a:pt x="1" y="25206"/>
                    <a:pt x="1" y="26551"/>
                    <a:pt x="757" y="27391"/>
                  </a:cubicBezTo>
                  <a:cubicBezTo>
                    <a:pt x="3362" y="30332"/>
                    <a:pt x="7395" y="31844"/>
                    <a:pt x="12688" y="31844"/>
                  </a:cubicBezTo>
                  <a:cubicBezTo>
                    <a:pt x="15124" y="31844"/>
                    <a:pt x="17309" y="31508"/>
                    <a:pt x="19157" y="30752"/>
                  </a:cubicBezTo>
                  <a:cubicBezTo>
                    <a:pt x="21006" y="30080"/>
                    <a:pt x="22434" y="28987"/>
                    <a:pt x="23442" y="27643"/>
                  </a:cubicBezTo>
                  <a:cubicBezTo>
                    <a:pt x="24450" y="26299"/>
                    <a:pt x="24955" y="24702"/>
                    <a:pt x="24955" y="22938"/>
                  </a:cubicBezTo>
                  <a:cubicBezTo>
                    <a:pt x="24955" y="21258"/>
                    <a:pt x="24618" y="19829"/>
                    <a:pt x="23862" y="18737"/>
                  </a:cubicBezTo>
                  <a:cubicBezTo>
                    <a:pt x="23190" y="17645"/>
                    <a:pt x="21930" y="16637"/>
                    <a:pt x="20334" y="15880"/>
                  </a:cubicBezTo>
                  <a:cubicBezTo>
                    <a:pt x="18737" y="15124"/>
                    <a:pt x="16469" y="14536"/>
                    <a:pt x="13696" y="14032"/>
                  </a:cubicBezTo>
                  <a:cubicBezTo>
                    <a:pt x="10587" y="13444"/>
                    <a:pt x="8487" y="12856"/>
                    <a:pt x="7310" y="12016"/>
                  </a:cubicBezTo>
                  <a:cubicBezTo>
                    <a:pt x="6050" y="11259"/>
                    <a:pt x="5462" y="10167"/>
                    <a:pt x="5462" y="8823"/>
                  </a:cubicBezTo>
                  <a:cubicBezTo>
                    <a:pt x="5462" y="7395"/>
                    <a:pt x="6134" y="6218"/>
                    <a:pt x="7310" y="5294"/>
                  </a:cubicBezTo>
                  <a:cubicBezTo>
                    <a:pt x="8571" y="4454"/>
                    <a:pt x="10335" y="3950"/>
                    <a:pt x="12604" y="3950"/>
                  </a:cubicBezTo>
                  <a:cubicBezTo>
                    <a:pt x="14788" y="3950"/>
                    <a:pt x="16637" y="4370"/>
                    <a:pt x="17981" y="5294"/>
                  </a:cubicBezTo>
                  <a:cubicBezTo>
                    <a:pt x="18737" y="5798"/>
                    <a:pt x="19409" y="6386"/>
                    <a:pt x="19997" y="7142"/>
                  </a:cubicBezTo>
                  <a:cubicBezTo>
                    <a:pt x="20418" y="7731"/>
                    <a:pt x="21090" y="8067"/>
                    <a:pt x="21762" y="8067"/>
                  </a:cubicBezTo>
                  <a:cubicBezTo>
                    <a:pt x="22350" y="8067"/>
                    <a:pt x="22854" y="7815"/>
                    <a:pt x="23274" y="7479"/>
                  </a:cubicBezTo>
                  <a:cubicBezTo>
                    <a:pt x="24198" y="6638"/>
                    <a:pt x="24198" y="5294"/>
                    <a:pt x="23442" y="4370"/>
                  </a:cubicBezTo>
                  <a:cubicBezTo>
                    <a:pt x="22350" y="3194"/>
                    <a:pt x="21174" y="2185"/>
                    <a:pt x="19829" y="1513"/>
                  </a:cubicBezTo>
                  <a:cubicBezTo>
                    <a:pt x="17813" y="505"/>
                    <a:pt x="15376" y="1"/>
                    <a:pt x="12520" y="1"/>
                  </a:cubicBezTo>
                  <a:close/>
                  <a:moveTo>
                    <a:pt x="37389" y="1"/>
                  </a:moveTo>
                  <a:cubicBezTo>
                    <a:pt x="36129" y="1"/>
                    <a:pt x="35121" y="1009"/>
                    <a:pt x="35121" y="2353"/>
                  </a:cubicBezTo>
                  <a:lnTo>
                    <a:pt x="35121" y="19577"/>
                  </a:lnTo>
                  <a:cubicBezTo>
                    <a:pt x="35121" y="23610"/>
                    <a:pt x="36129" y="26719"/>
                    <a:pt x="38314" y="28735"/>
                  </a:cubicBezTo>
                  <a:cubicBezTo>
                    <a:pt x="40414" y="30836"/>
                    <a:pt x="43607" y="31844"/>
                    <a:pt x="47724" y="31844"/>
                  </a:cubicBezTo>
                  <a:cubicBezTo>
                    <a:pt x="51757" y="31844"/>
                    <a:pt x="54949" y="30836"/>
                    <a:pt x="57050" y="28735"/>
                  </a:cubicBezTo>
                  <a:cubicBezTo>
                    <a:pt x="59234" y="26719"/>
                    <a:pt x="60327" y="23610"/>
                    <a:pt x="60327" y="19577"/>
                  </a:cubicBezTo>
                  <a:lnTo>
                    <a:pt x="60327" y="2353"/>
                  </a:lnTo>
                  <a:cubicBezTo>
                    <a:pt x="60327" y="1009"/>
                    <a:pt x="59234" y="1"/>
                    <a:pt x="57974" y="1"/>
                  </a:cubicBezTo>
                  <a:cubicBezTo>
                    <a:pt x="56630" y="1"/>
                    <a:pt x="55622" y="1009"/>
                    <a:pt x="55622" y="2353"/>
                  </a:cubicBezTo>
                  <a:lnTo>
                    <a:pt x="55622" y="18989"/>
                  </a:lnTo>
                  <a:cubicBezTo>
                    <a:pt x="55622" y="22014"/>
                    <a:pt x="54949" y="24282"/>
                    <a:pt x="53689" y="25711"/>
                  </a:cubicBezTo>
                  <a:cubicBezTo>
                    <a:pt x="52345" y="27139"/>
                    <a:pt x="50328" y="27895"/>
                    <a:pt x="47724" y="27895"/>
                  </a:cubicBezTo>
                  <a:cubicBezTo>
                    <a:pt x="45035" y="27895"/>
                    <a:pt x="43019" y="27139"/>
                    <a:pt x="41674" y="25711"/>
                  </a:cubicBezTo>
                  <a:cubicBezTo>
                    <a:pt x="40414" y="24282"/>
                    <a:pt x="39742" y="22014"/>
                    <a:pt x="39742" y="18989"/>
                  </a:cubicBezTo>
                  <a:lnTo>
                    <a:pt x="39742" y="2353"/>
                  </a:lnTo>
                  <a:cubicBezTo>
                    <a:pt x="39742" y="1009"/>
                    <a:pt x="38734" y="1"/>
                    <a:pt x="37389" y="1"/>
                  </a:cubicBezTo>
                  <a:close/>
                  <a:moveTo>
                    <a:pt x="82676" y="1"/>
                  </a:moveTo>
                  <a:cubicBezTo>
                    <a:pt x="80323" y="1"/>
                    <a:pt x="78139" y="421"/>
                    <a:pt x="76290" y="1261"/>
                  </a:cubicBezTo>
                  <a:cubicBezTo>
                    <a:pt x="74526" y="2101"/>
                    <a:pt x="73098" y="3194"/>
                    <a:pt x="72173" y="4622"/>
                  </a:cubicBezTo>
                  <a:cubicBezTo>
                    <a:pt x="71165" y="6050"/>
                    <a:pt x="70745" y="7647"/>
                    <a:pt x="70745" y="9327"/>
                  </a:cubicBezTo>
                  <a:cubicBezTo>
                    <a:pt x="70745" y="11007"/>
                    <a:pt x="71081" y="12352"/>
                    <a:pt x="71837" y="13528"/>
                  </a:cubicBezTo>
                  <a:cubicBezTo>
                    <a:pt x="72594" y="14620"/>
                    <a:pt x="73854" y="15628"/>
                    <a:pt x="75450" y="16385"/>
                  </a:cubicBezTo>
                  <a:cubicBezTo>
                    <a:pt x="77131" y="17141"/>
                    <a:pt x="79483" y="17813"/>
                    <a:pt x="82340" y="18401"/>
                  </a:cubicBezTo>
                  <a:cubicBezTo>
                    <a:pt x="85281" y="18905"/>
                    <a:pt x="87297" y="19493"/>
                    <a:pt x="88473" y="20249"/>
                  </a:cubicBezTo>
                  <a:cubicBezTo>
                    <a:pt x="89650" y="21006"/>
                    <a:pt x="90322" y="22014"/>
                    <a:pt x="90322" y="23190"/>
                  </a:cubicBezTo>
                  <a:cubicBezTo>
                    <a:pt x="90322" y="24702"/>
                    <a:pt x="89650" y="25879"/>
                    <a:pt x="88305" y="26719"/>
                  </a:cubicBezTo>
                  <a:cubicBezTo>
                    <a:pt x="86961" y="27475"/>
                    <a:pt x="85112" y="27895"/>
                    <a:pt x="82844" y="27895"/>
                  </a:cubicBezTo>
                  <a:cubicBezTo>
                    <a:pt x="80407" y="27895"/>
                    <a:pt x="78391" y="27391"/>
                    <a:pt x="76795" y="26551"/>
                  </a:cubicBezTo>
                  <a:cubicBezTo>
                    <a:pt x="75870" y="26047"/>
                    <a:pt x="75030" y="25290"/>
                    <a:pt x="74274" y="24450"/>
                  </a:cubicBezTo>
                  <a:cubicBezTo>
                    <a:pt x="73854" y="23946"/>
                    <a:pt x="73266" y="23694"/>
                    <a:pt x="72594" y="23694"/>
                  </a:cubicBezTo>
                  <a:cubicBezTo>
                    <a:pt x="72005" y="23694"/>
                    <a:pt x="71501" y="23946"/>
                    <a:pt x="71081" y="24366"/>
                  </a:cubicBezTo>
                  <a:cubicBezTo>
                    <a:pt x="70241" y="25206"/>
                    <a:pt x="70157" y="26551"/>
                    <a:pt x="70913" y="27391"/>
                  </a:cubicBezTo>
                  <a:cubicBezTo>
                    <a:pt x="73602" y="30332"/>
                    <a:pt x="77635" y="31844"/>
                    <a:pt x="82928" y="31844"/>
                  </a:cubicBezTo>
                  <a:cubicBezTo>
                    <a:pt x="85365" y="31844"/>
                    <a:pt x="87465" y="31508"/>
                    <a:pt x="89313" y="30752"/>
                  </a:cubicBezTo>
                  <a:cubicBezTo>
                    <a:pt x="91162" y="29996"/>
                    <a:pt x="92674" y="28987"/>
                    <a:pt x="93682" y="27643"/>
                  </a:cubicBezTo>
                  <a:cubicBezTo>
                    <a:pt x="94691" y="26299"/>
                    <a:pt x="95195" y="24702"/>
                    <a:pt x="95195" y="22938"/>
                  </a:cubicBezTo>
                  <a:cubicBezTo>
                    <a:pt x="95195" y="21258"/>
                    <a:pt x="94775" y="19829"/>
                    <a:pt x="94103" y="18737"/>
                  </a:cubicBezTo>
                  <a:cubicBezTo>
                    <a:pt x="93346" y="17645"/>
                    <a:pt x="92170" y="16637"/>
                    <a:pt x="90490" y="15880"/>
                  </a:cubicBezTo>
                  <a:cubicBezTo>
                    <a:pt x="88893" y="15124"/>
                    <a:pt x="86625" y="14536"/>
                    <a:pt x="83852" y="14032"/>
                  </a:cubicBezTo>
                  <a:cubicBezTo>
                    <a:pt x="80743" y="13444"/>
                    <a:pt x="78727" y="12772"/>
                    <a:pt x="77467" y="12016"/>
                  </a:cubicBezTo>
                  <a:cubicBezTo>
                    <a:pt x="76290" y="11259"/>
                    <a:pt x="75618" y="10167"/>
                    <a:pt x="75618" y="8823"/>
                  </a:cubicBezTo>
                  <a:cubicBezTo>
                    <a:pt x="75618" y="7395"/>
                    <a:pt x="76290" y="6218"/>
                    <a:pt x="77551" y="5294"/>
                  </a:cubicBezTo>
                  <a:cubicBezTo>
                    <a:pt x="78811" y="4370"/>
                    <a:pt x="80575" y="3950"/>
                    <a:pt x="82760" y="3950"/>
                  </a:cubicBezTo>
                  <a:cubicBezTo>
                    <a:pt x="85028" y="3950"/>
                    <a:pt x="86877" y="4370"/>
                    <a:pt x="88221" y="5294"/>
                  </a:cubicBezTo>
                  <a:cubicBezTo>
                    <a:pt x="88977" y="5714"/>
                    <a:pt x="89650" y="6386"/>
                    <a:pt x="90238" y="7142"/>
                  </a:cubicBezTo>
                  <a:cubicBezTo>
                    <a:pt x="90658" y="7731"/>
                    <a:pt x="91246" y="8067"/>
                    <a:pt x="92002" y="8067"/>
                  </a:cubicBezTo>
                  <a:cubicBezTo>
                    <a:pt x="92506" y="8067"/>
                    <a:pt x="93010" y="7815"/>
                    <a:pt x="93430" y="7479"/>
                  </a:cubicBezTo>
                  <a:cubicBezTo>
                    <a:pt x="94355" y="6638"/>
                    <a:pt x="94439" y="5210"/>
                    <a:pt x="93598" y="4370"/>
                  </a:cubicBezTo>
                  <a:cubicBezTo>
                    <a:pt x="92590" y="3194"/>
                    <a:pt x="91330" y="2185"/>
                    <a:pt x="89986" y="1513"/>
                  </a:cubicBezTo>
                  <a:cubicBezTo>
                    <a:pt x="87969" y="505"/>
                    <a:pt x="85533" y="1"/>
                    <a:pt x="826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5"/>
            <p:cNvSpPr/>
            <p:nvPr/>
          </p:nvSpPr>
          <p:spPr>
            <a:xfrm>
              <a:off x="1019500" y="2421025"/>
              <a:ext cx="1991275" cy="999975"/>
            </a:xfrm>
            <a:custGeom>
              <a:rect b="b" l="l" r="r" t="t"/>
              <a:pathLst>
                <a:path extrusionOk="0" h="39999" w="79651">
                  <a:moveTo>
                    <a:pt x="74452" y="11745"/>
                  </a:moveTo>
                  <a:cubicBezTo>
                    <a:pt x="74777" y="11745"/>
                    <a:pt x="75114" y="11871"/>
                    <a:pt x="75366" y="12123"/>
                  </a:cubicBezTo>
                  <a:cubicBezTo>
                    <a:pt x="75954" y="12711"/>
                    <a:pt x="75870" y="13636"/>
                    <a:pt x="75198" y="14140"/>
                  </a:cubicBezTo>
                  <a:cubicBezTo>
                    <a:pt x="74988" y="14266"/>
                    <a:pt x="74735" y="14329"/>
                    <a:pt x="74483" y="14329"/>
                  </a:cubicBezTo>
                  <a:cubicBezTo>
                    <a:pt x="74231" y="14329"/>
                    <a:pt x="73979" y="14266"/>
                    <a:pt x="73769" y="14140"/>
                  </a:cubicBezTo>
                  <a:cubicBezTo>
                    <a:pt x="73097" y="13636"/>
                    <a:pt x="73013" y="12711"/>
                    <a:pt x="73601" y="12123"/>
                  </a:cubicBezTo>
                  <a:cubicBezTo>
                    <a:pt x="73811" y="11871"/>
                    <a:pt x="74126" y="11745"/>
                    <a:pt x="74452" y="11745"/>
                  </a:cubicBezTo>
                  <a:close/>
                  <a:moveTo>
                    <a:pt x="72593" y="8847"/>
                  </a:moveTo>
                  <a:cubicBezTo>
                    <a:pt x="70661" y="8847"/>
                    <a:pt x="69064" y="10443"/>
                    <a:pt x="69064" y="12375"/>
                  </a:cubicBezTo>
                  <a:cubicBezTo>
                    <a:pt x="69064" y="14392"/>
                    <a:pt x="70661" y="15904"/>
                    <a:pt x="72593" y="15904"/>
                  </a:cubicBezTo>
                  <a:cubicBezTo>
                    <a:pt x="74609" y="15904"/>
                    <a:pt x="76122" y="14392"/>
                    <a:pt x="76122" y="12375"/>
                  </a:cubicBezTo>
                  <a:cubicBezTo>
                    <a:pt x="76122" y="10443"/>
                    <a:pt x="74609" y="8847"/>
                    <a:pt x="72593" y="8847"/>
                  </a:cubicBezTo>
                  <a:close/>
                  <a:moveTo>
                    <a:pt x="72544" y="7616"/>
                  </a:moveTo>
                  <a:cubicBezTo>
                    <a:pt x="72917" y="7616"/>
                    <a:pt x="73299" y="7660"/>
                    <a:pt x="73685" y="7754"/>
                  </a:cubicBezTo>
                  <a:cubicBezTo>
                    <a:pt x="75450" y="8174"/>
                    <a:pt x="76878" y="9603"/>
                    <a:pt x="77298" y="11283"/>
                  </a:cubicBezTo>
                  <a:cubicBezTo>
                    <a:pt x="77977" y="14374"/>
                    <a:pt x="75611" y="17195"/>
                    <a:pt x="72629" y="17195"/>
                  </a:cubicBezTo>
                  <a:cubicBezTo>
                    <a:pt x="72287" y="17195"/>
                    <a:pt x="71938" y="17158"/>
                    <a:pt x="71585" y="17080"/>
                  </a:cubicBezTo>
                  <a:cubicBezTo>
                    <a:pt x="69820" y="16660"/>
                    <a:pt x="68392" y="15232"/>
                    <a:pt x="67972" y="13468"/>
                  </a:cubicBezTo>
                  <a:cubicBezTo>
                    <a:pt x="67226" y="10409"/>
                    <a:pt x="69593" y="7616"/>
                    <a:pt x="72544" y="7616"/>
                  </a:cubicBezTo>
                  <a:close/>
                  <a:moveTo>
                    <a:pt x="61022" y="1"/>
                  </a:moveTo>
                  <a:cubicBezTo>
                    <a:pt x="60565" y="1"/>
                    <a:pt x="60158" y="407"/>
                    <a:pt x="60158" y="865"/>
                  </a:cubicBezTo>
                  <a:cubicBezTo>
                    <a:pt x="60158" y="2629"/>
                    <a:pt x="60242" y="4982"/>
                    <a:pt x="60242" y="7250"/>
                  </a:cubicBezTo>
                  <a:cubicBezTo>
                    <a:pt x="58982" y="5990"/>
                    <a:pt x="56965" y="5234"/>
                    <a:pt x="55453" y="4562"/>
                  </a:cubicBezTo>
                  <a:cubicBezTo>
                    <a:pt x="53689" y="3721"/>
                    <a:pt x="51924" y="3049"/>
                    <a:pt x="50076" y="2461"/>
                  </a:cubicBezTo>
                  <a:cubicBezTo>
                    <a:pt x="46379" y="1369"/>
                    <a:pt x="42514" y="613"/>
                    <a:pt x="38649" y="277"/>
                  </a:cubicBezTo>
                  <a:cubicBezTo>
                    <a:pt x="37134" y="102"/>
                    <a:pt x="35620" y="18"/>
                    <a:pt x="34105" y="18"/>
                  </a:cubicBezTo>
                  <a:cubicBezTo>
                    <a:pt x="31251" y="18"/>
                    <a:pt x="28396" y="316"/>
                    <a:pt x="25542" y="865"/>
                  </a:cubicBezTo>
                  <a:cubicBezTo>
                    <a:pt x="18484" y="2377"/>
                    <a:pt x="11511" y="5738"/>
                    <a:pt x="6218" y="10779"/>
                  </a:cubicBezTo>
                  <a:cubicBezTo>
                    <a:pt x="3025" y="13804"/>
                    <a:pt x="420" y="18173"/>
                    <a:pt x="252" y="22542"/>
                  </a:cubicBezTo>
                  <a:cubicBezTo>
                    <a:pt x="0" y="28843"/>
                    <a:pt x="1765" y="32204"/>
                    <a:pt x="4957" y="35649"/>
                  </a:cubicBezTo>
                  <a:cubicBezTo>
                    <a:pt x="7574" y="38437"/>
                    <a:pt x="11745" y="39998"/>
                    <a:pt x="15795" y="39998"/>
                  </a:cubicBezTo>
                  <a:cubicBezTo>
                    <a:pt x="19677" y="39998"/>
                    <a:pt x="23447" y="38563"/>
                    <a:pt x="25626" y="35396"/>
                  </a:cubicBezTo>
                  <a:cubicBezTo>
                    <a:pt x="27643" y="32456"/>
                    <a:pt x="28063" y="28423"/>
                    <a:pt x="26634" y="25230"/>
                  </a:cubicBezTo>
                  <a:cubicBezTo>
                    <a:pt x="25122" y="21953"/>
                    <a:pt x="21761" y="19601"/>
                    <a:pt x="18232" y="19517"/>
                  </a:cubicBezTo>
                  <a:cubicBezTo>
                    <a:pt x="18085" y="19508"/>
                    <a:pt x="17938" y="19504"/>
                    <a:pt x="17790" y="19504"/>
                  </a:cubicBezTo>
                  <a:cubicBezTo>
                    <a:pt x="15154" y="19504"/>
                    <a:pt x="12466" y="20915"/>
                    <a:pt x="11511" y="23382"/>
                  </a:cubicBezTo>
                  <a:cubicBezTo>
                    <a:pt x="10671" y="25314"/>
                    <a:pt x="11091" y="27667"/>
                    <a:pt x="12603" y="29179"/>
                  </a:cubicBezTo>
                  <a:cubicBezTo>
                    <a:pt x="13113" y="29689"/>
                    <a:pt x="13750" y="30136"/>
                    <a:pt x="14458" y="30136"/>
                  </a:cubicBezTo>
                  <a:cubicBezTo>
                    <a:pt x="14566" y="30136"/>
                    <a:pt x="14676" y="30126"/>
                    <a:pt x="14788" y="30103"/>
                  </a:cubicBezTo>
                  <a:cubicBezTo>
                    <a:pt x="15292" y="30019"/>
                    <a:pt x="15712" y="29599"/>
                    <a:pt x="15796" y="29095"/>
                  </a:cubicBezTo>
                  <a:cubicBezTo>
                    <a:pt x="15880" y="28339"/>
                    <a:pt x="15208" y="27835"/>
                    <a:pt x="14872" y="27331"/>
                  </a:cubicBezTo>
                  <a:cubicBezTo>
                    <a:pt x="14115" y="26238"/>
                    <a:pt x="14284" y="24726"/>
                    <a:pt x="15208" y="23802"/>
                  </a:cubicBezTo>
                  <a:cubicBezTo>
                    <a:pt x="15964" y="23130"/>
                    <a:pt x="17056" y="22878"/>
                    <a:pt x="18148" y="22878"/>
                  </a:cubicBezTo>
                  <a:cubicBezTo>
                    <a:pt x="19157" y="22878"/>
                    <a:pt x="20165" y="23046"/>
                    <a:pt x="21005" y="23550"/>
                  </a:cubicBezTo>
                  <a:cubicBezTo>
                    <a:pt x="22181" y="24222"/>
                    <a:pt x="23022" y="25566"/>
                    <a:pt x="23274" y="26911"/>
                  </a:cubicBezTo>
                  <a:cubicBezTo>
                    <a:pt x="24114" y="31027"/>
                    <a:pt x="20753" y="34388"/>
                    <a:pt x="16300" y="34640"/>
                  </a:cubicBezTo>
                  <a:cubicBezTo>
                    <a:pt x="16154" y="34646"/>
                    <a:pt x="16008" y="34648"/>
                    <a:pt x="15862" y="34648"/>
                  </a:cubicBezTo>
                  <a:cubicBezTo>
                    <a:pt x="13658" y="34648"/>
                    <a:pt x="11485" y="34048"/>
                    <a:pt x="9830" y="32708"/>
                  </a:cubicBezTo>
                  <a:cubicBezTo>
                    <a:pt x="5209" y="29011"/>
                    <a:pt x="4117" y="21533"/>
                    <a:pt x="9326" y="17501"/>
                  </a:cubicBezTo>
                  <a:cubicBezTo>
                    <a:pt x="11787" y="15624"/>
                    <a:pt x="14579" y="14906"/>
                    <a:pt x="17209" y="14906"/>
                  </a:cubicBezTo>
                  <a:cubicBezTo>
                    <a:pt x="19877" y="14906"/>
                    <a:pt x="22378" y="15645"/>
                    <a:pt x="24198" y="16660"/>
                  </a:cubicBezTo>
                  <a:cubicBezTo>
                    <a:pt x="27223" y="18257"/>
                    <a:pt x="29407" y="20861"/>
                    <a:pt x="31087" y="23718"/>
                  </a:cubicBezTo>
                  <a:cubicBezTo>
                    <a:pt x="31928" y="25146"/>
                    <a:pt x="32600" y="26659"/>
                    <a:pt x="33272" y="28171"/>
                  </a:cubicBezTo>
                  <a:cubicBezTo>
                    <a:pt x="33944" y="29599"/>
                    <a:pt x="34532" y="31112"/>
                    <a:pt x="35792" y="32204"/>
                  </a:cubicBezTo>
                  <a:cubicBezTo>
                    <a:pt x="36633" y="32876"/>
                    <a:pt x="37641" y="32876"/>
                    <a:pt x="38733" y="32876"/>
                  </a:cubicBezTo>
                  <a:lnTo>
                    <a:pt x="45035" y="32876"/>
                  </a:lnTo>
                  <a:cubicBezTo>
                    <a:pt x="45959" y="32876"/>
                    <a:pt x="45707" y="32288"/>
                    <a:pt x="45371" y="31952"/>
                  </a:cubicBezTo>
                  <a:cubicBezTo>
                    <a:pt x="44531" y="31112"/>
                    <a:pt x="43354" y="30859"/>
                    <a:pt x="42178" y="30607"/>
                  </a:cubicBezTo>
                  <a:cubicBezTo>
                    <a:pt x="39657" y="29851"/>
                    <a:pt x="39909" y="26490"/>
                    <a:pt x="40582" y="26490"/>
                  </a:cubicBezTo>
                  <a:cubicBezTo>
                    <a:pt x="42934" y="26490"/>
                    <a:pt x="42934" y="26575"/>
                    <a:pt x="44951" y="26575"/>
                  </a:cubicBezTo>
                  <a:cubicBezTo>
                    <a:pt x="45993" y="26544"/>
                    <a:pt x="46777" y="26502"/>
                    <a:pt x="47460" y="26502"/>
                  </a:cubicBezTo>
                  <a:cubicBezTo>
                    <a:pt x="48649" y="26502"/>
                    <a:pt x="49528" y="26629"/>
                    <a:pt x="50916" y="27163"/>
                  </a:cubicBezTo>
                  <a:cubicBezTo>
                    <a:pt x="52176" y="27583"/>
                    <a:pt x="53269" y="28759"/>
                    <a:pt x="54025" y="29851"/>
                  </a:cubicBezTo>
                  <a:cubicBezTo>
                    <a:pt x="54445" y="30439"/>
                    <a:pt x="54781" y="30943"/>
                    <a:pt x="54949" y="31532"/>
                  </a:cubicBezTo>
                  <a:cubicBezTo>
                    <a:pt x="55117" y="31952"/>
                    <a:pt x="55285" y="32456"/>
                    <a:pt x="55621" y="32624"/>
                  </a:cubicBezTo>
                  <a:lnTo>
                    <a:pt x="55705" y="32624"/>
                  </a:lnTo>
                  <a:cubicBezTo>
                    <a:pt x="56153" y="32848"/>
                    <a:pt x="57124" y="32885"/>
                    <a:pt x="57722" y="32885"/>
                  </a:cubicBezTo>
                  <a:cubicBezTo>
                    <a:pt x="58020" y="32885"/>
                    <a:pt x="58226" y="32876"/>
                    <a:pt x="58226" y="32876"/>
                  </a:cubicBezTo>
                  <a:lnTo>
                    <a:pt x="61586" y="32876"/>
                  </a:lnTo>
                  <a:cubicBezTo>
                    <a:pt x="61839" y="32876"/>
                    <a:pt x="64359" y="32876"/>
                    <a:pt x="64275" y="32624"/>
                  </a:cubicBezTo>
                  <a:cubicBezTo>
                    <a:pt x="63939" y="31280"/>
                    <a:pt x="62427" y="31027"/>
                    <a:pt x="61250" y="30355"/>
                  </a:cubicBezTo>
                  <a:cubicBezTo>
                    <a:pt x="60158" y="29683"/>
                    <a:pt x="59150" y="28927"/>
                    <a:pt x="58646" y="27667"/>
                  </a:cubicBezTo>
                  <a:cubicBezTo>
                    <a:pt x="58394" y="26995"/>
                    <a:pt x="58562" y="25482"/>
                    <a:pt x="58982" y="24978"/>
                  </a:cubicBezTo>
                  <a:cubicBezTo>
                    <a:pt x="59318" y="24558"/>
                    <a:pt x="59738" y="24306"/>
                    <a:pt x="60242" y="24222"/>
                  </a:cubicBezTo>
                  <a:cubicBezTo>
                    <a:pt x="60410" y="24194"/>
                    <a:pt x="60588" y="24185"/>
                    <a:pt x="60768" y="24185"/>
                  </a:cubicBezTo>
                  <a:cubicBezTo>
                    <a:pt x="61129" y="24185"/>
                    <a:pt x="61502" y="24222"/>
                    <a:pt x="61839" y="24222"/>
                  </a:cubicBezTo>
                  <a:cubicBezTo>
                    <a:pt x="62511" y="24306"/>
                    <a:pt x="63183" y="24474"/>
                    <a:pt x="63855" y="24558"/>
                  </a:cubicBezTo>
                  <a:cubicBezTo>
                    <a:pt x="65115" y="24726"/>
                    <a:pt x="66376" y="24726"/>
                    <a:pt x="67636" y="24726"/>
                  </a:cubicBezTo>
                  <a:cubicBezTo>
                    <a:pt x="69820" y="24642"/>
                    <a:pt x="71921" y="24306"/>
                    <a:pt x="73937" y="23634"/>
                  </a:cubicBezTo>
                  <a:cubicBezTo>
                    <a:pt x="75366" y="23130"/>
                    <a:pt x="76710" y="22542"/>
                    <a:pt x="77886" y="21617"/>
                  </a:cubicBezTo>
                  <a:cubicBezTo>
                    <a:pt x="78782" y="20945"/>
                    <a:pt x="78932" y="20759"/>
                    <a:pt x="78533" y="20759"/>
                  </a:cubicBezTo>
                  <a:cubicBezTo>
                    <a:pt x="78334" y="20759"/>
                    <a:pt x="77998" y="20805"/>
                    <a:pt x="77550" y="20861"/>
                  </a:cubicBezTo>
                  <a:cubicBezTo>
                    <a:pt x="76566" y="20960"/>
                    <a:pt x="75581" y="21000"/>
                    <a:pt x="74614" y="21000"/>
                  </a:cubicBezTo>
                  <a:cubicBezTo>
                    <a:pt x="73930" y="21000"/>
                    <a:pt x="73254" y="20980"/>
                    <a:pt x="72593" y="20945"/>
                  </a:cubicBezTo>
                  <a:cubicBezTo>
                    <a:pt x="70997" y="20861"/>
                    <a:pt x="69484" y="20693"/>
                    <a:pt x="68140" y="20021"/>
                  </a:cubicBezTo>
                  <a:cubicBezTo>
                    <a:pt x="67048" y="19433"/>
                    <a:pt x="66039" y="18845"/>
                    <a:pt x="65199" y="18005"/>
                  </a:cubicBezTo>
                  <a:cubicBezTo>
                    <a:pt x="65115" y="17837"/>
                    <a:pt x="65031" y="17416"/>
                    <a:pt x="65199" y="17164"/>
                  </a:cubicBezTo>
                  <a:cubicBezTo>
                    <a:pt x="65296" y="17100"/>
                    <a:pt x="65429" y="17073"/>
                    <a:pt x="65566" y="17073"/>
                  </a:cubicBezTo>
                  <a:cubicBezTo>
                    <a:pt x="65787" y="17073"/>
                    <a:pt x="66020" y="17145"/>
                    <a:pt x="66123" y="17248"/>
                  </a:cubicBezTo>
                  <a:cubicBezTo>
                    <a:pt x="67636" y="18509"/>
                    <a:pt x="69904" y="19517"/>
                    <a:pt x="72257" y="19685"/>
                  </a:cubicBezTo>
                  <a:cubicBezTo>
                    <a:pt x="73097" y="19685"/>
                    <a:pt x="73900" y="19722"/>
                    <a:pt x="74715" y="19722"/>
                  </a:cubicBezTo>
                  <a:cubicBezTo>
                    <a:pt x="75123" y="19722"/>
                    <a:pt x="75534" y="19713"/>
                    <a:pt x="75954" y="19685"/>
                  </a:cubicBezTo>
                  <a:lnTo>
                    <a:pt x="78222" y="19685"/>
                  </a:lnTo>
                  <a:cubicBezTo>
                    <a:pt x="78334" y="19685"/>
                    <a:pt x="78502" y="19694"/>
                    <a:pt x="78683" y="19694"/>
                  </a:cubicBezTo>
                  <a:cubicBezTo>
                    <a:pt x="79044" y="19694"/>
                    <a:pt x="79455" y="19657"/>
                    <a:pt x="79567" y="19433"/>
                  </a:cubicBezTo>
                  <a:cubicBezTo>
                    <a:pt x="79651" y="19265"/>
                    <a:pt x="79651" y="19181"/>
                    <a:pt x="79651" y="19097"/>
                  </a:cubicBezTo>
                  <a:cubicBezTo>
                    <a:pt x="79483" y="13972"/>
                    <a:pt x="79062" y="8258"/>
                    <a:pt x="73769" y="5822"/>
                  </a:cubicBezTo>
                  <a:cubicBezTo>
                    <a:pt x="69820" y="4058"/>
                    <a:pt x="63855" y="1285"/>
                    <a:pt x="61418" y="109"/>
                  </a:cubicBezTo>
                  <a:cubicBezTo>
                    <a:pt x="61288" y="34"/>
                    <a:pt x="61153" y="1"/>
                    <a:pt x="61022" y="1"/>
                  </a:cubicBezTo>
                  <a:close/>
                </a:path>
              </a:pathLst>
            </a:custGeom>
            <a:solidFill>
              <a:srgbClr val="30BA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1916">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 jungle green">
  <p:cSld name="MAIN_POINT_2">
    <p:bg>
      <p:bgPr>
        <a:solidFill>
          <a:schemeClr val="accent1"/>
        </a:solidFill>
      </p:bgPr>
    </p:bg>
    <p:spTree>
      <p:nvGrpSpPr>
        <p:cNvPr id="199" name="Shape 199"/>
        <p:cNvGrpSpPr/>
        <p:nvPr/>
      </p:nvGrpSpPr>
      <p:grpSpPr>
        <a:xfrm>
          <a:off x="0" y="0"/>
          <a:ext cx="0" cy="0"/>
          <a:chOff x="0" y="0"/>
          <a:chExt cx="0" cy="0"/>
        </a:xfrm>
      </p:grpSpPr>
      <p:grpSp>
        <p:nvGrpSpPr>
          <p:cNvPr id="200" name="Google Shape;200;p16"/>
          <p:cNvGrpSpPr/>
          <p:nvPr/>
        </p:nvGrpSpPr>
        <p:grpSpPr>
          <a:xfrm>
            <a:off x="642837" y="729718"/>
            <a:ext cx="1987193" cy="358991"/>
            <a:chOff x="1019500" y="2421025"/>
            <a:chExt cx="5536900" cy="999975"/>
          </a:xfrm>
        </p:grpSpPr>
        <p:sp>
          <p:nvSpPr>
            <p:cNvPr id="201" name="Google Shape;201;p16"/>
            <p:cNvSpPr/>
            <p:nvPr/>
          </p:nvSpPr>
          <p:spPr>
            <a:xfrm>
              <a:off x="3348925" y="2444725"/>
              <a:ext cx="3207475" cy="808700"/>
            </a:xfrm>
            <a:custGeom>
              <a:rect b="b" l="l" r="r" t="t"/>
              <a:pathLst>
                <a:path extrusionOk="0" h="32348" w="128299">
                  <a:moveTo>
                    <a:pt x="111747" y="421"/>
                  </a:moveTo>
                  <a:cubicBezTo>
                    <a:pt x="108218" y="421"/>
                    <a:pt x="105277" y="3362"/>
                    <a:pt x="105277" y="6890"/>
                  </a:cubicBezTo>
                  <a:lnTo>
                    <a:pt x="105277" y="25458"/>
                  </a:lnTo>
                  <a:cubicBezTo>
                    <a:pt x="105277" y="28987"/>
                    <a:pt x="108218" y="31928"/>
                    <a:pt x="111747" y="31928"/>
                  </a:cubicBezTo>
                  <a:lnTo>
                    <a:pt x="126030" y="31928"/>
                  </a:lnTo>
                  <a:cubicBezTo>
                    <a:pt x="127290" y="31928"/>
                    <a:pt x="128298" y="30920"/>
                    <a:pt x="128298" y="29659"/>
                  </a:cubicBezTo>
                  <a:cubicBezTo>
                    <a:pt x="128298" y="28483"/>
                    <a:pt x="127290" y="27475"/>
                    <a:pt x="126030" y="27475"/>
                  </a:cubicBezTo>
                  <a:lnTo>
                    <a:pt x="111747" y="27475"/>
                  </a:lnTo>
                  <a:cubicBezTo>
                    <a:pt x="110654" y="27475"/>
                    <a:pt x="109814" y="26551"/>
                    <a:pt x="109814" y="25458"/>
                  </a:cubicBezTo>
                  <a:lnTo>
                    <a:pt x="109814" y="18233"/>
                  </a:lnTo>
                  <a:lnTo>
                    <a:pt x="123509" y="18233"/>
                  </a:lnTo>
                  <a:cubicBezTo>
                    <a:pt x="124686" y="18233"/>
                    <a:pt x="125694" y="17309"/>
                    <a:pt x="125694" y="16132"/>
                  </a:cubicBezTo>
                  <a:cubicBezTo>
                    <a:pt x="125694" y="14956"/>
                    <a:pt x="124686" y="13948"/>
                    <a:pt x="123509" y="13948"/>
                  </a:cubicBezTo>
                  <a:lnTo>
                    <a:pt x="109814" y="13948"/>
                  </a:lnTo>
                  <a:lnTo>
                    <a:pt x="109814" y="6890"/>
                  </a:lnTo>
                  <a:cubicBezTo>
                    <a:pt x="109814" y="5798"/>
                    <a:pt x="110654" y="4874"/>
                    <a:pt x="111747" y="4874"/>
                  </a:cubicBezTo>
                  <a:lnTo>
                    <a:pt x="126030" y="4874"/>
                  </a:lnTo>
                  <a:cubicBezTo>
                    <a:pt x="127290" y="4874"/>
                    <a:pt x="128298" y="3866"/>
                    <a:pt x="128298" y="2689"/>
                  </a:cubicBezTo>
                  <a:cubicBezTo>
                    <a:pt x="128298" y="1429"/>
                    <a:pt x="127290" y="421"/>
                    <a:pt x="126030" y="421"/>
                  </a:cubicBezTo>
                  <a:close/>
                  <a:moveTo>
                    <a:pt x="12772" y="1"/>
                  </a:moveTo>
                  <a:cubicBezTo>
                    <a:pt x="10335" y="1"/>
                    <a:pt x="8151" y="421"/>
                    <a:pt x="6302" y="1345"/>
                  </a:cubicBezTo>
                  <a:cubicBezTo>
                    <a:pt x="4454" y="2185"/>
                    <a:pt x="3025" y="3362"/>
                    <a:pt x="2017" y="4790"/>
                  </a:cubicBezTo>
                  <a:cubicBezTo>
                    <a:pt x="1009" y="6218"/>
                    <a:pt x="589" y="7815"/>
                    <a:pt x="589" y="9663"/>
                  </a:cubicBezTo>
                  <a:cubicBezTo>
                    <a:pt x="589" y="11343"/>
                    <a:pt x="925" y="12772"/>
                    <a:pt x="1681" y="13864"/>
                  </a:cubicBezTo>
                  <a:cubicBezTo>
                    <a:pt x="2521" y="15040"/>
                    <a:pt x="3782" y="16048"/>
                    <a:pt x="5462" y="16889"/>
                  </a:cubicBezTo>
                  <a:cubicBezTo>
                    <a:pt x="7142" y="17645"/>
                    <a:pt x="9495" y="18317"/>
                    <a:pt x="12352" y="18821"/>
                  </a:cubicBezTo>
                  <a:cubicBezTo>
                    <a:pt x="15208" y="19409"/>
                    <a:pt x="17225" y="19997"/>
                    <a:pt x="18401" y="20669"/>
                  </a:cubicBezTo>
                  <a:cubicBezTo>
                    <a:pt x="19577" y="21426"/>
                    <a:pt x="20165" y="22350"/>
                    <a:pt x="20165" y="23442"/>
                  </a:cubicBezTo>
                  <a:cubicBezTo>
                    <a:pt x="20165" y="24870"/>
                    <a:pt x="19493" y="25963"/>
                    <a:pt x="18233" y="26719"/>
                  </a:cubicBezTo>
                  <a:cubicBezTo>
                    <a:pt x="16889" y="27559"/>
                    <a:pt x="15124" y="27895"/>
                    <a:pt x="12940" y="27895"/>
                  </a:cubicBezTo>
                  <a:cubicBezTo>
                    <a:pt x="10503" y="27895"/>
                    <a:pt x="8571" y="27475"/>
                    <a:pt x="6974" y="26635"/>
                  </a:cubicBezTo>
                  <a:cubicBezTo>
                    <a:pt x="6050" y="26047"/>
                    <a:pt x="5210" y="25374"/>
                    <a:pt x="4454" y="24618"/>
                  </a:cubicBezTo>
                  <a:cubicBezTo>
                    <a:pt x="4016" y="24049"/>
                    <a:pt x="3351" y="23777"/>
                    <a:pt x="2671" y="23777"/>
                  </a:cubicBezTo>
                  <a:cubicBezTo>
                    <a:pt x="2045" y="23777"/>
                    <a:pt x="1408" y="24007"/>
                    <a:pt x="925" y="24450"/>
                  </a:cubicBezTo>
                  <a:cubicBezTo>
                    <a:pt x="85" y="25374"/>
                    <a:pt x="1" y="26887"/>
                    <a:pt x="841" y="27811"/>
                  </a:cubicBezTo>
                  <a:cubicBezTo>
                    <a:pt x="3530" y="30836"/>
                    <a:pt x="7562" y="32348"/>
                    <a:pt x="12940" y="32348"/>
                  </a:cubicBezTo>
                  <a:cubicBezTo>
                    <a:pt x="15460" y="32348"/>
                    <a:pt x="17645" y="32012"/>
                    <a:pt x="19493" y="31256"/>
                  </a:cubicBezTo>
                  <a:cubicBezTo>
                    <a:pt x="21342" y="30500"/>
                    <a:pt x="22854" y="29407"/>
                    <a:pt x="23862" y="27979"/>
                  </a:cubicBezTo>
                  <a:cubicBezTo>
                    <a:pt x="24955" y="26635"/>
                    <a:pt x="25459" y="25038"/>
                    <a:pt x="25459" y="23190"/>
                  </a:cubicBezTo>
                  <a:cubicBezTo>
                    <a:pt x="25459" y="21426"/>
                    <a:pt x="25123" y="19997"/>
                    <a:pt x="24282" y="18905"/>
                  </a:cubicBezTo>
                  <a:cubicBezTo>
                    <a:pt x="23526" y="17729"/>
                    <a:pt x="22350" y="16721"/>
                    <a:pt x="20670" y="15964"/>
                  </a:cubicBezTo>
                  <a:cubicBezTo>
                    <a:pt x="18989" y="15208"/>
                    <a:pt x="16805" y="14536"/>
                    <a:pt x="13948" y="14032"/>
                  </a:cubicBezTo>
                  <a:cubicBezTo>
                    <a:pt x="10923" y="13528"/>
                    <a:pt x="8823" y="12856"/>
                    <a:pt x="7647" y="12100"/>
                  </a:cubicBezTo>
                  <a:cubicBezTo>
                    <a:pt x="6554" y="11343"/>
                    <a:pt x="5966" y="10335"/>
                    <a:pt x="5966" y="9075"/>
                  </a:cubicBezTo>
                  <a:cubicBezTo>
                    <a:pt x="5966" y="7731"/>
                    <a:pt x="6554" y="6638"/>
                    <a:pt x="7731" y="5714"/>
                  </a:cubicBezTo>
                  <a:cubicBezTo>
                    <a:pt x="8907" y="4874"/>
                    <a:pt x="10671" y="4454"/>
                    <a:pt x="12856" y="4454"/>
                  </a:cubicBezTo>
                  <a:cubicBezTo>
                    <a:pt x="15040" y="4454"/>
                    <a:pt x="16805" y="4874"/>
                    <a:pt x="18149" y="5714"/>
                  </a:cubicBezTo>
                  <a:cubicBezTo>
                    <a:pt x="18821" y="6218"/>
                    <a:pt x="19493" y="6806"/>
                    <a:pt x="20081" y="7563"/>
                  </a:cubicBezTo>
                  <a:cubicBezTo>
                    <a:pt x="20601" y="8177"/>
                    <a:pt x="21333" y="8499"/>
                    <a:pt x="22068" y="8499"/>
                  </a:cubicBezTo>
                  <a:cubicBezTo>
                    <a:pt x="22641" y="8499"/>
                    <a:pt x="23216" y="8303"/>
                    <a:pt x="23694" y="7899"/>
                  </a:cubicBezTo>
                  <a:cubicBezTo>
                    <a:pt x="24618" y="6974"/>
                    <a:pt x="24702" y="5462"/>
                    <a:pt x="23862" y="4454"/>
                  </a:cubicBezTo>
                  <a:cubicBezTo>
                    <a:pt x="22770" y="3278"/>
                    <a:pt x="21510" y="2269"/>
                    <a:pt x="20165" y="1597"/>
                  </a:cubicBezTo>
                  <a:cubicBezTo>
                    <a:pt x="18149" y="589"/>
                    <a:pt x="15628" y="1"/>
                    <a:pt x="12772" y="1"/>
                  </a:cubicBezTo>
                  <a:close/>
                  <a:moveTo>
                    <a:pt x="37641" y="1"/>
                  </a:moveTo>
                  <a:cubicBezTo>
                    <a:pt x="36213" y="1"/>
                    <a:pt x="35121" y="1177"/>
                    <a:pt x="35121" y="2605"/>
                  </a:cubicBezTo>
                  <a:lnTo>
                    <a:pt x="35121" y="19829"/>
                  </a:lnTo>
                  <a:cubicBezTo>
                    <a:pt x="35121" y="23946"/>
                    <a:pt x="36213" y="27055"/>
                    <a:pt x="38398" y="29155"/>
                  </a:cubicBezTo>
                  <a:cubicBezTo>
                    <a:pt x="40582" y="31256"/>
                    <a:pt x="43775" y="32348"/>
                    <a:pt x="47976" y="32348"/>
                  </a:cubicBezTo>
                  <a:cubicBezTo>
                    <a:pt x="52093" y="32348"/>
                    <a:pt x="55286" y="31256"/>
                    <a:pt x="57470" y="29155"/>
                  </a:cubicBezTo>
                  <a:cubicBezTo>
                    <a:pt x="59655" y="27055"/>
                    <a:pt x="60747" y="23946"/>
                    <a:pt x="60747" y="19829"/>
                  </a:cubicBezTo>
                  <a:lnTo>
                    <a:pt x="60747" y="2605"/>
                  </a:lnTo>
                  <a:cubicBezTo>
                    <a:pt x="60747" y="1177"/>
                    <a:pt x="59655" y="1"/>
                    <a:pt x="58226" y="1"/>
                  </a:cubicBezTo>
                  <a:cubicBezTo>
                    <a:pt x="56798" y="1"/>
                    <a:pt x="55622" y="1177"/>
                    <a:pt x="55622" y="2605"/>
                  </a:cubicBezTo>
                  <a:lnTo>
                    <a:pt x="55622" y="19241"/>
                  </a:lnTo>
                  <a:cubicBezTo>
                    <a:pt x="55622" y="22182"/>
                    <a:pt x="55033" y="24366"/>
                    <a:pt x="53773" y="25795"/>
                  </a:cubicBezTo>
                  <a:cubicBezTo>
                    <a:pt x="52513" y="27223"/>
                    <a:pt x="50580" y="27895"/>
                    <a:pt x="47976" y="27895"/>
                  </a:cubicBezTo>
                  <a:cubicBezTo>
                    <a:pt x="45287" y="27895"/>
                    <a:pt x="43355" y="27223"/>
                    <a:pt x="42094" y="25795"/>
                  </a:cubicBezTo>
                  <a:cubicBezTo>
                    <a:pt x="40834" y="24366"/>
                    <a:pt x="40246" y="22182"/>
                    <a:pt x="40246" y="19241"/>
                  </a:cubicBezTo>
                  <a:lnTo>
                    <a:pt x="40246" y="2605"/>
                  </a:lnTo>
                  <a:cubicBezTo>
                    <a:pt x="40246" y="1177"/>
                    <a:pt x="39070" y="1"/>
                    <a:pt x="37641" y="1"/>
                  </a:cubicBezTo>
                  <a:close/>
                  <a:moveTo>
                    <a:pt x="82928" y="1"/>
                  </a:moveTo>
                  <a:cubicBezTo>
                    <a:pt x="80491" y="1"/>
                    <a:pt x="78307" y="421"/>
                    <a:pt x="76458" y="1261"/>
                  </a:cubicBezTo>
                  <a:cubicBezTo>
                    <a:pt x="74610" y="2185"/>
                    <a:pt x="73182" y="3278"/>
                    <a:pt x="72257" y="4790"/>
                  </a:cubicBezTo>
                  <a:cubicBezTo>
                    <a:pt x="71249" y="6218"/>
                    <a:pt x="70745" y="7815"/>
                    <a:pt x="70745" y="9579"/>
                  </a:cubicBezTo>
                  <a:cubicBezTo>
                    <a:pt x="70745" y="11259"/>
                    <a:pt x="71165" y="12688"/>
                    <a:pt x="71921" y="13864"/>
                  </a:cubicBezTo>
                  <a:cubicBezTo>
                    <a:pt x="72678" y="15040"/>
                    <a:pt x="73938" y="16048"/>
                    <a:pt x="75618" y="16805"/>
                  </a:cubicBezTo>
                  <a:cubicBezTo>
                    <a:pt x="77383" y="17645"/>
                    <a:pt x="79651" y="18317"/>
                    <a:pt x="82508" y="18821"/>
                  </a:cubicBezTo>
                  <a:cubicBezTo>
                    <a:pt x="85448" y="19409"/>
                    <a:pt x="87465" y="19997"/>
                    <a:pt x="88557" y="20669"/>
                  </a:cubicBezTo>
                  <a:cubicBezTo>
                    <a:pt x="89733" y="21426"/>
                    <a:pt x="90322" y="22266"/>
                    <a:pt x="90322" y="23442"/>
                  </a:cubicBezTo>
                  <a:cubicBezTo>
                    <a:pt x="90322" y="24870"/>
                    <a:pt x="89649" y="25963"/>
                    <a:pt x="88389" y="26719"/>
                  </a:cubicBezTo>
                  <a:cubicBezTo>
                    <a:pt x="87129" y="27559"/>
                    <a:pt x="85364" y="27895"/>
                    <a:pt x="83096" y="27895"/>
                  </a:cubicBezTo>
                  <a:cubicBezTo>
                    <a:pt x="80743" y="27895"/>
                    <a:pt x="78727" y="27475"/>
                    <a:pt x="77131" y="26551"/>
                  </a:cubicBezTo>
                  <a:cubicBezTo>
                    <a:pt x="76206" y="26047"/>
                    <a:pt x="75366" y="25374"/>
                    <a:pt x="74694" y="24534"/>
                  </a:cubicBezTo>
                  <a:cubicBezTo>
                    <a:pt x="74222" y="24019"/>
                    <a:pt x="73574" y="23767"/>
                    <a:pt x="72919" y="23767"/>
                  </a:cubicBezTo>
                  <a:cubicBezTo>
                    <a:pt x="72292" y="23767"/>
                    <a:pt x="71658" y="23998"/>
                    <a:pt x="71165" y="24450"/>
                  </a:cubicBezTo>
                  <a:cubicBezTo>
                    <a:pt x="70241" y="25374"/>
                    <a:pt x="70157" y="26887"/>
                    <a:pt x="70997" y="27811"/>
                  </a:cubicBezTo>
                  <a:cubicBezTo>
                    <a:pt x="73770" y="30836"/>
                    <a:pt x="77803" y="32348"/>
                    <a:pt x="83180" y="32348"/>
                  </a:cubicBezTo>
                  <a:cubicBezTo>
                    <a:pt x="85617" y="32348"/>
                    <a:pt x="87801" y="31928"/>
                    <a:pt x="89649" y="31256"/>
                  </a:cubicBezTo>
                  <a:cubicBezTo>
                    <a:pt x="91582" y="30500"/>
                    <a:pt x="93010" y="29407"/>
                    <a:pt x="94102" y="27979"/>
                  </a:cubicBezTo>
                  <a:cubicBezTo>
                    <a:pt x="95111" y="26635"/>
                    <a:pt x="95615" y="25038"/>
                    <a:pt x="95615" y="23190"/>
                  </a:cubicBezTo>
                  <a:cubicBezTo>
                    <a:pt x="95615" y="21426"/>
                    <a:pt x="95279" y="19997"/>
                    <a:pt x="94523" y="18821"/>
                  </a:cubicBezTo>
                  <a:cubicBezTo>
                    <a:pt x="93766" y="17729"/>
                    <a:pt x="92506" y="16721"/>
                    <a:pt x="90910" y="15964"/>
                  </a:cubicBezTo>
                  <a:cubicBezTo>
                    <a:pt x="89229" y="15208"/>
                    <a:pt x="86961" y="14536"/>
                    <a:pt x="84188" y="14032"/>
                  </a:cubicBezTo>
                  <a:cubicBezTo>
                    <a:pt x="81163" y="13528"/>
                    <a:pt x="79063" y="12856"/>
                    <a:pt x="77887" y="12100"/>
                  </a:cubicBezTo>
                  <a:cubicBezTo>
                    <a:pt x="76710" y="11343"/>
                    <a:pt x="76122" y="10335"/>
                    <a:pt x="76122" y="9075"/>
                  </a:cubicBezTo>
                  <a:cubicBezTo>
                    <a:pt x="76122" y="7731"/>
                    <a:pt x="76710" y="6638"/>
                    <a:pt x="77887" y="5714"/>
                  </a:cubicBezTo>
                  <a:cubicBezTo>
                    <a:pt x="79147" y="4874"/>
                    <a:pt x="80827" y="4454"/>
                    <a:pt x="83012" y="4454"/>
                  </a:cubicBezTo>
                  <a:cubicBezTo>
                    <a:pt x="85196" y="4454"/>
                    <a:pt x="86961" y="4874"/>
                    <a:pt x="88305" y="5714"/>
                  </a:cubicBezTo>
                  <a:cubicBezTo>
                    <a:pt x="89061" y="6218"/>
                    <a:pt x="89733" y="6806"/>
                    <a:pt x="90322" y="7563"/>
                  </a:cubicBezTo>
                  <a:cubicBezTo>
                    <a:pt x="90794" y="8177"/>
                    <a:pt x="91505" y="8499"/>
                    <a:pt x="92232" y="8499"/>
                  </a:cubicBezTo>
                  <a:cubicBezTo>
                    <a:pt x="92797" y="8499"/>
                    <a:pt x="93372" y="8303"/>
                    <a:pt x="93850" y="7899"/>
                  </a:cubicBezTo>
                  <a:cubicBezTo>
                    <a:pt x="94859" y="6974"/>
                    <a:pt x="94943" y="5462"/>
                    <a:pt x="94018" y="4454"/>
                  </a:cubicBezTo>
                  <a:cubicBezTo>
                    <a:pt x="92926" y="3278"/>
                    <a:pt x="91750" y="2269"/>
                    <a:pt x="90322" y="1597"/>
                  </a:cubicBezTo>
                  <a:cubicBezTo>
                    <a:pt x="88305" y="505"/>
                    <a:pt x="85869" y="1"/>
                    <a:pt x="829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6"/>
            <p:cNvSpPr/>
            <p:nvPr/>
          </p:nvSpPr>
          <p:spPr>
            <a:xfrm>
              <a:off x="1019500" y="2421025"/>
              <a:ext cx="1991275" cy="999975"/>
            </a:xfrm>
            <a:custGeom>
              <a:rect b="b" l="l" r="r" t="t"/>
              <a:pathLst>
                <a:path extrusionOk="0" h="39999" w="79651">
                  <a:moveTo>
                    <a:pt x="74525" y="11745"/>
                  </a:moveTo>
                  <a:cubicBezTo>
                    <a:pt x="74189" y="11745"/>
                    <a:pt x="73853" y="11871"/>
                    <a:pt x="73601" y="12123"/>
                  </a:cubicBezTo>
                  <a:cubicBezTo>
                    <a:pt x="73097" y="12711"/>
                    <a:pt x="73097" y="13636"/>
                    <a:pt x="73853" y="14140"/>
                  </a:cubicBezTo>
                  <a:cubicBezTo>
                    <a:pt x="74063" y="14266"/>
                    <a:pt x="74315" y="14329"/>
                    <a:pt x="74567" y="14329"/>
                  </a:cubicBezTo>
                  <a:cubicBezTo>
                    <a:pt x="74820" y="14329"/>
                    <a:pt x="75072" y="14266"/>
                    <a:pt x="75282" y="14140"/>
                  </a:cubicBezTo>
                  <a:cubicBezTo>
                    <a:pt x="75954" y="13636"/>
                    <a:pt x="76038" y="12711"/>
                    <a:pt x="75450" y="12123"/>
                  </a:cubicBezTo>
                  <a:cubicBezTo>
                    <a:pt x="75198" y="11871"/>
                    <a:pt x="74862" y="11745"/>
                    <a:pt x="74525" y="11745"/>
                  </a:cubicBezTo>
                  <a:close/>
                  <a:moveTo>
                    <a:pt x="72544" y="7616"/>
                  </a:moveTo>
                  <a:cubicBezTo>
                    <a:pt x="72917" y="7616"/>
                    <a:pt x="73299" y="7660"/>
                    <a:pt x="73685" y="7754"/>
                  </a:cubicBezTo>
                  <a:cubicBezTo>
                    <a:pt x="75450" y="8174"/>
                    <a:pt x="76878" y="9603"/>
                    <a:pt x="77298" y="11283"/>
                  </a:cubicBezTo>
                  <a:cubicBezTo>
                    <a:pt x="77977" y="14374"/>
                    <a:pt x="75611" y="17195"/>
                    <a:pt x="72629" y="17195"/>
                  </a:cubicBezTo>
                  <a:cubicBezTo>
                    <a:pt x="72287" y="17195"/>
                    <a:pt x="71938" y="17158"/>
                    <a:pt x="71585" y="17080"/>
                  </a:cubicBezTo>
                  <a:cubicBezTo>
                    <a:pt x="69820" y="16660"/>
                    <a:pt x="68392" y="15232"/>
                    <a:pt x="67972" y="13468"/>
                  </a:cubicBezTo>
                  <a:cubicBezTo>
                    <a:pt x="67226" y="10409"/>
                    <a:pt x="69593" y="7616"/>
                    <a:pt x="72544" y="7616"/>
                  </a:cubicBezTo>
                  <a:close/>
                  <a:moveTo>
                    <a:pt x="61022" y="1"/>
                  </a:moveTo>
                  <a:cubicBezTo>
                    <a:pt x="60565" y="1"/>
                    <a:pt x="60158" y="407"/>
                    <a:pt x="60158" y="865"/>
                  </a:cubicBezTo>
                  <a:cubicBezTo>
                    <a:pt x="60158" y="2629"/>
                    <a:pt x="60242" y="4982"/>
                    <a:pt x="60242" y="7250"/>
                  </a:cubicBezTo>
                  <a:cubicBezTo>
                    <a:pt x="58982" y="5990"/>
                    <a:pt x="56965" y="5234"/>
                    <a:pt x="55453" y="4562"/>
                  </a:cubicBezTo>
                  <a:cubicBezTo>
                    <a:pt x="53689" y="3721"/>
                    <a:pt x="51924" y="3049"/>
                    <a:pt x="50076" y="2461"/>
                  </a:cubicBezTo>
                  <a:cubicBezTo>
                    <a:pt x="46379" y="1369"/>
                    <a:pt x="42514" y="613"/>
                    <a:pt x="38649" y="277"/>
                  </a:cubicBezTo>
                  <a:cubicBezTo>
                    <a:pt x="37134" y="102"/>
                    <a:pt x="35610" y="18"/>
                    <a:pt x="34085" y="18"/>
                  </a:cubicBezTo>
                  <a:cubicBezTo>
                    <a:pt x="31213" y="18"/>
                    <a:pt x="28342" y="316"/>
                    <a:pt x="25542" y="865"/>
                  </a:cubicBezTo>
                  <a:cubicBezTo>
                    <a:pt x="18484" y="2377"/>
                    <a:pt x="11511" y="5738"/>
                    <a:pt x="6218" y="10779"/>
                  </a:cubicBezTo>
                  <a:cubicBezTo>
                    <a:pt x="3025" y="13804"/>
                    <a:pt x="420" y="18173"/>
                    <a:pt x="252" y="22542"/>
                  </a:cubicBezTo>
                  <a:cubicBezTo>
                    <a:pt x="0" y="28843"/>
                    <a:pt x="1765" y="32204"/>
                    <a:pt x="4957" y="35649"/>
                  </a:cubicBezTo>
                  <a:cubicBezTo>
                    <a:pt x="7574" y="38437"/>
                    <a:pt x="11745" y="39998"/>
                    <a:pt x="15795" y="39998"/>
                  </a:cubicBezTo>
                  <a:cubicBezTo>
                    <a:pt x="19677" y="39998"/>
                    <a:pt x="23447" y="38563"/>
                    <a:pt x="25626" y="35396"/>
                  </a:cubicBezTo>
                  <a:cubicBezTo>
                    <a:pt x="27643" y="32456"/>
                    <a:pt x="28063" y="28423"/>
                    <a:pt x="26634" y="25230"/>
                  </a:cubicBezTo>
                  <a:cubicBezTo>
                    <a:pt x="25122" y="21953"/>
                    <a:pt x="21761" y="19601"/>
                    <a:pt x="18232" y="19517"/>
                  </a:cubicBezTo>
                  <a:cubicBezTo>
                    <a:pt x="18085" y="19508"/>
                    <a:pt x="17938" y="19504"/>
                    <a:pt x="17790" y="19504"/>
                  </a:cubicBezTo>
                  <a:cubicBezTo>
                    <a:pt x="15154" y="19504"/>
                    <a:pt x="12466" y="20915"/>
                    <a:pt x="11511" y="23382"/>
                  </a:cubicBezTo>
                  <a:cubicBezTo>
                    <a:pt x="10671" y="25314"/>
                    <a:pt x="11091" y="27667"/>
                    <a:pt x="12603" y="29179"/>
                  </a:cubicBezTo>
                  <a:cubicBezTo>
                    <a:pt x="13113" y="29689"/>
                    <a:pt x="13750" y="30136"/>
                    <a:pt x="14458" y="30136"/>
                  </a:cubicBezTo>
                  <a:cubicBezTo>
                    <a:pt x="14566" y="30136"/>
                    <a:pt x="14676" y="30126"/>
                    <a:pt x="14788" y="30103"/>
                  </a:cubicBezTo>
                  <a:cubicBezTo>
                    <a:pt x="15292" y="30019"/>
                    <a:pt x="15712" y="29599"/>
                    <a:pt x="15796" y="29095"/>
                  </a:cubicBezTo>
                  <a:cubicBezTo>
                    <a:pt x="15880" y="28339"/>
                    <a:pt x="15208" y="27835"/>
                    <a:pt x="14872" y="27331"/>
                  </a:cubicBezTo>
                  <a:cubicBezTo>
                    <a:pt x="14115" y="26238"/>
                    <a:pt x="14284" y="24726"/>
                    <a:pt x="15208" y="23802"/>
                  </a:cubicBezTo>
                  <a:cubicBezTo>
                    <a:pt x="15964" y="23130"/>
                    <a:pt x="17056" y="22878"/>
                    <a:pt x="18148" y="22878"/>
                  </a:cubicBezTo>
                  <a:cubicBezTo>
                    <a:pt x="19157" y="22878"/>
                    <a:pt x="20165" y="23046"/>
                    <a:pt x="21005" y="23550"/>
                  </a:cubicBezTo>
                  <a:cubicBezTo>
                    <a:pt x="22181" y="24222"/>
                    <a:pt x="23022" y="25566"/>
                    <a:pt x="23274" y="26911"/>
                  </a:cubicBezTo>
                  <a:cubicBezTo>
                    <a:pt x="24114" y="31027"/>
                    <a:pt x="20753" y="34388"/>
                    <a:pt x="16300" y="34640"/>
                  </a:cubicBezTo>
                  <a:cubicBezTo>
                    <a:pt x="16154" y="34646"/>
                    <a:pt x="16008" y="34648"/>
                    <a:pt x="15862" y="34648"/>
                  </a:cubicBezTo>
                  <a:cubicBezTo>
                    <a:pt x="13658" y="34648"/>
                    <a:pt x="11485" y="34048"/>
                    <a:pt x="9830" y="32708"/>
                  </a:cubicBezTo>
                  <a:cubicBezTo>
                    <a:pt x="5209" y="29011"/>
                    <a:pt x="4117" y="21533"/>
                    <a:pt x="9326" y="17501"/>
                  </a:cubicBezTo>
                  <a:cubicBezTo>
                    <a:pt x="11787" y="15624"/>
                    <a:pt x="14579" y="14906"/>
                    <a:pt x="17209" y="14906"/>
                  </a:cubicBezTo>
                  <a:cubicBezTo>
                    <a:pt x="19877" y="14906"/>
                    <a:pt x="22378" y="15645"/>
                    <a:pt x="24198" y="16660"/>
                  </a:cubicBezTo>
                  <a:cubicBezTo>
                    <a:pt x="27223" y="18257"/>
                    <a:pt x="29407" y="20861"/>
                    <a:pt x="31087" y="23718"/>
                  </a:cubicBezTo>
                  <a:cubicBezTo>
                    <a:pt x="31928" y="25146"/>
                    <a:pt x="32600" y="26659"/>
                    <a:pt x="33272" y="28171"/>
                  </a:cubicBezTo>
                  <a:cubicBezTo>
                    <a:pt x="33944" y="29599"/>
                    <a:pt x="34532" y="31112"/>
                    <a:pt x="35792" y="32204"/>
                  </a:cubicBezTo>
                  <a:cubicBezTo>
                    <a:pt x="36633" y="32876"/>
                    <a:pt x="37641" y="32876"/>
                    <a:pt x="38733" y="32876"/>
                  </a:cubicBezTo>
                  <a:lnTo>
                    <a:pt x="45035" y="32876"/>
                  </a:lnTo>
                  <a:cubicBezTo>
                    <a:pt x="45959" y="32876"/>
                    <a:pt x="45707" y="32288"/>
                    <a:pt x="45371" y="31952"/>
                  </a:cubicBezTo>
                  <a:cubicBezTo>
                    <a:pt x="44531" y="31112"/>
                    <a:pt x="43354" y="30859"/>
                    <a:pt x="42178" y="30607"/>
                  </a:cubicBezTo>
                  <a:cubicBezTo>
                    <a:pt x="39657" y="29851"/>
                    <a:pt x="39909" y="26490"/>
                    <a:pt x="40666" y="26490"/>
                  </a:cubicBezTo>
                  <a:cubicBezTo>
                    <a:pt x="42934" y="26490"/>
                    <a:pt x="42934" y="26575"/>
                    <a:pt x="44951" y="26575"/>
                  </a:cubicBezTo>
                  <a:cubicBezTo>
                    <a:pt x="45993" y="26544"/>
                    <a:pt x="46777" y="26502"/>
                    <a:pt x="47460" y="26502"/>
                  </a:cubicBezTo>
                  <a:cubicBezTo>
                    <a:pt x="48649" y="26502"/>
                    <a:pt x="49528" y="26629"/>
                    <a:pt x="50916" y="27163"/>
                  </a:cubicBezTo>
                  <a:cubicBezTo>
                    <a:pt x="52176" y="27583"/>
                    <a:pt x="53269" y="28759"/>
                    <a:pt x="54025" y="29851"/>
                  </a:cubicBezTo>
                  <a:cubicBezTo>
                    <a:pt x="54445" y="30439"/>
                    <a:pt x="54781" y="30943"/>
                    <a:pt x="54949" y="31532"/>
                  </a:cubicBezTo>
                  <a:cubicBezTo>
                    <a:pt x="55117" y="31952"/>
                    <a:pt x="55285" y="32456"/>
                    <a:pt x="55621" y="32624"/>
                  </a:cubicBezTo>
                  <a:lnTo>
                    <a:pt x="55705" y="32624"/>
                  </a:lnTo>
                  <a:cubicBezTo>
                    <a:pt x="56153" y="32848"/>
                    <a:pt x="57124" y="32885"/>
                    <a:pt x="57722" y="32885"/>
                  </a:cubicBezTo>
                  <a:cubicBezTo>
                    <a:pt x="58020" y="32885"/>
                    <a:pt x="58226" y="32876"/>
                    <a:pt x="58226" y="32876"/>
                  </a:cubicBezTo>
                  <a:lnTo>
                    <a:pt x="61586" y="32876"/>
                  </a:lnTo>
                  <a:cubicBezTo>
                    <a:pt x="61839" y="32876"/>
                    <a:pt x="64359" y="32876"/>
                    <a:pt x="64275" y="32624"/>
                  </a:cubicBezTo>
                  <a:cubicBezTo>
                    <a:pt x="63939" y="31280"/>
                    <a:pt x="62427" y="31027"/>
                    <a:pt x="61250" y="30355"/>
                  </a:cubicBezTo>
                  <a:cubicBezTo>
                    <a:pt x="60158" y="29683"/>
                    <a:pt x="59150" y="28927"/>
                    <a:pt x="58646" y="27667"/>
                  </a:cubicBezTo>
                  <a:cubicBezTo>
                    <a:pt x="58394" y="26995"/>
                    <a:pt x="58562" y="25482"/>
                    <a:pt x="58982" y="24978"/>
                  </a:cubicBezTo>
                  <a:cubicBezTo>
                    <a:pt x="59318" y="24558"/>
                    <a:pt x="59738" y="24306"/>
                    <a:pt x="60242" y="24222"/>
                  </a:cubicBezTo>
                  <a:cubicBezTo>
                    <a:pt x="60410" y="24194"/>
                    <a:pt x="60588" y="24185"/>
                    <a:pt x="60768" y="24185"/>
                  </a:cubicBezTo>
                  <a:cubicBezTo>
                    <a:pt x="61129" y="24185"/>
                    <a:pt x="61502" y="24222"/>
                    <a:pt x="61839" y="24222"/>
                  </a:cubicBezTo>
                  <a:cubicBezTo>
                    <a:pt x="62511" y="24306"/>
                    <a:pt x="63183" y="24474"/>
                    <a:pt x="63855" y="24558"/>
                  </a:cubicBezTo>
                  <a:cubicBezTo>
                    <a:pt x="65115" y="24726"/>
                    <a:pt x="66376" y="24726"/>
                    <a:pt x="67636" y="24726"/>
                  </a:cubicBezTo>
                  <a:cubicBezTo>
                    <a:pt x="69820" y="24642"/>
                    <a:pt x="71921" y="24306"/>
                    <a:pt x="73937" y="23634"/>
                  </a:cubicBezTo>
                  <a:cubicBezTo>
                    <a:pt x="75366" y="23130"/>
                    <a:pt x="76710" y="22542"/>
                    <a:pt x="77886" y="21617"/>
                  </a:cubicBezTo>
                  <a:cubicBezTo>
                    <a:pt x="78782" y="20945"/>
                    <a:pt x="78932" y="20759"/>
                    <a:pt x="78533" y="20759"/>
                  </a:cubicBezTo>
                  <a:cubicBezTo>
                    <a:pt x="78334" y="20759"/>
                    <a:pt x="77998" y="20805"/>
                    <a:pt x="77550" y="20861"/>
                  </a:cubicBezTo>
                  <a:cubicBezTo>
                    <a:pt x="76566" y="20960"/>
                    <a:pt x="75581" y="21000"/>
                    <a:pt x="74614" y="21000"/>
                  </a:cubicBezTo>
                  <a:cubicBezTo>
                    <a:pt x="73930" y="21000"/>
                    <a:pt x="73254" y="20980"/>
                    <a:pt x="72593" y="20945"/>
                  </a:cubicBezTo>
                  <a:cubicBezTo>
                    <a:pt x="70997" y="20861"/>
                    <a:pt x="69484" y="20693"/>
                    <a:pt x="68140" y="20021"/>
                  </a:cubicBezTo>
                  <a:cubicBezTo>
                    <a:pt x="67048" y="19433"/>
                    <a:pt x="66039" y="18845"/>
                    <a:pt x="65199" y="18005"/>
                  </a:cubicBezTo>
                  <a:cubicBezTo>
                    <a:pt x="65115" y="17837"/>
                    <a:pt x="65031" y="17416"/>
                    <a:pt x="65199" y="17164"/>
                  </a:cubicBezTo>
                  <a:cubicBezTo>
                    <a:pt x="65296" y="17100"/>
                    <a:pt x="65429" y="17073"/>
                    <a:pt x="65566" y="17073"/>
                  </a:cubicBezTo>
                  <a:cubicBezTo>
                    <a:pt x="65787" y="17073"/>
                    <a:pt x="66020" y="17145"/>
                    <a:pt x="66123" y="17248"/>
                  </a:cubicBezTo>
                  <a:cubicBezTo>
                    <a:pt x="67636" y="18509"/>
                    <a:pt x="69904" y="19517"/>
                    <a:pt x="72257" y="19685"/>
                  </a:cubicBezTo>
                  <a:cubicBezTo>
                    <a:pt x="73097" y="19685"/>
                    <a:pt x="73900" y="19722"/>
                    <a:pt x="74715" y="19722"/>
                  </a:cubicBezTo>
                  <a:cubicBezTo>
                    <a:pt x="75123" y="19722"/>
                    <a:pt x="75534" y="19713"/>
                    <a:pt x="75954" y="19685"/>
                  </a:cubicBezTo>
                  <a:lnTo>
                    <a:pt x="78222" y="19685"/>
                  </a:lnTo>
                  <a:cubicBezTo>
                    <a:pt x="78334" y="19685"/>
                    <a:pt x="78502" y="19694"/>
                    <a:pt x="78683" y="19694"/>
                  </a:cubicBezTo>
                  <a:cubicBezTo>
                    <a:pt x="79044" y="19694"/>
                    <a:pt x="79455" y="19657"/>
                    <a:pt x="79567" y="19433"/>
                  </a:cubicBezTo>
                  <a:cubicBezTo>
                    <a:pt x="79651" y="19265"/>
                    <a:pt x="79651" y="19181"/>
                    <a:pt x="79651" y="19097"/>
                  </a:cubicBezTo>
                  <a:cubicBezTo>
                    <a:pt x="79483" y="13972"/>
                    <a:pt x="79062" y="8258"/>
                    <a:pt x="73769" y="5822"/>
                  </a:cubicBezTo>
                  <a:cubicBezTo>
                    <a:pt x="69820" y="4058"/>
                    <a:pt x="63855" y="1285"/>
                    <a:pt x="61418" y="109"/>
                  </a:cubicBezTo>
                  <a:cubicBezTo>
                    <a:pt x="61288" y="34"/>
                    <a:pt x="61153" y="1"/>
                    <a:pt x="6102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16"/>
          <p:cNvSpPr txBox="1"/>
          <p:nvPr>
            <p:ph idx="12" type="sldNum"/>
          </p:nvPr>
        </p:nvSpPr>
        <p:spPr>
          <a:xfrm>
            <a:off x="8420000" y="4716674"/>
            <a:ext cx="548700" cy="265200"/>
          </a:xfrm>
          <a:prstGeom prst="rect">
            <a:avLst/>
          </a:prstGeom>
        </p:spPr>
        <p:txBody>
          <a:bodyPr anchorCtr="0" anchor="t" bIns="91425" lIns="91425" spcFirstLastPara="1" rIns="91425" wrap="square" tIns="91425">
            <a:normAutofit fontScale="77500" lnSpcReduction="20000"/>
          </a:bodyPr>
          <a:lstStyle>
            <a:lvl1pPr lvl="0" rtl="0" algn="r">
              <a:buNone/>
              <a:defRPr sz="800">
                <a:latin typeface="SUSE SemiBold"/>
                <a:ea typeface="SUSE SemiBold"/>
                <a:cs typeface="SUSE SemiBold"/>
                <a:sym typeface="SUSE SemiBold"/>
              </a:defRPr>
            </a:lvl1pPr>
            <a:lvl2pPr lvl="1" rtl="0" algn="r">
              <a:buNone/>
              <a:defRPr sz="800">
                <a:latin typeface="SUSE SemiBold"/>
                <a:ea typeface="SUSE SemiBold"/>
                <a:cs typeface="SUSE SemiBold"/>
                <a:sym typeface="SUSE SemiBold"/>
              </a:defRPr>
            </a:lvl2pPr>
            <a:lvl3pPr lvl="2" rtl="0" algn="r">
              <a:buNone/>
              <a:defRPr sz="800">
                <a:latin typeface="SUSE SemiBold"/>
                <a:ea typeface="SUSE SemiBold"/>
                <a:cs typeface="SUSE SemiBold"/>
                <a:sym typeface="SUSE SemiBold"/>
              </a:defRPr>
            </a:lvl3pPr>
            <a:lvl4pPr lvl="3" rtl="0" algn="r">
              <a:buNone/>
              <a:defRPr sz="800">
                <a:latin typeface="SUSE SemiBold"/>
                <a:ea typeface="SUSE SemiBold"/>
                <a:cs typeface="SUSE SemiBold"/>
                <a:sym typeface="SUSE SemiBold"/>
              </a:defRPr>
            </a:lvl4pPr>
            <a:lvl5pPr lvl="4" rtl="0" algn="r">
              <a:buNone/>
              <a:defRPr sz="800">
                <a:latin typeface="SUSE SemiBold"/>
                <a:ea typeface="SUSE SemiBold"/>
                <a:cs typeface="SUSE SemiBold"/>
                <a:sym typeface="SUSE SemiBold"/>
              </a:defRPr>
            </a:lvl5pPr>
            <a:lvl6pPr lvl="5" rtl="0" algn="r">
              <a:buNone/>
              <a:defRPr sz="800">
                <a:latin typeface="SUSE SemiBold"/>
                <a:ea typeface="SUSE SemiBold"/>
                <a:cs typeface="SUSE SemiBold"/>
                <a:sym typeface="SUSE SemiBold"/>
              </a:defRPr>
            </a:lvl6pPr>
            <a:lvl7pPr lvl="6" rtl="0" algn="r">
              <a:buNone/>
              <a:defRPr sz="800">
                <a:latin typeface="SUSE SemiBold"/>
                <a:ea typeface="SUSE SemiBold"/>
                <a:cs typeface="SUSE SemiBold"/>
                <a:sym typeface="SUSE SemiBold"/>
              </a:defRPr>
            </a:lvl7pPr>
            <a:lvl8pPr lvl="7" rtl="0" algn="r">
              <a:buNone/>
              <a:defRPr sz="800">
                <a:latin typeface="SUSE SemiBold"/>
                <a:ea typeface="SUSE SemiBold"/>
                <a:cs typeface="SUSE SemiBold"/>
                <a:sym typeface="SUSE SemiBold"/>
              </a:defRPr>
            </a:lvl8pPr>
            <a:lvl9pPr lvl="8" rtl="0" algn="r">
              <a:buNone/>
              <a:defRPr sz="800">
                <a:latin typeface="SUSE SemiBold"/>
                <a:ea typeface="SUSE SemiBold"/>
                <a:cs typeface="SUSE SemiBold"/>
                <a:sym typeface="SUSE SemiBold"/>
              </a:defRPr>
            </a:lvl9pPr>
          </a:lstStyle>
          <a:p>
            <a:pPr indent="0" lvl="0" marL="0" rtl="0" algn="r">
              <a:spcBef>
                <a:spcPts val="0"/>
              </a:spcBef>
              <a:spcAft>
                <a:spcPts val="0"/>
              </a:spcAft>
              <a:buNone/>
            </a:pPr>
            <a:fld id="{00000000-1234-1234-1234-123412341234}" type="slidenum">
              <a:rPr lang="en"/>
              <a:t>‹#›</a:t>
            </a:fld>
            <a:endParaRPr/>
          </a:p>
        </p:txBody>
      </p:sp>
      <p:sp>
        <p:nvSpPr>
          <p:cNvPr id="204" name="Google Shape;204;p16"/>
          <p:cNvSpPr txBox="1"/>
          <p:nvPr>
            <p:ph type="title"/>
          </p:nvPr>
        </p:nvSpPr>
        <p:spPr>
          <a:xfrm>
            <a:off x="487075" y="1305100"/>
            <a:ext cx="6362100" cy="34071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205" name="Google Shape;205;p16"/>
          <p:cNvSpPr/>
          <p:nvPr/>
        </p:nvSpPr>
        <p:spPr>
          <a:xfrm>
            <a:off x="7440550" y="2414575"/>
            <a:ext cx="1703400" cy="1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06" name="Google Shape;206;p16"/>
          <p:cNvSpPr/>
          <p:nvPr/>
        </p:nvSpPr>
        <p:spPr>
          <a:xfrm>
            <a:off x="7749775" y="2673463"/>
            <a:ext cx="10863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07" name="Google Shape;207;p16"/>
          <p:cNvSpPr/>
          <p:nvPr/>
        </p:nvSpPr>
        <p:spPr>
          <a:xfrm>
            <a:off x="7115488" y="2955700"/>
            <a:ext cx="1170000" cy="1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08" name="Google Shape;208;p16"/>
          <p:cNvSpPr/>
          <p:nvPr/>
        </p:nvSpPr>
        <p:spPr>
          <a:xfrm>
            <a:off x="8836139" y="2673463"/>
            <a:ext cx="307800" cy="10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09" name="Google Shape;209;p16"/>
          <p:cNvSpPr/>
          <p:nvPr/>
        </p:nvSpPr>
        <p:spPr>
          <a:xfrm>
            <a:off x="7440550" y="3259575"/>
            <a:ext cx="844800" cy="105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10" name="Google Shape;210;p16"/>
          <p:cNvSpPr/>
          <p:nvPr/>
        </p:nvSpPr>
        <p:spPr>
          <a:xfrm>
            <a:off x="8285425" y="3259575"/>
            <a:ext cx="8586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11" name="Google Shape;211;p16"/>
          <p:cNvSpPr/>
          <p:nvPr/>
        </p:nvSpPr>
        <p:spPr>
          <a:xfrm>
            <a:off x="8551800" y="2955700"/>
            <a:ext cx="603000" cy="1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12" name="Google Shape;212;p16"/>
          <p:cNvSpPr/>
          <p:nvPr/>
        </p:nvSpPr>
        <p:spPr>
          <a:xfrm rot="10800000">
            <a:off x="8536650" y="2132350"/>
            <a:ext cx="607500" cy="105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13" name="Google Shape;213;p16"/>
          <p:cNvSpPr/>
          <p:nvPr/>
        </p:nvSpPr>
        <p:spPr>
          <a:xfrm rot="10800000">
            <a:off x="8536650" y="3563450"/>
            <a:ext cx="607500" cy="105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Tree>
  </p:cSld>
  <p:clrMapOvr>
    <a:masterClrMapping/>
  </p:clrMapOvr>
  <p:extLst>
    <p:ext uri="{DCECCB84-F9BA-43D5-87BE-67443E8EF086}">
      <p15:sldGuideLst>
        <p15:guide id="1" pos="3852">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slide with title and subtitle">
  <p:cSld name="SECTION_TITLE_AND_DESCRIPTION_1">
    <p:spTree>
      <p:nvGrpSpPr>
        <p:cNvPr id="214" name="Shape 214"/>
        <p:cNvGrpSpPr/>
        <p:nvPr/>
      </p:nvGrpSpPr>
      <p:grpSpPr>
        <a:xfrm>
          <a:off x="0" y="0"/>
          <a:ext cx="0" cy="0"/>
          <a:chOff x="0" y="0"/>
          <a:chExt cx="0" cy="0"/>
        </a:xfrm>
      </p:grpSpPr>
      <p:sp>
        <p:nvSpPr>
          <p:cNvPr id="215" name="Google Shape;215;p17"/>
          <p:cNvSpPr/>
          <p:nvPr/>
        </p:nvSpPr>
        <p:spPr>
          <a:xfrm>
            <a:off x="4572000" y="-12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
          <p:cNvSpPr txBox="1"/>
          <p:nvPr>
            <p:ph type="title"/>
          </p:nvPr>
        </p:nvSpPr>
        <p:spPr>
          <a:xfrm>
            <a:off x="5080000" y="655700"/>
            <a:ext cx="3444000" cy="1916100"/>
          </a:xfrm>
          <a:prstGeom prst="rect">
            <a:avLst/>
          </a:prstGeom>
        </p:spPr>
        <p:txBody>
          <a:bodyPr anchorCtr="0" anchor="b"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7" name="Google Shape;217;p17"/>
          <p:cNvSpPr txBox="1"/>
          <p:nvPr>
            <p:ph idx="1" type="subTitle"/>
          </p:nvPr>
        </p:nvSpPr>
        <p:spPr>
          <a:xfrm>
            <a:off x="5100700" y="2571750"/>
            <a:ext cx="3430500" cy="2011200"/>
          </a:xfrm>
          <a:prstGeom prst="rect">
            <a:avLst/>
          </a:prstGeom>
        </p:spPr>
        <p:txBody>
          <a:bodyPr anchorCtr="0" anchor="t" bIns="91425" lIns="91425" spcFirstLastPara="1" rIns="91425" wrap="square" tIns="91425">
            <a:normAutofit/>
          </a:bodyPr>
          <a:lstStyle>
            <a:lvl1pPr lvl="0">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8" name="Google Shape;218;p17"/>
          <p:cNvSpPr txBox="1"/>
          <p:nvPr>
            <p:ph idx="12" type="sldNum"/>
          </p:nvPr>
        </p:nvSpPr>
        <p:spPr>
          <a:xfrm>
            <a:off x="8420000" y="4716674"/>
            <a:ext cx="548700" cy="265200"/>
          </a:xfrm>
          <a:prstGeom prst="rect">
            <a:avLst/>
          </a:prstGeom>
        </p:spPr>
        <p:txBody>
          <a:bodyPr anchorCtr="0" anchor="t" bIns="91425" lIns="91425" spcFirstLastPara="1" rIns="91425" wrap="square" tIns="91425">
            <a:normAutofit fontScale="77500" lnSpcReduction="20000"/>
          </a:bodyPr>
          <a:lstStyle>
            <a:lvl1pPr lvl="0" rtl="0" algn="r">
              <a:buNone/>
              <a:defRPr sz="800">
                <a:solidFill>
                  <a:schemeClr val="dk1"/>
                </a:solidFill>
                <a:latin typeface="SUSE SemiBold"/>
                <a:ea typeface="SUSE SemiBold"/>
                <a:cs typeface="SUSE SemiBold"/>
                <a:sym typeface="SUSE SemiBold"/>
              </a:defRPr>
            </a:lvl1pPr>
            <a:lvl2pPr lvl="1" rtl="0" algn="r">
              <a:buNone/>
              <a:defRPr sz="800">
                <a:solidFill>
                  <a:schemeClr val="dk1"/>
                </a:solidFill>
                <a:latin typeface="SUSE SemiBold"/>
                <a:ea typeface="SUSE SemiBold"/>
                <a:cs typeface="SUSE SemiBold"/>
                <a:sym typeface="SUSE SemiBold"/>
              </a:defRPr>
            </a:lvl2pPr>
            <a:lvl3pPr lvl="2" rtl="0" algn="r">
              <a:buNone/>
              <a:defRPr sz="800">
                <a:solidFill>
                  <a:schemeClr val="dk1"/>
                </a:solidFill>
                <a:latin typeface="SUSE SemiBold"/>
                <a:ea typeface="SUSE SemiBold"/>
                <a:cs typeface="SUSE SemiBold"/>
                <a:sym typeface="SUSE SemiBold"/>
              </a:defRPr>
            </a:lvl3pPr>
            <a:lvl4pPr lvl="3" rtl="0" algn="r">
              <a:buNone/>
              <a:defRPr sz="800">
                <a:solidFill>
                  <a:schemeClr val="dk1"/>
                </a:solidFill>
                <a:latin typeface="SUSE SemiBold"/>
                <a:ea typeface="SUSE SemiBold"/>
                <a:cs typeface="SUSE SemiBold"/>
                <a:sym typeface="SUSE SemiBold"/>
              </a:defRPr>
            </a:lvl4pPr>
            <a:lvl5pPr lvl="4" rtl="0" algn="r">
              <a:buNone/>
              <a:defRPr sz="800">
                <a:solidFill>
                  <a:schemeClr val="dk1"/>
                </a:solidFill>
                <a:latin typeface="SUSE SemiBold"/>
                <a:ea typeface="SUSE SemiBold"/>
                <a:cs typeface="SUSE SemiBold"/>
                <a:sym typeface="SUSE SemiBold"/>
              </a:defRPr>
            </a:lvl5pPr>
            <a:lvl6pPr lvl="5" rtl="0" algn="r">
              <a:buNone/>
              <a:defRPr sz="800">
                <a:solidFill>
                  <a:schemeClr val="dk1"/>
                </a:solidFill>
                <a:latin typeface="SUSE SemiBold"/>
                <a:ea typeface="SUSE SemiBold"/>
                <a:cs typeface="SUSE SemiBold"/>
                <a:sym typeface="SUSE SemiBold"/>
              </a:defRPr>
            </a:lvl6pPr>
            <a:lvl7pPr lvl="6" rtl="0" algn="r">
              <a:buNone/>
              <a:defRPr sz="800">
                <a:solidFill>
                  <a:schemeClr val="dk1"/>
                </a:solidFill>
                <a:latin typeface="SUSE SemiBold"/>
                <a:ea typeface="SUSE SemiBold"/>
                <a:cs typeface="SUSE SemiBold"/>
                <a:sym typeface="SUSE SemiBold"/>
              </a:defRPr>
            </a:lvl7pPr>
            <a:lvl8pPr lvl="7" rtl="0" algn="r">
              <a:buNone/>
              <a:defRPr sz="800">
                <a:solidFill>
                  <a:schemeClr val="dk1"/>
                </a:solidFill>
                <a:latin typeface="SUSE SemiBold"/>
                <a:ea typeface="SUSE SemiBold"/>
                <a:cs typeface="SUSE SemiBold"/>
                <a:sym typeface="SUSE SemiBold"/>
              </a:defRPr>
            </a:lvl8pPr>
            <a:lvl9pPr lvl="8" rtl="0" algn="r">
              <a:buNone/>
              <a:defRPr sz="800">
                <a:solidFill>
                  <a:schemeClr val="dk1"/>
                </a:solidFill>
                <a:latin typeface="SUSE SemiBold"/>
                <a:ea typeface="SUSE SemiBold"/>
                <a:cs typeface="SUSE SemiBold"/>
                <a:sym typeface="SUSE SemiBold"/>
              </a:defRPr>
            </a:lvl9pPr>
          </a:lstStyle>
          <a:p>
            <a:pPr indent="0" lvl="0" marL="0" rtl="0" algn="r">
              <a:spcBef>
                <a:spcPts val="0"/>
              </a:spcBef>
              <a:spcAft>
                <a:spcPts val="0"/>
              </a:spcAft>
              <a:buNone/>
            </a:pPr>
            <a:fld id="{00000000-1234-1234-1234-123412341234}" type="slidenum">
              <a:rPr lang="en"/>
              <a:t>‹#›</a:t>
            </a:fld>
            <a:endParaRPr/>
          </a:p>
        </p:txBody>
      </p:sp>
      <p:grpSp>
        <p:nvGrpSpPr>
          <p:cNvPr id="219" name="Google Shape;219;p17"/>
          <p:cNvGrpSpPr/>
          <p:nvPr/>
        </p:nvGrpSpPr>
        <p:grpSpPr>
          <a:xfrm>
            <a:off x="1217198" y="1565383"/>
            <a:ext cx="2044954" cy="1772249"/>
            <a:chOff x="6369691" y="1143400"/>
            <a:chExt cx="3877425" cy="3360350"/>
          </a:xfrm>
        </p:grpSpPr>
        <p:sp>
          <p:nvSpPr>
            <p:cNvPr id="220" name="Google Shape;220;p17"/>
            <p:cNvSpPr/>
            <p:nvPr/>
          </p:nvSpPr>
          <p:spPr>
            <a:xfrm>
              <a:off x="6372216" y="3535650"/>
              <a:ext cx="3849675" cy="968100"/>
            </a:xfrm>
            <a:custGeom>
              <a:rect b="b" l="l" r="r" t="t"/>
              <a:pathLst>
                <a:path extrusionOk="0" h="38724" w="153987">
                  <a:moveTo>
                    <a:pt x="134121" y="505"/>
                  </a:moveTo>
                  <a:cubicBezTo>
                    <a:pt x="129885" y="505"/>
                    <a:pt x="126356" y="3933"/>
                    <a:pt x="126356" y="8270"/>
                  </a:cubicBezTo>
                  <a:lnTo>
                    <a:pt x="126356" y="30455"/>
                  </a:lnTo>
                  <a:cubicBezTo>
                    <a:pt x="126356" y="34791"/>
                    <a:pt x="129885" y="38321"/>
                    <a:pt x="134121" y="38321"/>
                  </a:cubicBezTo>
                  <a:lnTo>
                    <a:pt x="151264" y="38321"/>
                  </a:lnTo>
                  <a:cubicBezTo>
                    <a:pt x="152777" y="38321"/>
                    <a:pt x="153987" y="37110"/>
                    <a:pt x="153987" y="35598"/>
                  </a:cubicBezTo>
                  <a:cubicBezTo>
                    <a:pt x="153987" y="34085"/>
                    <a:pt x="152777" y="32875"/>
                    <a:pt x="151264" y="32875"/>
                  </a:cubicBezTo>
                  <a:lnTo>
                    <a:pt x="134121" y="32875"/>
                  </a:lnTo>
                  <a:cubicBezTo>
                    <a:pt x="132810" y="32875"/>
                    <a:pt x="131801" y="31766"/>
                    <a:pt x="131801" y="30455"/>
                  </a:cubicBezTo>
                  <a:lnTo>
                    <a:pt x="131801" y="21883"/>
                  </a:lnTo>
                  <a:lnTo>
                    <a:pt x="148239" y="21883"/>
                  </a:lnTo>
                  <a:cubicBezTo>
                    <a:pt x="149650" y="21883"/>
                    <a:pt x="150861" y="20673"/>
                    <a:pt x="150861" y="19261"/>
                  </a:cubicBezTo>
                  <a:cubicBezTo>
                    <a:pt x="150861" y="17850"/>
                    <a:pt x="149650" y="16740"/>
                    <a:pt x="148239" y="16740"/>
                  </a:cubicBezTo>
                  <a:lnTo>
                    <a:pt x="131801" y="16740"/>
                  </a:lnTo>
                  <a:lnTo>
                    <a:pt x="131801" y="8270"/>
                  </a:lnTo>
                  <a:cubicBezTo>
                    <a:pt x="131801" y="6959"/>
                    <a:pt x="132810" y="5849"/>
                    <a:pt x="134121" y="5849"/>
                  </a:cubicBezTo>
                  <a:lnTo>
                    <a:pt x="151264" y="5849"/>
                  </a:lnTo>
                  <a:cubicBezTo>
                    <a:pt x="152777" y="5849"/>
                    <a:pt x="153987" y="4639"/>
                    <a:pt x="153987" y="3127"/>
                  </a:cubicBezTo>
                  <a:cubicBezTo>
                    <a:pt x="153987" y="1614"/>
                    <a:pt x="152777" y="505"/>
                    <a:pt x="151264" y="505"/>
                  </a:cubicBezTo>
                  <a:close/>
                  <a:moveTo>
                    <a:pt x="15329" y="1"/>
                  </a:moveTo>
                  <a:cubicBezTo>
                    <a:pt x="12404" y="1"/>
                    <a:pt x="9782" y="505"/>
                    <a:pt x="7564" y="1513"/>
                  </a:cubicBezTo>
                  <a:cubicBezTo>
                    <a:pt x="5345" y="2522"/>
                    <a:pt x="3631" y="3933"/>
                    <a:pt x="2421" y="5648"/>
                  </a:cubicBezTo>
                  <a:cubicBezTo>
                    <a:pt x="1211" y="7463"/>
                    <a:pt x="707" y="9379"/>
                    <a:pt x="707" y="11497"/>
                  </a:cubicBezTo>
                  <a:cubicBezTo>
                    <a:pt x="707" y="13513"/>
                    <a:pt x="1110" y="15228"/>
                    <a:pt x="2018" y="16640"/>
                  </a:cubicBezTo>
                  <a:cubicBezTo>
                    <a:pt x="3026" y="18051"/>
                    <a:pt x="4539" y="19261"/>
                    <a:pt x="6556" y="20169"/>
                  </a:cubicBezTo>
                  <a:cubicBezTo>
                    <a:pt x="8572" y="21077"/>
                    <a:pt x="11396" y="21883"/>
                    <a:pt x="14825" y="22589"/>
                  </a:cubicBezTo>
                  <a:cubicBezTo>
                    <a:pt x="18253" y="23194"/>
                    <a:pt x="20673" y="24001"/>
                    <a:pt x="22085" y="24808"/>
                  </a:cubicBezTo>
                  <a:cubicBezTo>
                    <a:pt x="23497" y="25614"/>
                    <a:pt x="24203" y="26724"/>
                    <a:pt x="24203" y="28136"/>
                  </a:cubicBezTo>
                  <a:cubicBezTo>
                    <a:pt x="24203" y="29850"/>
                    <a:pt x="23396" y="31161"/>
                    <a:pt x="21884" y="32068"/>
                  </a:cubicBezTo>
                  <a:cubicBezTo>
                    <a:pt x="20270" y="32976"/>
                    <a:pt x="18152" y="33480"/>
                    <a:pt x="15530" y="33480"/>
                  </a:cubicBezTo>
                  <a:cubicBezTo>
                    <a:pt x="12606" y="33480"/>
                    <a:pt x="10287" y="32976"/>
                    <a:pt x="8371" y="31867"/>
                  </a:cubicBezTo>
                  <a:cubicBezTo>
                    <a:pt x="7261" y="31262"/>
                    <a:pt x="6253" y="30455"/>
                    <a:pt x="5345" y="29446"/>
                  </a:cubicBezTo>
                  <a:cubicBezTo>
                    <a:pt x="4831" y="28778"/>
                    <a:pt x="4055" y="28450"/>
                    <a:pt x="3256" y="28450"/>
                  </a:cubicBezTo>
                  <a:cubicBezTo>
                    <a:pt x="2490" y="28450"/>
                    <a:pt x="1703" y="28753"/>
                    <a:pt x="1110" y="29346"/>
                  </a:cubicBezTo>
                  <a:cubicBezTo>
                    <a:pt x="102" y="30455"/>
                    <a:pt x="1" y="32169"/>
                    <a:pt x="1009" y="33278"/>
                  </a:cubicBezTo>
                  <a:cubicBezTo>
                    <a:pt x="4236" y="36909"/>
                    <a:pt x="9077" y="38724"/>
                    <a:pt x="15530" y="38724"/>
                  </a:cubicBezTo>
                  <a:cubicBezTo>
                    <a:pt x="18556" y="38724"/>
                    <a:pt x="21178" y="38321"/>
                    <a:pt x="23396" y="37413"/>
                  </a:cubicBezTo>
                  <a:cubicBezTo>
                    <a:pt x="25615" y="36505"/>
                    <a:pt x="27430" y="35295"/>
                    <a:pt x="28640" y="33581"/>
                  </a:cubicBezTo>
                  <a:cubicBezTo>
                    <a:pt x="29951" y="31867"/>
                    <a:pt x="30556" y="29951"/>
                    <a:pt x="30556" y="27732"/>
                  </a:cubicBezTo>
                  <a:cubicBezTo>
                    <a:pt x="30556" y="25715"/>
                    <a:pt x="30153" y="24001"/>
                    <a:pt x="29144" y="22589"/>
                  </a:cubicBezTo>
                  <a:cubicBezTo>
                    <a:pt x="28237" y="21177"/>
                    <a:pt x="26825" y="20068"/>
                    <a:pt x="24808" y="19161"/>
                  </a:cubicBezTo>
                  <a:cubicBezTo>
                    <a:pt x="22791" y="18152"/>
                    <a:pt x="20169" y="17446"/>
                    <a:pt x="16741" y="16841"/>
                  </a:cubicBezTo>
                  <a:cubicBezTo>
                    <a:pt x="13110" y="16135"/>
                    <a:pt x="10589" y="15429"/>
                    <a:pt x="9177" y="14522"/>
                  </a:cubicBezTo>
                  <a:cubicBezTo>
                    <a:pt x="7866" y="13614"/>
                    <a:pt x="7161" y="12404"/>
                    <a:pt x="7161" y="10892"/>
                  </a:cubicBezTo>
                  <a:cubicBezTo>
                    <a:pt x="7161" y="9278"/>
                    <a:pt x="7866" y="7866"/>
                    <a:pt x="9278" y="6858"/>
                  </a:cubicBezTo>
                  <a:cubicBezTo>
                    <a:pt x="10690" y="5849"/>
                    <a:pt x="12808" y="5244"/>
                    <a:pt x="15430" y="5244"/>
                  </a:cubicBezTo>
                  <a:cubicBezTo>
                    <a:pt x="18052" y="5244"/>
                    <a:pt x="20169" y="5849"/>
                    <a:pt x="21783" y="6858"/>
                  </a:cubicBezTo>
                  <a:cubicBezTo>
                    <a:pt x="22589" y="7362"/>
                    <a:pt x="23396" y="8068"/>
                    <a:pt x="24102" y="9076"/>
                  </a:cubicBezTo>
                  <a:cubicBezTo>
                    <a:pt x="24712" y="9797"/>
                    <a:pt x="25565" y="10182"/>
                    <a:pt x="26428" y="10182"/>
                  </a:cubicBezTo>
                  <a:cubicBezTo>
                    <a:pt x="27135" y="10182"/>
                    <a:pt x="27848" y="9924"/>
                    <a:pt x="28438" y="9379"/>
                  </a:cubicBezTo>
                  <a:cubicBezTo>
                    <a:pt x="29548" y="8370"/>
                    <a:pt x="29648" y="6454"/>
                    <a:pt x="28640" y="5345"/>
                  </a:cubicBezTo>
                  <a:cubicBezTo>
                    <a:pt x="27329" y="3833"/>
                    <a:pt x="25816" y="2723"/>
                    <a:pt x="24203" y="1816"/>
                  </a:cubicBezTo>
                  <a:cubicBezTo>
                    <a:pt x="21783" y="606"/>
                    <a:pt x="18757" y="1"/>
                    <a:pt x="15329" y="1"/>
                  </a:cubicBezTo>
                  <a:close/>
                  <a:moveTo>
                    <a:pt x="45178" y="1"/>
                  </a:moveTo>
                  <a:cubicBezTo>
                    <a:pt x="43565" y="1"/>
                    <a:pt x="42153" y="1311"/>
                    <a:pt x="42153" y="3026"/>
                  </a:cubicBezTo>
                  <a:lnTo>
                    <a:pt x="42153" y="23799"/>
                  </a:lnTo>
                  <a:cubicBezTo>
                    <a:pt x="42153" y="28741"/>
                    <a:pt x="43464" y="32472"/>
                    <a:pt x="46086" y="34993"/>
                  </a:cubicBezTo>
                  <a:cubicBezTo>
                    <a:pt x="48708" y="37514"/>
                    <a:pt x="52540" y="38724"/>
                    <a:pt x="57582" y="38724"/>
                  </a:cubicBezTo>
                  <a:cubicBezTo>
                    <a:pt x="62523" y="38724"/>
                    <a:pt x="66355" y="37514"/>
                    <a:pt x="68977" y="34993"/>
                  </a:cubicBezTo>
                  <a:cubicBezTo>
                    <a:pt x="71599" y="32472"/>
                    <a:pt x="72910" y="28741"/>
                    <a:pt x="72910" y="23799"/>
                  </a:cubicBezTo>
                  <a:lnTo>
                    <a:pt x="72910" y="3026"/>
                  </a:lnTo>
                  <a:cubicBezTo>
                    <a:pt x="72910" y="1311"/>
                    <a:pt x="71599" y="1"/>
                    <a:pt x="69884" y="1"/>
                  </a:cubicBezTo>
                  <a:cubicBezTo>
                    <a:pt x="68170" y="1"/>
                    <a:pt x="66758" y="1311"/>
                    <a:pt x="66758" y="3026"/>
                  </a:cubicBezTo>
                  <a:lnTo>
                    <a:pt x="66758" y="22993"/>
                  </a:lnTo>
                  <a:cubicBezTo>
                    <a:pt x="66758" y="26623"/>
                    <a:pt x="66052" y="29245"/>
                    <a:pt x="64540" y="30959"/>
                  </a:cubicBezTo>
                  <a:cubicBezTo>
                    <a:pt x="63027" y="32573"/>
                    <a:pt x="60708" y="33480"/>
                    <a:pt x="57582" y="33480"/>
                  </a:cubicBezTo>
                  <a:cubicBezTo>
                    <a:pt x="54355" y="33480"/>
                    <a:pt x="52035" y="32573"/>
                    <a:pt x="50523" y="30959"/>
                  </a:cubicBezTo>
                  <a:cubicBezTo>
                    <a:pt x="49010" y="29245"/>
                    <a:pt x="48304" y="26623"/>
                    <a:pt x="48304" y="22993"/>
                  </a:cubicBezTo>
                  <a:lnTo>
                    <a:pt x="48304" y="3026"/>
                  </a:lnTo>
                  <a:cubicBezTo>
                    <a:pt x="48304" y="1311"/>
                    <a:pt x="46892" y="1"/>
                    <a:pt x="45178" y="1"/>
                  </a:cubicBezTo>
                  <a:close/>
                  <a:moveTo>
                    <a:pt x="99532" y="1"/>
                  </a:moveTo>
                  <a:cubicBezTo>
                    <a:pt x="96608" y="1"/>
                    <a:pt x="93986" y="505"/>
                    <a:pt x="91767" y="1513"/>
                  </a:cubicBezTo>
                  <a:cubicBezTo>
                    <a:pt x="89549" y="2522"/>
                    <a:pt x="87834" y="3933"/>
                    <a:pt x="86725" y="5648"/>
                  </a:cubicBezTo>
                  <a:cubicBezTo>
                    <a:pt x="85515" y="7463"/>
                    <a:pt x="84910" y="9379"/>
                    <a:pt x="84910" y="11497"/>
                  </a:cubicBezTo>
                  <a:cubicBezTo>
                    <a:pt x="84910" y="13513"/>
                    <a:pt x="85414" y="15228"/>
                    <a:pt x="86322" y="16640"/>
                  </a:cubicBezTo>
                  <a:cubicBezTo>
                    <a:pt x="87229" y="18051"/>
                    <a:pt x="88742" y="19261"/>
                    <a:pt x="90759" y="20169"/>
                  </a:cubicBezTo>
                  <a:cubicBezTo>
                    <a:pt x="92876" y="21077"/>
                    <a:pt x="95599" y="21883"/>
                    <a:pt x="99028" y="22589"/>
                  </a:cubicBezTo>
                  <a:cubicBezTo>
                    <a:pt x="102557" y="23194"/>
                    <a:pt x="104977" y="23900"/>
                    <a:pt x="106288" y="24808"/>
                  </a:cubicBezTo>
                  <a:cubicBezTo>
                    <a:pt x="107700" y="25614"/>
                    <a:pt x="108406" y="26724"/>
                    <a:pt x="108406" y="28136"/>
                  </a:cubicBezTo>
                  <a:cubicBezTo>
                    <a:pt x="108406" y="29850"/>
                    <a:pt x="107599" y="31161"/>
                    <a:pt x="106087" y="32068"/>
                  </a:cubicBezTo>
                  <a:cubicBezTo>
                    <a:pt x="104574" y="32976"/>
                    <a:pt x="102456" y="33480"/>
                    <a:pt x="99734" y="33480"/>
                  </a:cubicBezTo>
                  <a:cubicBezTo>
                    <a:pt x="96910" y="33480"/>
                    <a:pt x="94490" y="32875"/>
                    <a:pt x="92574" y="31867"/>
                  </a:cubicBezTo>
                  <a:cubicBezTo>
                    <a:pt x="91465" y="31262"/>
                    <a:pt x="90456" y="30455"/>
                    <a:pt x="89649" y="29446"/>
                  </a:cubicBezTo>
                  <a:cubicBezTo>
                    <a:pt x="89084" y="28778"/>
                    <a:pt x="88308" y="28450"/>
                    <a:pt x="87523" y="28450"/>
                  </a:cubicBezTo>
                  <a:cubicBezTo>
                    <a:pt x="86769" y="28450"/>
                    <a:pt x="86007" y="28753"/>
                    <a:pt x="85414" y="29346"/>
                  </a:cubicBezTo>
                  <a:cubicBezTo>
                    <a:pt x="84305" y="30455"/>
                    <a:pt x="84204" y="32169"/>
                    <a:pt x="85212" y="33278"/>
                  </a:cubicBezTo>
                  <a:cubicBezTo>
                    <a:pt x="88540" y="36909"/>
                    <a:pt x="93381" y="38724"/>
                    <a:pt x="99834" y="38724"/>
                  </a:cubicBezTo>
                  <a:cubicBezTo>
                    <a:pt x="102759" y="38724"/>
                    <a:pt x="105381" y="38321"/>
                    <a:pt x="107599" y="37413"/>
                  </a:cubicBezTo>
                  <a:cubicBezTo>
                    <a:pt x="109919" y="36505"/>
                    <a:pt x="111633" y="35194"/>
                    <a:pt x="112944" y="33581"/>
                  </a:cubicBezTo>
                  <a:cubicBezTo>
                    <a:pt x="114154" y="31867"/>
                    <a:pt x="114759" y="29951"/>
                    <a:pt x="114759" y="27732"/>
                  </a:cubicBezTo>
                  <a:cubicBezTo>
                    <a:pt x="114759" y="25715"/>
                    <a:pt x="114356" y="24001"/>
                    <a:pt x="113448" y="22589"/>
                  </a:cubicBezTo>
                  <a:cubicBezTo>
                    <a:pt x="112541" y="21177"/>
                    <a:pt x="111028" y="20068"/>
                    <a:pt x="109112" y="19060"/>
                  </a:cubicBezTo>
                  <a:cubicBezTo>
                    <a:pt x="107095" y="18152"/>
                    <a:pt x="104372" y="17446"/>
                    <a:pt x="101045" y="16841"/>
                  </a:cubicBezTo>
                  <a:cubicBezTo>
                    <a:pt x="97414" y="16135"/>
                    <a:pt x="94893" y="15429"/>
                    <a:pt x="93481" y="14522"/>
                  </a:cubicBezTo>
                  <a:cubicBezTo>
                    <a:pt x="92070" y="13614"/>
                    <a:pt x="91364" y="12404"/>
                    <a:pt x="91364" y="10892"/>
                  </a:cubicBezTo>
                  <a:cubicBezTo>
                    <a:pt x="91364" y="9278"/>
                    <a:pt x="92070" y="7866"/>
                    <a:pt x="93481" y="6858"/>
                  </a:cubicBezTo>
                  <a:cubicBezTo>
                    <a:pt x="94994" y="5849"/>
                    <a:pt x="97011" y="5244"/>
                    <a:pt x="99633" y="5244"/>
                  </a:cubicBezTo>
                  <a:cubicBezTo>
                    <a:pt x="102255" y="5244"/>
                    <a:pt x="104372" y="5749"/>
                    <a:pt x="105986" y="6858"/>
                  </a:cubicBezTo>
                  <a:cubicBezTo>
                    <a:pt x="106893" y="7362"/>
                    <a:pt x="107700" y="8068"/>
                    <a:pt x="108406" y="8975"/>
                  </a:cubicBezTo>
                  <a:cubicBezTo>
                    <a:pt x="108968" y="9762"/>
                    <a:pt x="109812" y="10173"/>
                    <a:pt x="110676" y="10173"/>
                  </a:cubicBezTo>
                  <a:cubicBezTo>
                    <a:pt x="111363" y="10173"/>
                    <a:pt x="112061" y="9914"/>
                    <a:pt x="112641" y="9379"/>
                  </a:cubicBezTo>
                  <a:cubicBezTo>
                    <a:pt x="113851" y="8370"/>
                    <a:pt x="113952" y="6454"/>
                    <a:pt x="112843" y="5244"/>
                  </a:cubicBezTo>
                  <a:cubicBezTo>
                    <a:pt x="111532" y="3833"/>
                    <a:pt x="110120" y="2723"/>
                    <a:pt x="108406" y="1816"/>
                  </a:cubicBezTo>
                  <a:cubicBezTo>
                    <a:pt x="105986" y="606"/>
                    <a:pt x="103061" y="1"/>
                    <a:pt x="99532"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7"/>
            <p:cNvSpPr/>
            <p:nvPr/>
          </p:nvSpPr>
          <p:spPr>
            <a:xfrm>
              <a:off x="6369691" y="1143400"/>
              <a:ext cx="3877425" cy="1947400"/>
            </a:xfrm>
            <a:custGeom>
              <a:rect b="b" l="l" r="r" t="t"/>
              <a:pathLst>
                <a:path extrusionOk="0" h="77896" w="155097">
                  <a:moveTo>
                    <a:pt x="145113" y="22933"/>
                  </a:moveTo>
                  <a:cubicBezTo>
                    <a:pt x="144457" y="22933"/>
                    <a:pt x="143802" y="23185"/>
                    <a:pt x="143298" y="23689"/>
                  </a:cubicBezTo>
                  <a:cubicBezTo>
                    <a:pt x="142188" y="24698"/>
                    <a:pt x="142390" y="26614"/>
                    <a:pt x="143701" y="27521"/>
                  </a:cubicBezTo>
                  <a:cubicBezTo>
                    <a:pt x="144104" y="27824"/>
                    <a:pt x="144583" y="27975"/>
                    <a:pt x="145075" y="27975"/>
                  </a:cubicBezTo>
                  <a:cubicBezTo>
                    <a:pt x="145566" y="27975"/>
                    <a:pt x="146071" y="27824"/>
                    <a:pt x="146524" y="27521"/>
                  </a:cubicBezTo>
                  <a:cubicBezTo>
                    <a:pt x="147835" y="26614"/>
                    <a:pt x="147936" y="24698"/>
                    <a:pt x="146928" y="23689"/>
                  </a:cubicBezTo>
                  <a:cubicBezTo>
                    <a:pt x="146424" y="23185"/>
                    <a:pt x="145768" y="22933"/>
                    <a:pt x="145113" y="22933"/>
                  </a:cubicBezTo>
                  <a:close/>
                  <a:moveTo>
                    <a:pt x="141291" y="14854"/>
                  </a:moveTo>
                  <a:cubicBezTo>
                    <a:pt x="142011" y="14854"/>
                    <a:pt x="142750" y="14939"/>
                    <a:pt x="143499" y="15118"/>
                  </a:cubicBezTo>
                  <a:cubicBezTo>
                    <a:pt x="146928" y="15924"/>
                    <a:pt x="149651" y="18647"/>
                    <a:pt x="150457" y="22076"/>
                  </a:cubicBezTo>
                  <a:cubicBezTo>
                    <a:pt x="151892" y="27993"/>
                    <a:pt x="147268" y="33432"/>
                    <a:pt x="141477" y="33432"/>
                  </a:cubicBezTo>
                  <a:cubicBezTo>
                    <a:pt x="140754" y="33432"/>
                    <a:pt x="140013" y="33347"/>
                    <a:pt x="139264" y="33168"/>
                  </a:cubicBezTo>
                  <a:cubicBezTo>
                    <a:pt x="135835" y="32463"/>
                    <a:pt x="133112" y="29740"/>
                    <a:pt x="132306" y="26311"/>
                  </a:cubicBezTo>
                  <a:cubicBezTo>
                    <a:pt x="130961" y="20304"/>
                    <a:pt x="135516" y="14854"/>
                    <a:pt x="141291" y="14854"/>
                  </a:cubicBezTo>
                  <a:close/>
                  <a:moveTo>
                    <a:pt x="118756" y="0"/>
                  </a:moveTo>
                  <a:cubicBezTo>
                    <a:pt x="117878" y="0"/>
                    <a:pt x="117079" y="761"/>
                    <a:pt x="117079" y="1706"/>
                  </a:cubicBezTo>
                  <a:cubicBezTo>
                    <a:pt x="117079" y="5033"/>
                    <a:pt x="117179" y="9773"/>
                    <a:pt x="117179" y="14109"/>
                  </a:cubicBezTo>
                  <a:cubicBezTo>
                    <a:pt x="114860" y="11689"/>
                    <a:pt x="110927" y="10176"/>
                    <a:pt x="107902" y="8865"/>
                  </a:cubicBezTo>
                  <a:cubicBezTo>
                    <a:pt x="104473" y="7252"/>
                    <a:pt x="101045" y="5941"/>
                    <a:pt x="97414" y="4832"/>
                  </a:cubicBezTo>
                  <a:cubicBezTo>
                    <a:pt x="90255" y="2613"/>
                    <a:pt x="82792" y="1201"/>
                    <a:pt x="75229" y="496"/>
                  </a:cubicBezTo>
                  <a:cubicBezTo>
                    <a:pt x="72297" y="181"/>
                    <a:pt x="69341" y="24"/>
                    <a:pt x="66381" y="24"/>
                  </a:cubicBezTo>
                  <a:cubicBezTo>
                    <a:pt x="60791" y="24"/>
                    <a:pt x="55189" y="585"/>
                    <a:pt x="49716" y="1706"/>
                  </a:cubicBezTo>
                  <a:cubicBezTo>
                    <a:pt x="35901" y="4630"/>
                    <a:pt x="22388" y="11286"/>
                    <a:pt x="12102" y="20967"/>
                  </a:cubicBezTo>
                  <a:cubicBezTo>
                    <a:pt x="5749" y="26916"/>
                    <a:pt x="808" y="35387"/>
                    <a:pt x="505" y="43959"/>
                  </a:cubicBezTo>
                  <a:cubicBezTo>
                    <a:pt x="1" y="56060"/>
                    <a:pt x="3430" y="62614"/>
                    <a:pt x="9682" y="69371"/>
                  </a:cubicBezTo>
                  <a:cubicBezTo>
                    <a:pt x="14781" y="74830"/>
                    <a:pt x="22879" y="77896"/>
                    <a:pt x="30738" y="77896"/>
                  </a:cubicBezTo>
                  <a:cubicBezTo>
                    <a:pt x="38265" y="77896"/>
                    <a:pt x="45574" y="75083"/>
                    <a:pt x="49817" y="68867"/>
                  </a:cubicBezTo>
                  <a:cubicBezTo>
                    <a:pt x="53750" y="63119"/>
                    <a:pt x="54557" y="55354"/>
                    <a:pt x="51733" y="49101"/>
                  </a:cubicBezTo>
                  <a:cubicBezTo>
                    <a:pt x="48909" y="42748"/>
                    <a:pt x="42355" y="38211"/>
                    <a:pt x="35497" y="37908"/>
                  </a:cubicBezTo>
                  <a:cubicBezTo>
                    <a:pt x="35315" y="37901"/>
                    <a:pt x="35132" y="37898"/>
                    <a:pt x="34949" y="37898"/>
                  </a:cubicBezTo>
                  <a:cubicBezTo>
                    <a:pt x="29671" y="37898"/>
                    <a:pt x="24236" y="40695"/>
                    <a:pt x="22287" y="45471"/>
                  </a:cubicBezTo>
                  <a:cubicBezTo>
                    <a:pt x="20674" y="49202"/>
                    <a:pt x="21581" y="53942"/>
                    <a:pt x="24506" y="56866"/>
                  </a:cubicBezTo>
                  <a:cubicBezTo>
                    <a:pt x="25433" y="57878"/>
                    <a:pt x="26642" y="58678"/>
                    <a:pt x="27956" y="58678"/>
                  </a:cubicBezTo>
                  <a:cubicBezTo>
                    <a:pt x="28214" y="58678"/>
                    <a:pt x="28476" y="58647"/>
                    <a:pt x="28741" y="58581"/>
                  </a:cubicBezTo>
                  <a:cubicBezTo>
                    <a:pt x="29749" y="58379"/>
                    <a:pt x="30556" y="57673"/>
                    <a:pt x="30657" y="56665"/>
                  </a:cubicBezTo>
                  <a:cubicBezTo>
                    <a:pt x="30859" y="55253"/>
                    <a:pt x="29649" y="54244"/>
                    <a:pt x="28842" y="53135"/>
                  </a:cubicBezTo>
                  <a:cubicBezTo>
                    <a:pt x="27430" y="51118"/>
                    <a:pt x="27733" y="48093"/>
                    <a:pt x="29447" y="46379"/>
                  </a:cubicBezTo>
                  <a:cubicBezTo>
                    <a:pt x="30959" y="44967"/>
                    <a:pt x="33178" y="44564"/>
                    <a:pt x="35296" y="44564"/>
                  </a:cubicBezTo>
                  <a:cubicBezTo>
                    <a:pt x="37212" y="44564"/>
                    <a:pt x="39128" y="44866"/>
                    <a:pt x="40842" y="45875"/>
                  </a:cubicBezTo>
                  <a:cubicBezTo>
                    <a:pt x="43161" y="47286"/>
                    <a:pt x="44775" y="49807"/>
                    <a:pt x="45279" y="52429"/>
                  </a:cubicBezTo>
                  <a:cubicBezTo>
                    <a:pt x="46893" y="60396"/>
                    <a:pt x="40439" y="66951"/>
                    <a:pt x="31565" y="67455"/>
                  </a:cubicBezTo>
                  <a:cubicBezTo>
                    <a:pt x="31227" y="67470"/>
                    <a:pt x="30889" y="67478"/>
                    <a:pt x="30550" y="67478"/>
                  </a:cubicBezTo>
                  <a:cubicBezTo>
                    <a:pt x="26429" y="67478"/>
                    <a:pt x="22228" y="66332"/>
                    <a:pt x="19060" y="63724"/>
                  </a:cubicBezTo>
                  <a:cubicBezTo>
                    <a:pt x="10085" y="56564"/>
                    <a:pt x="7967" y="41841"/>
                    <a:pt x="18153" y="34076"/>
                  </a:cubicBezTo>
                  <a:cubicBezTo>
                    <a:pt x="22879" y="30394"/>
                    <a:pt x="28244" y="28995"/>
                    <a:pt x="33327" y="28995"/>
                  </a:cubicBezTo>
                  <a:cubicBezTo>
                    <a:pt x="38546" y="28995"/>
                    <a:pt x="43467" y="30470"/>
                    <a:pt x="47094" y="32463"/>
                  </a:cubicBezTo>
                  <a:cubicBezTo>
                    <a:pt x="52842" y="35488"/>
                    <a:pt x="57178" y="40530"/>
                    <a:pt x="60405" y="46177"/>
                  </a:cubicBezTo>
                  <a:cubicBezTo>
                    <a:pt x="62019" y="48900"/>
                    <a:pt x="63431" y="51824"/>
                    <a:pt x="64742" y="54849"/>
                  </a:cubicBezTo>
                  <a:cubicBezTo>
                    <a:pt x="65952" y="57673"/>
                    <a:pt x="67162" y="60597"/>
                    <a:pt x="69582" y="62715"/>
                  </a:cubicBezTo>
                  <a:cubicBezTo>
                    <a:pt x="71296" y="64026"/>
                    <a:pt x="73313" y="64026"/>
                    <a:pt x="75431" y="64026"/>
                  </a:cubicBezTo>
                  <a:lnTo>
                    <a:pt x="87734" y="64026"/>
                  </a:lnTo>
                  <a:cubicBezTo>
                    <a:pt x="89347" y="64026"/>
                    <a:pt x="88944" y="62917"/>
                    <a:pt x="88238" y="62211"/>
                  </a:cubicBezTo>
                  <a:cubicBezTo>
                    <a:pt x="86624" y="60497"/>
                    <a:pt x="84305" y="60093"/>
                    <a:pt x="82086" y="59488"/>
                  </a:cubicBezTo>
                  <a:cubicBezTo>
                    <a:pt x="77145" y="58177"/>
                    <a:pt x="77649" y="51623"/>
                    <a:pt x="79061" y="51623"/>
                  </a:cubicBezTo>
                  <a:cubicBezTo>
                    <a:pt x="83498" y="51623"/>
                    <a:pt x="83599" y="51723"/>
                    <a:pt x="87532" y="51723"/>
                  </a:cubicBezTo>
                  <a:cubicBezTo>
                    <a:pt x="89381" y="51690"/>
                    <a:pt x="90804" y="51634"/>
                    <a:pt x="92040" y="51634"/>
                  </a:cubicBezTo>
                  <a:cubicBezTo>
                    <a:pt x="94512" y="51634"/>
                    <a:pt x="96238" y="51858"/>
                    <a:pt x="99129" y="52933"/>
                  </a:cubicBezTo>
                  <a:cubicBezTo>
                    <a:pt x="101549" y="53740"/>
                    <a:pt x="103767" y="56060"/>
                    <a:pt x="105179" y="58177"/>
                  </a:cubicBezTo>
                  <a:cubicBezTo>
                    <a:pt x="105986" y="59287"/>
                    <a:pt x="106591" y="60295"/>
                    <a:pt x="106994" y="61404"/>
                  </a:cubicBezTo>
                  <a:cubicBezTo>
                    <a:pt x="107196" y="62110"/>
                    <a:pt x="107599" y="63119"/>
                    <a:pt x="108305" y="63522"/>
                  </a:cubicBezTo>
                  <a:cubicBezTo>
                    <a:pt x="108305" y="63623"/>
                    <a:pt x="108406" y="63623"/>
                    <a:pt x="108406" y="63623"/>
                  </a:cubicBezTo>
                  <a:cubicBezTo>
                    <a:pt x="109415" y="63983"/>
                    <a:pt x="111503" y="64034"/>
                    <a:pt x="112615" y="64034"/>
                  </a:cubicBezTo>
                  <a:cubicBezTo>
                    <a:pt x="113059" y="64034"/>
                    <a:pt x="113347" y="64026"/>
                    <a:pt x="113347" y="64026"/>
                  </a:cubicBezTo>
                  <a:lnTo>
                    <a:pt x="119801" y="64026"/>
                  </a:lnTo>
                  <a:cubicBezTo>
                    <a:pt x="120406" y="64026"/>
                    <a:pt x="125247" y="64026"/>
                    <a:pt x="125146" y="63522"/>
                  </a:cubicBezTo>
                  <a:cubicBezTo>
                    <a:pt x="124541" y="60900"/>
                    <a:pt x="121516" y="60396"/>
                    <a:pt x="119196" y="59085"/>
                  </a:cubicBezTo>
                  <a:cubicBezTo>
                    <a:pt x="117079" y="57774"/>
                    <a:pt x="115062" y="56362"/>
                    <a:pt x="114154" y="53942"/>
                  </a:cubicBezTo>
                  <a:cubicBezTo>
                    <a:pt x="113751" y="52631"/>
                    <a:pt x="113952" y="49707"/>
                    <a:pt x="114860" y="48597"/>
                  </a:cubicBezTo>
                  <a:cubicBezTo>
                    <a:pt x="115364" y="47891"/>
                    <a:pt x="116272" y="47387"/>
                    <a:pt x="117179" y="47185"/>
                  </a:cubicBezTo>
                  <a:cubicBezTo>
                    <a:pt x="117615" y="47067"/>
                    <a:pt x="118050" y="47026"/>
                    <a:pt x="118479" y="47026"/>
                  </a:cubicBezTo>
                  <a:cubicBezTo>
                    <a:pt x="119144" y="47026"/>
                    <a:pt x="119794" y="47124"/>
                    <a:pt x="120406" y="47185"/>
                  </a:cubicBezTo>
                  <a:cubicBezTo>
                    <a:pt x="121717" y="47387"/>
                    <a:pt x="122927" y="47589"/>
                    <a:pt x="124238" y="47791"/>
                  </a:cubicBezTo>
                  <a:cubicBezTo>
                    <a:pt x="126129" y="48017"/>
                    <a:pt x="127963" y="48131"/>
                    <a:pt x="129826" y="48131"/>
                  </a:cubicBezTo>
                  <a:cubicBezTo>
                    <a:pt x="130446" y="48131"/>
                    <a:pt x="131070" y="48118"/>
                    <a:pt x="131701" y="48093"/>
                  </a:cubicBezTo>
                  <a:cubicBezTo>
                    <a:pt x="135835" y="47992"/>
                    <a:pt x="139970" y="47387"/>
                    <a:pt x="143903" y="46076"/>
                  </a:cubicBezTo>
                  <a:cubicBezTo>
                    <a:pt x="146625" y="45068"/>
                    <a:pt x="149348" y="43858"/>
                    <a:pt x="151667" y="42143"/>
                  </a:cubicBezTo>
                  <a:cubicBezTo>
                    <a:pt x="153471" y="40825"/>
                    <a:pt x="153700" y="40462"/>
                    <a:pt x="152813" y="40462"/>
                  </a:cubicBezTo>
                  <a:cubicBezTo>
                    <a:pt x="152411" y="40462"/>
                    <a:pt x="151780" y="40536"/>
                    <a:pt x="150962" y="40631"/>
                  </a:cubicBezTo>
                  <a:cubicBezTo>
                    <a:pt x="148878" y="40826"/>
                    <a:pt x="146794" y="40937"/>
                    <a:pt x="144710" y="40937"/>
                  </a:cubicBezTo>
                  <a:cubicBezTo>
                    <a:pt x="143567" y="40937"/>
                    <a:pt x="142424" y="40904"/>
                    <a:pt x="141281" y="40832"/>
                  </a:cubicBezTo>
                  <a:cubicBezTo>
                    <a:pt x="138255" y="40631"/>
                    <a:pt x="135331" y="40328"/>
                    <a:pt x="132608" y="38916"/>
                  </a:cubicBezTo>
                  <a:cubicBezTo>
                    <a:pt x="130491" y="37807"/>
                    <a:pt x="128575" y="36698"/>
                    <a:pt x="126961" y="34984"/>
                  </a:cubicBezTo>
                  <a:cubicBezTo>
                    <a:pt x="126659" y="34782"/>
                    <a:pt x="126558" y="33975"/>
                    <a:pt x="126961" y="33471"/>
                  </a:cubicBezTo>
                  <a:cubicBezTo>
                    <a:pt x="127163" y="33310"/>
                    <a:pt x="127429" y="33245"/>
                    <a:pt x="127695" y="33245"/>
                  </a:cubicBezTo>
                  <a:cubicBezTo>
                    <a:pt x="128095" y="33245"/>
                    <a:pt x="128494" y="33390"/>
                    <a:pt x="128675" y="33572"/>
                  </a:cubicBezTo>
                  <a:cubicBezTo>
                    <a:pt x="131600" y="35992"/>
                    <a:pt x="136037" y="38009"/>
                    <a:pt x="140575" y="38311"/>
                  </a:cubicBezTo>
                  <a:cubicBezTo>
                    <a:pt x="141835" y="38362"/>
                    <a:pt x="143071" y="38387"/>
                    <a:pt x="144293" y="38387"/>
                  </a:cubicBezTo>
                  <a:cubicBezTo>
                    <a:pt x="145516" y="38387"/>
                    <a:pt x="146726" y="38362"/>
                    <a:pt x="147936" y="38311"/>
                  </a:cubicBezTo>
                  <a:lnTo>
                    <a:pt x="152272" y="38311"/>
                  </a:lnTo>
                  <a:cubicBezTo>
                    <a:pt x="152424" y="38311"/>
                    <a:pt x="152651" y="38318"/>
                    <a:pt x="152911" y="38318"/>
                  </a:cubicBezTo>
                  <a:cubicBezTo>
                    <a:pt x="153691" y="38318"/>
                    <a:pt x="154768" y="38261"/>
                    <a:pt x="154995" y="37807"/>
                  </a:cubicBezTo>
                  <a:cubicBezTo>
                    <a:pt x="155096" y="37605"/>
                    <a:pt x="155096" y="37303"/>
                    <a:pt x="155096" y="37101"/>
                  </a:cubicBezTo>
                  <a:cubicBezTo>
                    <a:pt x="154693" y="27219"/>
                    <a:pt x="153987" y="16126"/>
                    <a:pt x="143600" y="11386"/>
                  </a:cubicBezTo>
                  <a:cubicBezTo>
                    <a:pt x="135936" y="7857"/>
                    <a:pt x="124339" y="2412"/>
                    <a:pt x="119499" y="193"/>
                  </a:cubicBezTo>
                  <a:cubicBezTo>
                    <a:pt x="119256" y="60"/>
                    <a:pt x="119003" y="0"/>
                    <a:pt x="1187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2880">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CAPTION_ONLY">
    <p:spTree>
      <p:nvGrpSpPr>
        <p:cNvPr id="222" name="Shape 222"/>
        <p:cNvGrpSpPr/>
        <p:nvPr/>
      </p:nvGrpSpPr>
      <p:grpSpPr>
        <a:xfrm>
          <a:off x="0" y="0"/>
          <a:ext cx="0" cy="0"/>
          <a:chOff x="0" y="0"/>
          <a:chExt cx="0" cy="0"/>
        </a:xfrm>
      </p:grpSpPr>
      <p:sp>
        <p:nvSpPr>
          <p:cNvPr id="223" name="Google Shape;223;p18"/>
          <p:cNvSpPr txBox="1"/>
          <p:nvPr>
            <p:ph idx="12" type="sldNum"/>
          </p:nvPr>
        </p:nvSpPr>
        <p:spPr>
          <a:xfrm>
            <a:off x="8420000" y="4716674"/>
            <a:ext cx="548700" cy="265200"/>
          </a:xfrm>
          <a:prstGeom prst="rect">
            <a:avLst/>
          </a:prstGeom>
        </p:spPr>
        <p:txBody>
          <a:bodyPr anchorCtr="0" anchor="t" bIns="91425" lIns="91425" spcFirstLastPara="1" rIns="91425" wrap="square" tIns="91425">
            <a:normAutofit fontScale="77500" lnSpcReduction="20000"/>
          </a:bodyPr>
          <a:lstStyle>
            <a:lvl1pPr lvl="0" rtl="0" algn="r">
              <a:buNone/>
              <a:defRPr sz="800">
                <a:solidFill>
                  <a:schemeClr val="dk2"/>
                </a:solidFill>
                <a:latin typeface="SUSE SemiBold"/>
                <a:ea typeface="SUSE SemiBold"/>
                <a:cs typeface="SUSE SemiBold"/>
                <a:sym typeface="SUSE SemiBold"/>
              </a:defRPr>
            </a:lvl1pPr>
            <a:lvl2pPr lvl="1" rtl="0" algn="r">
              <a:buNone/>
              <a:defRPr sz="800">
                <a:solidFill>
                  <a:schemeClr val="dk2"/>
                </a:solidFill>
                <a:latin typeface="SUSE SemiBold"/>
                <a:ea typeface="SUSE SemiBold"/>
                <a:cs typeface="SUSE SemiBold"/>
                <a:sym typeface="SUSE SemiBold"/>
              </a:defRPr>
            </a:lvl2pPr>
            <a:lvl3pPr lvl="2" rtl="0" algn="r">
              <a:buNone/>
              <a:defRPr sz="800">
                <a:solidFill>
                  <a:schemeClr val="dk2"/>
                </a:solidFill>
                <a:latin typeface="SUSE SemiBold"/>
                <a:ea typeface="SUSE SemiBold"/>
                <a:cs typeface="SUSE SemiBold"/>
                <a:sym typeface="SUSE SemiBold"/>
              </a:defRPr>
            </a:lvl3pPr>
            <a:lvl4pPr lvl="3" rtl="0" algn="r">
              <a:buNone/>
              <a:defRPr sz="800">
                <a:solidFill>
                  <a:schemeClr val="dk2"/>
                </a:solidFill>
                <a:latin typeface="SUSE SemiBold"/>
                <a:ea typeface="SUSE SemiBold"/>
                <a:cs typeface="SUSE SemiBold"/>
                <a:sym typeface="SUSE SemiBold"/>
              </a:defRPr>
            </a:lvl4pPr>
            <a:lvl5pPr lvl="4" rtl="0" algn="r">
              <a:buNone/>
              <a:defRPr sz="800">
                <a:solidFill>
                  <a:schemeClr val="dk2"/>
                </a:solidFill>
                <a:latin typeface="SUSE SemiBold"/>
                <a:ea typeface="SUSE SemiBold"/>
                <a:cs typeface="SUSE SemiBold"/>
                <a:sym typeface="SUSE SemiBold"/>
              </a:defRPr>
            </a:lvl5pPr>
            <a:lvl6pPr lvl="5" rtl="0" algn="r">
              <a:buNone/>
              <a:defRPr sz="800">
                <a:solidFill>
                  <a:schemeClr val="dk2"/>
                </a:solidFill>
                <a:latin typeface="SUSE SemiBold"/>
                <a:ea typeface="SUSE SemiBold"/>
                <a:cs typeface="SUSE SemiBold"/>
                <a:sym typeface="SUSE SemiBold"/>
              </a:defRPr>
            </a:lvl6pPr>
            <a:lvl7pPr lvl="6" rtl="0" algn="r">
              <a:buNone/>
              <a:defRPr sz="800">
                <a:solidFill>
                  <a:schemeClr val="dk2"/>
                </a:solidFill>
                <a:latin typeface="SUSE SemiBold"/>
                <a:ea typeface="SUSE SemiBold"/>
                <a:cs typeface="SUSE SemiBold"/>
                <a:sym typeface="SUSE SemiBold"/>
              </a:defRPr>
            </a:lvl7pPr>
            <a:lvl8pPr lvl="7" rtl="0" algn="r">
              <a:buNone/>
              <a:defRPr sz="800">
                <a:solidFill>
                  <a:schemeClr val="dk2"/>
                </a:solidFill>
                <a:latin typeface="SUSE SemiBold"/>
                <a:ea typeface="SUSE SemiBold"/>
                <a:cs typeface="SUSE SemiBold"/>
                <a:sym typeface="SUSE SemiBold"/>
              </a:defRPr>
            </a:lvl8pPr>
            <a:lvl9pPr lvl="8" rtl="0" algn="r">
              <a:buNone/>
              <a:defRPr sz="800">
                <a:solidFill>
                  <a:schemeClr val="dk2"/>
                </a:solidFill>
                <a:latin typeface="SUSE SemiBold"/>
                <a:ea typeface="SUSE SemiBold"/>
                <a:cs typeface="SUSE SemiBold"/>
                <a:sym typeface="SUSE SemiBold"/>
              </a:defRPr>
            </a:lvl9pPr>
          </a:lstStyle>
          <a:p>
            <a:pPr indent="0" lvl="0" marL="0" rtl="0" algn="r">
              <a:spcBef>
                <a:spcPts val="0"/>
              </a:spcBef>
              <a:spcAft>
                <a:spcPts val="0"/>
              </a:spcAft>
              <a:buNone/>
            </a:pPr>
            <a:fld id="{00000000-1234-1234-1234-123412341234}" type="slidenum">
              <a:rPr lang="en"/>
              <a:t>‹#›</a:t>
            </a:fld>
            <a:endParaRPr/>
          </a:p>
        </p:txBody>
      </p:sp>
      <p:grpSp>
        <p:nvGrpSpPr>
          <p:cNvPr id="224" name="Google Shape;224;p18"/>
          <p:cNvGrpSpPr/>
          <p:nvPr/>
        </p:nvGrpSpPr>
        <p:grpSpPr>
          <a:xfrm>
            <a:off x="221751" y="4730422"/>
            <a:ext cx="1246356" cy="225094"/>
            <a:chOff x="1019500" y="2421025"/>
            <a:chExt cx="5536900" cy="999975"/>
          </a:xfrm>
        </p:grpSpPr>
        <p:sp>
          <p:nvSpPr>
            <p:cNvPr id="225" name="Google Shape;225;p18"/>
            <p:cNvSpPr/>
            <p:nvPr/>
          </p:nvSpPr>
          <p:spPr>
            <a:xfrm>
              <a:off x="3348925" y="2444725"/>
              <a:ext cx="3207475" cy="808700"/>
            </a:xfrm>
            <a:custGeom>
              <a:rect b="b" l="l" r="r" t="t"/>
              <a:pathLst>
                <a:path extrusionOk="0" h="32348" w="128299">
                  <a:moveTo>
                    <a:pt x="111747" y="421"/>
                  </a:moveTo>
                  <a:cubicBezTo>
                    <a:pt x="108218" y="421"/>
                    <a:pt x="105277" y="3362"/>
                    <a:pt x="105277" y="6890"/>
                  </a:cubicBezTo>
                  <a:lnTo>
                    <a:pt x="105277" y="25458"/>
                  </a:lnTo>
                  <a:cubicBezTo>
                    <a:pt x="105277" y="28987"/>
                    <a:pt x="108218" y="31928"/>
                    <a:pt x="111747" y="31928"/>
                  </a:cubicBezTo>
                  <a:lnTo>
                    <a:pt x="126030" y="31928"/>
                  </a:lnTo>
                  <a:cubicBezTo>
                    <a:pt x="127290" y="31928"/>
                    <a:pt x="128298" y="30920"/>
                    <a:pt x="128298" y="29659"/>
                  </a:cubicBezTo>
                  <a:cubicBezTo>
                    <a:pt x="128298" y="28483"/>
                    <a:pt x="127290" y="27475"/>
                    <a:pt x="126030" y="27475"/>
                  </a:cubicBezTo>
                  <a:lnTo>
                    <a:pt x="111747" y="27475"/>
                  </a:lnTo>
                  <a:cubicBezTo>
                    <a:pt x="110654" y="27475"/>
                    <a:pt x="109814" y="26551"/>
                    <a:pt x="109814" y="25458"/>
                  </a:cubicBezTo>
                  <a:lnTo>
                    <a:pt x="109814" y="18233"/>
                  </a:lnTo>
                  <a:lnTo>
                    <a:pt x="123509" y="18233"/>
                  </a:lnTo>
                  <a:cubicBezTo>
                    <a:pt x="124686" y="18233"/>
                    <a:pt x="125694" y="17309"/>
                    <a:pt x="125694" y="16132"/>
                  </a:cubicBezTo>
                  <a:cubicBezTo>
                    <a:pt x="125694" y="14956"/>
                    <a:pt x="124686" y="13948"/>
                    <a:pt x="123509" y="13948"/>
                  </a:cubicBezTo>
                  <a:lnTo>
                    <a:pt x="109814" y="13948"/>
                  </a:lnTo>
                  <a:lnTo>
                    <a:pt x="109814" y="6890"/>
                  </a:lnTo>
                  <a:cubicBezTo>
                    <a:pt x="109814" y="5798"/>
                    <a:pt x="110654" y="4874"/>
                    <a:pt x="111747" y="4874"/>
                  </a:cubicBezTo>
                  <a:lnTo>
                    <a:pt x="126030" y="4874"/>
                  </a:lnTo>
                  <a:cubicBezTo>
                    <a:pt x="127290" y="4874"/>
                    <a:pt x="128298" y="3866"/>
                    <a:pt x="128298" y="2689"/>
                  </a:cubicBezTo>
                  <a:cubicBezTo>
                    <a:pt x="128298" y="1429"/>
                    <a:pt x="127290" y="421"/>
                    <a:pt x="126030" y="421"/>
                  </a:cubicBezTo>
                  <a:close/>
                  <a:moveTo>
                    <a:pt x="12772" y="1"/>
                  </a:moveTo>
                  <a:cubicBezTo>
                    <a:pt x="10335" y="1"/>
                    <a:pt x="8151" y="421"/>
                    <a:pt x="6302" y="1345"/>
                  </a:cubicBezTo>
                  <a:cubicBezTo>
                    <a:pt x="4454" y="2185"/>
                    <a:pt x="3025" y="3362"/>
                    <a:pt x="2017" y="4790"/>
                  </a:cubicBezTo>
                  <a:cubicBezTo>
                    <a:pt x="1009" y="6218"/>
                    <a:pt x="589" y="7815"/>
                    <a:pt x="589" y="9663"/>
                  </a:cubicBezTo>
                  <a:cubicBezTo>
                    <a:pt x="589" y="11343"/>
                    <a:pt x="925" y="12772"/>
                    <a:pt x="1681" y="13864"/>
                  </a:cubicBezTo>
                  <a:cubicBezTo>
                    <a:pt x="2521" y="15040"/>
                    <a:pt x="3782" y="16048"/>
                    <a:pt x="5462" y="16889"/>
                  </a:cubicBezTo>
                  <a:cubicBezTo>
                    <a:pt x="7142" y="17645"/>
                    <a:pt x="9495" y="18317"/>
                    <a:pt x="12352" y="18821"/>
                  </a:cubicBezTo>
                  <a:cubicBezTo>
                    <a:pt x="15208" y="19409"/>
                    <a:pt x="17225" y="19997"/>
                    <a:pt x="18401" y="20669"/>
                  </a:cubicBezTo>
                  <a:cubicBezTo>
                    <a:pt x="19577" y="21426"/>
                    <a:pt x="20165" y="22350"/>
                    <a:pt x="20165" y="23442"/>
                  </a:cubicBezTo>
                  <a:cubicBezTo>
                    <a:pt x="20165" y="24870"/>
                    <a:pt x="19493" y="25963"/>
                    <a:pt x="18233" y="26719"/>
                  </a:cubicBezTo>
                  <a:cubicBezTo>
                    <a:pt x="16889" y="27559"/>
                    <a:pt x="15124" y="27895"/>
                    <a:pt x="12940" y="27895"/>
                  </a:cubicBezTo>
                  <a:cubicBezTo>
                    <a:pt x="10503" y="27895"/>
                    <a:pt x="8571" y="27475"/>
                    <a:pt x="6974" y="26635"/>
                  </a:cubicBezTo>
                  <a:cubicBezTo>
                    <a:pt x="6050" y="26047"/>
                    <a:pt x="5210" y="25374"/>
                    <a:pt x="4454" y="24618"/>
                  </a:cubicBezTo>
                  <a:cubicBezTo>
                    <a:pt x="4016" y="24049"/>
                    <a:pt x="3351" y="23777"/>
                    <a:pt x="2671" y="23777"/>
                  </a:cubicBezTo>
                  <a:cubicBezTo>
                    <a:pt x="2045" y="23777"/>
                    <a:pt x="1408" y="24007"/>
                    <a:pt x="925" y="24450"/>
                  </a:cubicBezTo>
                  <a:cubicBezTo>
                    <a:pt x="85" y="25374"/>
                    <a:pt x="1" y="26887"/>
                    <a:pt x="841" y="27811"/>
                  </a:cubicBezTo>
                  <a:cubicBezTo>
                    <a:pt x="3530" y="30836"/>
                    <a:pt x="7562" y="32348"/>
                    <a:pt x="12940" y="32348"/>
                  </a:cubicBezTo>
                  <a:cubicBezTo>
                    <a:pt x="15460" y="32348"/>
                    <a:pt x="17645" y="32012"/>
                    <a:pt x="19493" y="31256"/>
                  </a:cubicBezTo>
                  <a:cubicBezTo>
                    <a:pt x="21342" y="30500"/>
                    <a:pt x="22854" y="29407"/>
                    <a:pt x="23862" y="27979"/>
                  </a:cubicBezTo>
                  <a:cubicBezTo>
                    <a:pt x="24955" y="26635"/>
                    <a:pt x="25459" y="25038"/>
                    <a:pt x="25459" y="23190"/>
                  </a:cubicBezTo>
                  <a:cubicBezTo>
                    <a:pt x="25459" y="21426"/>
                    <a:pt x="25123" y="19997"/>
                    <a:pt x="24282" y="18905"/>
                  </a:cubicBezTo>
                  <a:cubicBezTo>
                    <a:pt x="23526" y="17729"/>
                    <a:pt x="22350" y="16721"/>
                    <a:pt x="20670" y="15964"/>
                  </a:cubicBezTo>
                  <a:cubicBezTo>
                    <a:pt x="18989" y="15208"/>
                    <a:pt x="16805" y="14536"/>
                    <a:pt x="13948" y="14032"/>
                  </a:cubicBezTo>
                  <a:cubicBezTo>
                    <a:pt x="10923" y="13528"/>
                    <a:pt x="8823" y="12856"/>
                    <a:pt x="7647" y="12100"/>
                  </a:cubicBezTo>
                  <a:cubicBezTo>
                    <a:pt x="6554" y="11343"/>
                    <a:pt x="5966" y="10335"/>
                    <a:pt x="5966" y="9075"/>
                  </a:cubicBezTo>
                  <a:cubicBezTo>
                    <a:pt x="5966" y="7731"/>
                    <a:pt x="6554" y="6638"/>
                    <a:pt x="7731" y="5714"/>
                  </a:cubicBezTo>
                  <a:cubicBezTo>
                    <a:pt x="8907" y="4874"/>
                    <a:pt x="10671" y="4454"/>
                    <a:pt x="12856" y="4454"/>
                  </a:cubicBezTo>
                  <a:cubicBezTo>
                    <a:pt x="15040" y="4454"/>
                    <a:pt x="16805" y="4874"/>
                    <a:pt x="18149" y="5714"/>
                  </a:cubicBezTo>
                  <a:cubicBezTo>
                    <a:pt x="18821" y="6218"/>
                    <a:pt x="19493" y="6806"/>
                    <a:pt x="20081" y="7563"/>
                  </a:cubicBezTo>
                  <a:cubicBezTo>
                    <a:pt x="20601" y="8177"/>
                    <a:pt x="21333" y="8499"/>
                    <a:pt x="22068" y="8499"/>
                  </a:cubicBezTo>
                  <a:cubicBezTo>
                    <a:pt x="22641" y="8499"/>
                    <a:pt x="23216" y="8303"/>
                    <a:pt x="23694" y="7899"/>
                  </a:cubicBezTo>
                  <a:cubicBezTo>
                    <a:pt x="24618" y="6974"/>
                    <a:pt x="24702" y="5462"/>
                    <a:pt x="23862" y="4454"/>
                  </a:cubicBezTo>
                  <a:cubicBezTo>
                    <a:pt x="22770" y="3278"/>
                    <a:pt x="21510" y="2269"/>
                    <a:pt x="20165" y="1597"/>
                  </a:cubicBezTo>
                  <a:cubicBezTo>
                    <a:pt x="18149" y="589"/>
                    <a:pt x="15628" y="1"/>
                    <a:pt x="12772" y="1"/>
                  </a:cubicBezTo>
                  <a:close/>
                  <a:moveTo>
                    <a:pt x="37641" y="1"/>
                  </a:moveTo>
                  <a:cubicBezTo>
                    <a:pt x="36213" y="1"/>
                    <a:pt x="35121" y="1177"/>
                    <a:pt x="35121" y="2605"/>
                  </a:cubicBezTo>
                  <a:lnTo>
                    <a:pt x="35121" y="19829"/>
                  </a:lnTo>
                  <a:cubicBezTo>
                    <a:pt x="35121" y="23946"/>
                    <a:pt x="36213" y="27055"/>
                    <a:pt x="38398" y="29155"/>
                  </a:cubicBezTo>
                  <a:cubicBezTo>
                    <a:pt x="40582" y="31256"/>
                    <a:pt x="43775" y="32348"/>
                    <a:pt x="47976" y="32348"/>
                  </a:cubicBezTo>
                  <a:cubicBezTo>
                    <a:pt x="52093" y="32348"/>
                    <a:pt x="55286" y="31256"/>
                    <a:pt x="57470" y="29155"/>
                  </a:cubicBezTo>
                  <a:cubicBezTo>
                    <a:pt x="59655" y="27055"/>
                    <a:pt x="60747" y="23946"/>
                    <a:pt x="60747" y="19829"/>
                  </a:cubicBezTo>
                  <a:lnTo>
                    <a:pt x="60747" y="2605"/>
                  </a:lnTo>
                  <a:cubicBezTo>
                    <a:pt x="60747" y="1177"/>
                    <a:pt x="59655" y="1"/>
                    <a:pt x="58226" y="1"/>
                  </a:cubicBezTo>
                  <a:cubicBezTo>
                    <a:pt x="56798" y="1"/>
                    <a:pt x="55622" y="1177"/>
                    <a:pt x="55622" y="2605"/>
                  </a:cubicBezTo>
                  <a:lnTo>
                    <a:pt x="55622" y="19241"/>
                  </a:lnTo>
                  <a:cubicBezTo>
                    <a:pt x="55622" y="22182"/>
                    <a:pt x="55033" y="24366"/>
                    <a:pt x="53773" y="25795"/>
                  </a:cubicBezTo>
                  <a:cubicBezTo>
                    <a:pt x="52513" y="27223"/>
                    <a:pt x="50580" y="27895"/>
                    <a:pt x="47976" y="27895"/>
                  </a:cubicBezTo>
                  <a:cubicBezTo>
                    <a:pt x="45287" y="27895"/>
                    <a:pt x="43355" y="27223"/>
                    <a:pt x="42094" y="25795"/>
                  </a:cubicBezTo>
                  <a:cubicBezTo>
                    <a:pt x="40834" y="24366"/>
                    <a:pt x="40246" y="22182"/>
                    <a:pt x="40246" y="19241"/>
                  </a:cubicBezTo>
                  <a:lnTo>
                    <a:pt x="40246" y="2605"/>
                  </a:lnTo>
                  <a:cubicBezTo>
                    <a:pt x="40246" y="1177"/>
                    <a:pt x="39070" y="1"/>
                    <a:pt x="37641" y="1"/>
                  </a:cubicBezTo>
                  <a:close/>
                  <a:moveTo>
                    <a:pt x="82928" y="1"/>
                  </a:moveTo>
                  <a:cubicBezTo>
                    <a:pt x="80491" y="1"/>
                    <a:pt x="78307" y="421"/>
                    <a:pt x="76458" y="1261"/>
                  </a:cubicBezTo>
                  <a:cubicBezTo>
                    <a:pt x="74610" y="2185"/>
                    <a:pt x="73182" y="3278"/>
                    <a:pt x="72257" y="4790"/>
                  </a:cubicBezTo>
                  <a:cubicBezTo>
                    <a:pt x="71249" y="6218"/>
                    <a:pt x="70745" y="7815"/>
                    <a:pt x="70745" y="9579"/>
                  </a:cubicBezTo>
                  <a:cubicBezTo>
                    <a:pt x="70745" y="11259"/>
                    <a:pt x="71165" y="12688"/>
                    <a:pt x="71921" y="13864"/>
                  </a:cubicBezTo>
                  <a:cubicBezTo>
                    <a:pt x="72678" y="15040"/>
                    <a:pt x="73938" y="16048"/>
                    <a:pt x="75618" y="16805"/>
                  </a:cubicBezTo>
                  <a:cubicBezTo>
                    <a:pt x="77383" y="17645"/>
                    <a:pt x="79651" y="18317"/>
                    <a:pt x="82508" y="18821"/>
                  </a:cubicBezTo>
                  <a:cubicBezTo>
                    <a:pt x="85448" y="19409"/>
                    <a:pt x="87465" y="19997"/>
                    <a:pt x="88557" y="20669"/>
                  </a:cubicBezTo>
                  <a:cubicBezTo>
                    <a:pt x="89733" y="21426"/>
                    <a:pt x="90322" y="22266"/>
                    <a:pt x="90322" y="23442"/>
                  </a:cubicBezTo>
                  <a:cubicBezTo>
                    <a:pt x="90322" y="24870"/>
                    <a:pt x="89649" y="25963"/>
                    <a:pt x="88389" y="26719"/>
                  </a:cubicBezTo>
                  <a:cubicBezTo>
                    <a:pt x="87129" y="27559"/>
                    <a:pt x="85364" y="27895"/>
                    <a:pt x="83096" y="27895"/>
                  </a:cubicBezTo>
                  <a:cubicBezTo>
                    <a:pt x="80743" y="27895"/>
                    <a:pt x="78727" y="27475"/>
                    <a:pt x="77131" y="26551"/>
                  </a:cubicBezTo>
                  <a:cubicBezTo>
                    <a:pt x="76206" y="26047"/>
                    <a:pt x="75366" y="25374"/>
                    <a:pt x="74694" y="24534"/>
                  </a:cubicBezTo>
                  <a:cubicBezTo>
                    <a:pt x="74222" y="24019"/>
                    <a:pt x="73574" y="23767"/>
                    <a:pt x="72919" y="23767"/>
                  </a:cubicBezTo>
                  <a:cubicBezTo>
                    <a:pt x="72292" y="23767"/>
                    <a:pt x="71658" y="23998"/>
                    <a:pt x="71165" y="24450"/>
                  </a:cubicBezTo>
                  <a:cubicBezTo>
                    <a:pt x="70241" y="25374"/>
                    <a:pt x="70157" y="26887"/>
                    <a:pt x="70997" y="27811"/>
                  </a:cubicBezTo>
                  <a:cubicBezTo>
                    <a:pt x="73770" y="30836"/>
                    <a:pt x="77803" y="32348"/>
                    <a:pt x="83180" y="32348"/>
                  </a:cubicBezTo>
                  <a:cubicBezTo>
                    <a:pt x="85617" y="32348"/>
                    <a:pt x="87801" y="31928"/>
                    <a:pt x="89649" y="31256"/>
                  </a:cubicBezTo>
                  <a:cubicBezTo>
                    <a:pt x="91582" y="30500"/>
                    <a:pt x="93010" y="29407"/>
                    <a:pt x="94102" y="27979"/>
                  </a:cubicBezTo>
                  <a:cubicBezTo>
                    <a:pt x="95111" y="26635"/>
                    <a:pt x="95615" y="25038"/>
                    <a:pt x="95615" y="23190"/>
                  </a:cubicBezTo>
                  <a:cubicBezTo>
                    <a:pt x="95615" y="21426"/>
                    <a:pt x="95279" y="19997"/>
                    <a:pt x="94523" y="18821"/>
                  </a:cubicBezTo>
                  <a:cubicBezTo>
                    <a:pt x="93766" y="17729"/>
                    <a:pt x="92506" y="16721"/>
                    <a:pt x="90910" y="15964"/>
                  </a:cubicBezTo>
                  <a:cubicBezTo>
                    <a:pt x="89229" y="15208"/>
                    <a:pt x="86961" y="14536"/>
                    <a:pt x="84188" y="14032"/>
                  </a:cubicBezTo>
                  <a:cubicBezTo>
                    <a:pt x="81163" y="13528"/>
                    <a:pt x="79063" y="12856"/>
                    <a:pt x="77887" y="12100"/>
                  </a:cubicBezTo>
                  <a:cubicBezTo>
                    <a:pt x="76710" y="11343"/>
                    <a:pt x="76122" y="10335"/>
                    <a:pt x="76122" y="9075"/>
                  </a:cubicBezTo>
                  <a:cubicBezTo>
                    <a:pt x="76122" y="7731"/>
                    <a:pt x="76710" y="6638"/>
                    <a:pt x="77887" y="5714"/>
                  </a:cubicBezTo>
                  <a:cubicBezTo>
                    <a:pt x="79147" y="4874"/>
                    <a:pt x="80827" y="4454"/>
                    <a:pt x="83012" y="4454"/>
                  </a:cubicBezTo>
                  <a:cubicBezTo>
                    <a:pt x="85196" y="4454"/>
                    <a:pt x="86961" y="4874"/>
                    <a:pt x="88305" y="5714"/>
                  </a:cubicBezTo>
                  <a:cubicBezTo>
                    <a:pt x="89061" y="6218"/>
                    <a:pt x="89733" y="6806"/>
                    <a:pt x="90322" y="7563"/>
                  </a:cubicBezTo>
                  <a:cubicBezTo>
                    <a:pt x="90794" y="8177"/>
                    <a:pt x="91505" y="8499"/>
                    <a:pt x="92232" y="8499"/>
                  </a:cubicBezTo>
                  <a:cubicBezTo>
                    <a:pt x="92797" y="8499"/>
                    <a:pt x="93372" y="8303"/>
                    <a:pt x="93850" y="7899"/>
                  </a:cubicBezTo>
                  <a:cubicBezTo>
                    <a:pt x="94859" y="6974"/>
                    <a:pt x="94943" y="5462"/>
                    <a:pt x="94018" y="4454"/>
                  </a:cubicBezTo>
                  <a:cubicBezTo>
                    <a:pt x="92926" y="3278"/>
                    <a:pt x="91750" y="2269"/>
                    <a:pt x="90322" y="1597"/>
                  </a:cubicBezTo>
                  <a:cubicBezTo>
                    <a:pt x="88305" y="505"/>
                    <a:pt x="85869" y="1"/>
                    <a:pt x="829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p:nvPr/>
          </p:nvSpPr>
          <p:spPr>
            <a:xfrm>
              <a:off x="1019500" y="2421025"/>
              <a:ext cx="1991275" cy="999975"/>
            </a:xfrm>
            <a:custGeom>
              <a:rect b="b" l="l" r="r" t="t"/>
              <a:pathLst>
                <a:path extrusionOk="0" h="39999" w="79651">
                  <a:moveTo>
                    <a:pt x="74525" y="11745"/>
                  </a:moveTo>
                  <a:cubicBezTo>
                    <a:pt x="74189" y="11745"/>
                    <a:pt x="73853" y="11871"/>
                    <a:pt x="73601" y="12123"/>
                  </a:cubicBezTo>
                  <a:cubicBezTo>
                    <a:pt x="73097" y="12711"/>
                    <a:pt x="73097" y="13636"/>
                    <a:pt x="73853" y="14140"/>
                  </a:cubicBezTo>
                  <a:cubicBezTo>
                    <a:pt x="74063" y="14266"/>
                    <a:pt x="74315" y="14329"/>
                    <a:pt x="74567" y="14329"/>
                  </a:cubicBezTo>
                  <a:cubicBezTo>
                    <a:pt x="74820" y="14329"/>
                    <a:pt x="75072" y="14266"/>
                    <a:pt x="75282" y="14140"/>
                  </a:cubicBezTo>
                  <a:cubicBezTo>
                    <a:pt x="75954" y="13636"/>
                    <a:pt x="76038" y="12711"/>
                    <a:pt x="75450" y="12123"/>
                  </a:cubicBezTo>
                  <a:cubicBezTo>
                    <a:pt x="75198" y="11871"/>
                    <a:pt x="74862" y="11745"/>
                    <a:pt x="74525" y="11745"/>
                  </a:cubicBezTo>
                  <a:close/>
                  <a:moveTo>
                    <a:pt x="72544" y="7616"/>
                  </a:moveTo>
                  <a:cubicBezTo>
                    <a:pt x="72917" y="7616"/>
                    <a:pt x="73299" y="7660"/>
                    <a:pt x="73685" y="7754"/>
                  </a:cubicBezTo>
                  <a:cubicBezTo>
                    <a:pt x="75450" y="8174"/>
                    <a:pt x="76878" y="9603"/>
                    <a:pt x="77298" y="11283"/>
                  </a:cubicBezTo>
                  <a:cubicBezTo>
                    <a:pt x="77977" y="14374"/>
                    <a:pt x="75611" y="17195"/>
                    <a:pt x="72629" y="17195"/>
                  </a:cubicBezTo>
                  <a:cubicBezTo>
                    <a:pt x="72287" y="17195"/>
                    <a:pt x="71938" y="17158"/>
                    <a:pt x="71585" y="17080"/>
                  </a:cubicBezTo>
                  <a:cubicBezTo>
                    <a:pt x="69820" y="16660"/>
                    <a:pt x="68392" y="15232"/>
                    <a:pt x="67972" y="13468"/>
                  </a:cubicBezTo>
                  <a:cubicBezTo>
                    <a:pt x="67226" y="10409"/>
                    <a:pt x="69593" y="7616"/>
                    <a:pt x="72544" y="7616"/>
                  </a:cubicBezTo>
                  <a:close/>
                  <a:moveTo>
                    <a:pt x="61022" y="1"/>
                  </a:moveTo>
                  <a:cubicBezTo>
                    <a:pt x="60565" y="1"/>
                    <a:pt x="60158" y="407"/>
                    <a:pt x="60158" y="865"/>
                  </a:cubicBezTo>
                  <a:cubicBezTo>
                    <a:pt x="60158" y="2629"/>
                    <a:pt x="60242" y="4982"/>
                    <a:pt x="60242" y="7250"/>
                  </a:cubicBezTo>
                  <a:cubicBezTo>
                    <a:pt x="58982" y="5990"/>
                    <a:pt x="56965" y="5234"/>
                    <a:pt x="55453" y="4562"/>
                  </a:cubicBezTo>
                  <a:cubicBezTo>
                    <a:pt x="53689" y="3721"/>
                    <a:pt x="51924" y="3049"/>
                    <a:pt x="50076" y="2461"/>
                  </a:cubicBezTo>
                  <a:cubicBezTo>
                    <a:pt x="46379" y="1369"/>
                    <a:pt x="42514" y="613"/>
                    <a:pt x="38649" y="277"/>
                  </a:cubicBezTo>
                  <a:cubicBezTo>
                    <a:pt x="37134" y="102"/>
                    <a:pt x="35610" y="18"/>
                    <a:pt x="34085" y="18"/>
                  </a:cubicBezTo>
                  <a:cubicBezTo>
                    <a:pt x="31213" y="18"/>
                    <a:pt x="28342" y="316"/>
                    <a:pt x="25542" y="865"/>
                  </a:cubicBezTo>
                  <a:cubicBezTo>
                    <a:pt x="18484" y="2377"/>
                    <a:pt x="11511" y="5738"/>
                    <a:pt x="6218" y="10779"/>
                  </a:cubicBezTo>
                  <a:cubicBezTo>
                    <a:pt x="3025" y="13804"/>
                    <a:pt x="420" y="18173"/>
                    <a:pt x="252" y="22542"/>
                  </a:cubicBezTo>
                  <a:cubicBezTo>
                    <a:pt x="0" y="28843"/>
                    <a:pt x="1765" y="32204"/>
                    <a:pt x="4957" y="35649"/>
                  </a:cubicBezTo>
                  <a:cubicBezTo>
                    <a:pt x="7574" y="38437"/>
                    <a:pt x="11745" y="39998"/>
                    <a:pt x="15795" y="39998"/>
                  </a:cubicBezTo>
                  <a:cubicBezTo>
                    <a:pt x="19677" y="39998"/>
                    <a:pt x="23447" y="38563"/>
                    <a:pt x="25626" y="35396"/>
                  </a:cubicBezTo>
                  <a:cubicBezTo>
                    <a:pt x="27643" y="32456"/>
                    <a:pt x="28063" y="28423"/>
                    <a:pt x="26634" y="25230"/>
                  </a:cubicBezTo>
                  <a:cubicBezTo>
                    <a:pt x="25122" y="21953"/>
                    <a:pt x="21761" y="19601"/>
                    <a:pt x="18232" y="19517"/>
                  </a:cubicBezTo>
                  <a:cubicBezTo>
                    <a:pt x="18085" y="19508"/>
                    <a:pt x="17938" y="19504"/>
                    <a:pt x="17790" y="19504"/>
                  </a:cubicBezTo>
                  <a:cubicBezTo>
                    <a:pt x="15154" y="19504"/>
                    <a:pt x="12466" y="20915"/>
                    <a:pt x="11511" y="23382"/>
                  </a:cubicBezTo>
                  <a:cubicBezTo>
                    <a:pt x="10671" y="25314"/>
                    <a:pt x="11091" y="27667"/>
                    <a:pt x="12603" y="29179"/>
                  </a:cubicBezTo>
                  <a:cubicBezTo>
                    <a:pt x="13113" y="29689"/>
                    <a:pt x="13750" y="30136"/>
                    <a:pt x="14458" y="30136"/>
                  </a:cubicBezTo>
                  <a:cubicBezTo>
                    <a:pt x="14566" y="30136"/>
                    <a:pt x="14676" y="30126"/>
                    <a:pt x="14788" y="30103"/>
                  </a:cubicBezTo>
                  <a:cubicBezTo>
                    <a:pt x="15292" y="30019"/>
                    <a:pt x="15712" y="29599"/>
                    <a:pt x="15796" y="29095"/>
                  </a:cubicBezTo>
                  <a:cubicBezTo>
                    <a:pt x="15880" y="28339"/>
                    <a:pt x="15208" y="27835"/>
                    <a:pt x="14872" y="27331"/>
                  </a:cubicBezTo>
                  <a:cubicBezTo>
                    <a:pt x="14115" y="26238"/>
                    <a:pt x="14284" y="24726"/>
                    <a:pt x="15208" y="23802"/>
                  </a:cubicBezTo>
                  <a:cubicBezTo>
                    <a:pt x="15964" y="23130"/>
                    <a:pt x="17056" y="22878"/>
                    <a:pt x="18148" y="22878"/>
                  </a:cubicBezTo>
                  <a:cubicBezTo>
                    <a:pt x="19157" y="22878"/>
                    <a:pt x="20165" y="23046"/>
                    <a:pt x="21005" y="23550"/>
                  </a:cubicBezTo>
                  <a:cubicBezTo>
                    <a:pt x="22181" y="24222"/>
                    <a:pt x="23022" y="25566"/>
                    <a:pt x="23274" y="26911"/>
                  </a:cubicBezTo>
                  <a:cubicBezTo>
                    <a:pt x="24114" y="31027"/>
                    <a:pt x="20753" y="34388"/>
                    <a:pt x="16300" y="34640"/>
                  </a:cubicBezTo>
                  <a:cubicBezTo>
                    <a:pt x="16154" y="34646"/>
                    <a:pt x="16008" y="34648"/>
                    <a:pt x="15862" y="34648"/>
                  </a:cubicBezTo>
                  <a:cubicBezTo>
                    <a:pt x="13658" y="34648"/>
                    <a:pt x="11485" y="34048"/>
                    <a:pt x="9830" y="32708"/>
                  </a:cubicBezTo>
                  <a:cubicBezTo>
                    <a:pt x="5209" y="29011"/>
                    <a:pt x="4117" y="21533"/>
                    <a:pt x="9326" y="17501"/>
                  </a:cubicBezTo>
                  <a:cubicBezTo>
                    <a:pt x="11787" y="15624"/>
                    <a:pt x="14579" y="14906"/>
                    <a:pt x="17209" y="14906"/>
                  </a:cubicBezTo>
                  <a:cubicBezTo>
                    <a:pt x="19877" y="14906"/>
                    <a:pt x="22378" y="15645"/>
                    <a:pt x="24198" y="16660"/>
                  </a:cubicBezTo>
                  <a:cubicBezTo>
                    <a:pt x="27223" y="18257"/>
                    <a:pt x="29407" y="20861"/>
                    <a:pt x="31087" y="23718"/>
                  </a:cubicBezTo>
                  <a:cubicBezTo>
                    <a:pt x="31928" y="25146"/>
                    <a:pt x="32600" y="26659"/>
                    <a:pt x="33272" y="28171"/>
                  </a:cubicBezTo>
                  <a:cubicBezTo>
                    <a:pt x="33944" y="29599"/>
                    <a:pt x="34532" y="31112"/>
                    <a:pt x="35792" y="32204"/>
                  </a:cubicBezTo>
                  <a:cubicBezTo>
                    <a:pt x="36633" y="32876"/>
                    <a:pt x="37641" y="32876"/>
                    <a:pt x="38733" y="32876"/>
                  </a:cubicBezTo>
                  <a:lnTo>
                    <a:pt x="45035" y="32876"/>
                  </a:lnTo>
                  <a:cubicBezTo>
                    <a:pt x="45959" y="32876"/>
                    <a:pt x="45707" y="32288"/>
                    <a:pt x="45371" y="31952"/>
                  </a:cubicBezTo>
                  <a:cubicBezTo>
                    <a:pt x="44531" y="31112"/>
                    <a:pt x="43354" y="30859"/>
                    <a:pt x="42178" y="30607"/>
                  </a:cubicBezTo>
                  <a:cubicBezTo>
                    <a:pt x="39657" y="29851"/>
                    <a:pt x="39909" y="26490"/>
                    <a:pt x="40666" y="26490"/>
                  </a:cubicBezTo>
                  <a:cubicBezTo>
                    <a:pt x="42934" y="26490"/>
                    <a:pt x="42934" y="26575"/>
                    <a:pt x="44951" y="26575"/>
                  </a:cubicBezTo>
                  <a:cubicBezTo>
                    <a:pt x="45993" y="26544"/>
                    <a:pt x="46777" y="26502"/>
                    <a:pt x="47460" y="26502"/>
                  </a:cubicBezTo>
                  <a:cubicBezTo>
                    <a:pt x="48649" y="26502"/>
                    <a:pt x="49528" y="26629"/>
                    <a:pt x="50916" y="27163"/>
                  </a:cubicBezTo>
                  <a:cubicBezTo>
                    <a:pt x="52176" y="27583"/>
                    <a:pt x="53269" y="28759"/>
                    <a:pt x="54025" y="29851"/>
                  </a:cubicBezTo>
                  <a:cubicBezTo>
                    <a:pt x="54445" y="30439"/>
                    <a:pt x="54781" y="30943"/>
                    <a:pt x="54949" y="31532"/>
                  </a:cubicBezTo>
                  <a:cubicBezTo>
                    <a:pt x="55117" y="31952"/>
                    <a:pt x="55285" y="32456"/>
                    <a:pt x="55621" y="32624"/>
                  </a:cubicBezTo>
                  <a:lnTo>
                    <a:pt x="55705" y="32624"/>
                  </a:lnTo>
                  <a:cubicBezTo>
                    <a:pt x="56153" y="32848"/>
                    <a:pt x="57124" y="32885"/>
                    <a:pt x="57722" y="32885"/>
                  </a:cubicBezTo>
                  <a:cubicBezTo>
                    <a:pt x="58020" y="32885"/>
                    <a:pt x="58226" y="32876"/>
                    <a:pt x="58226" y="32876"/>
                  </a:cubicBezTo>
                  <a:lnTo>
                    <a:pt x="61586" y="32876"/>
                  </a:lnTo>
                  <a:cubicBezTo>
                    <a:pt x="61839" y="32876"/>
                    <a:pt x="64359" y="32876"/>
                    <a:pt x="64275" y="32624"/>
                  </a:cubicBezTo>
                  <a:cubicBezTo>
                    <a:pt x="63939" y="31280"/>
                    <a:pt x="62427" y="31027"/>
                    <a:pt x="61250" y="30355"/>
                  </a:cubicBezTo>
                  <a:cubicBezTo>
                    <a:pt x="60158" y="29683"/>
                    <a:pt x="59150" y="28927"/>
                    <a:pt x="58646" y="27667"/>
                  </a:cubicBezTo>
                  <a:cubicBezTo>
                    <a:pt x="58394" y="26995"/>
                    <a:pt x="58562" y="25482"/>
                    <a:pt x="58982" y="24978"/>
                  </a:cubicBezTo>
                  <a:cubicBezTo>
                    <a:pt x="59318" y="24558"/>
                    <a:pt x="59738" y="24306"/>
                    <a:pt x="60242" y="24222"/>
                  </a:cubicBezTo>
                  <a:cubicBezTo>
                    <a:pt x="60410" y="24194"/>
                    <a:pt x="60588" y="24185"/>
                    <a:pt x="60768" y="24185"/>
                  </a:cubicBezTo>
                  <a:cubicBezTo>
                    <a:pt x="61129" y="24185"/>
                    <a:pt x="61502" y="24222"/>
                    <a:pt x="61839" y="24222"/>
                  </a:cubicBezTo>
                  <a:cubicBezTo>
                    <a:pt x="62511" y="24306"/>
                    <a:pt x="63183" y="24474"/>
                    <a:pt x="63855" y="24558"/>
                  </a:cubicBezTo>
                  <a:cubicBezTo>
                    <a:pt x="65115" y="24726"/>
                    <a:pt x="66376" y="24726"/>
                    <a:pt x="67636" y="24726"/>
                  </a:cubicBezTo>
                  <a:cubicBezTo>
                    <a:pt x="69820" y="24642"/>
                    <a:pt x="71921" y="24306"/>
                    <a:pt x="73937" y="23634"/>
                  </a:cubicBezTo>
                  <a:cubicBezTo>
                    <a:pt x="75366" y="23130"/>
                    <a:pt x="76710" y="22542"/>
                    <a:pt x="77886" y="21617"/>
                  </a:cubicBezTo>
                  <a:cubicBezTo>
                    <a:pt x="78782" y="20945"/>
                    <a:pt x="78932" y="20759"/>
                    <a:pt x="78533" y="20759"/>
                  </a:cubicBezTo>
                  <a:cubicBezTo>
                    <a:pt x="78334" y="20759"/>
                    <a:pt x="77998" y="20805"/>
                    <a:pt x="77550" y="20861"/>
                  </a:cubicBezTo>
                  <a:cubicBezTo>
                    <a:pt x="76566" y="20960"/>
                    <a:pt x="75581" y="21000"/>
                    <a:pt x="74614" y="21000"/>
                  </a:cubicBezTo>
                  <a:cubicBezTo>
                    <a:pt x="73930" y="21000"/>
                    <a:pt x="73254" y="20980"/>
                    <a:pt x="72593" y="20945"/>
                  </a:cubicBezTo>
                  <a:cubicBezTo>
                    <a:pt x="70997" y="20861"/>
                    <a:pt x="69484" y="20693"/>
                    <a:pt x="68140" y="20021"/>
                  </a:cubicBezTo>
                  <a:cubicBezTo>
                    <a:pt x="67048" y="19433"/>
                    <a:pt x="66039" y="18845"/>
                    <a:pt x="65199" y="18005"/>
                  </a:cubicBezTo>
                  <a:cubicBezTo>
                    <a:pt x="65115" y="17837"/>
                    <a:pt x="65031" y="17416"/>
                    <a:pt x="65199" y="17164"/>
                  </a:cubicBezTo>
                  <a:cubicBezTo>
                    <a:pt x="65296" y="17100"/>
                    <a:pt x="65429" y="17073"/>
                    <a:pt x="65566" y="17073"/>
                  </a:cubicBezTo>
                  <a:cubicBezTo>
                    <a:pt x="65787" y="17073"/>
                    <a:pt x="66020" y="17145"/>
                    <a:pt x="66123" y="17248"/>
                  </a:cubicBezTo>
                  <a:cubicBezTo>
                    <a:pt x="67636" y="18509"/>
                    <a:pt x="69904" y="19517"/>
                    <a:pt x="72257" y="19685"/>
                  </a:cubicBezTo>
                  <a:cubicBezTo>
                    <a:pt x="73097" y="19685"/>
                    <a:pt x="73900" y="19722"/>
                    <a:pt x="74715" y="19722"/>
                  </a:cubicBezTo>
                  <a:cubicBezTo>
                    <a:pt x="75123" y="19722"/>
                    <a:pt x="75534" y="19713"/>
                    <a:pt x="75954" y="19685"/>
                  </a:cubicBezTo>
                  <a:lnTo>
                    <a:pt x="78222" y="19685"/>
                  </a:lnTo>
                  <a:cubicBezTo>
                    <a:pt x="78334" y="19685"/>
                    <a:pt x="78502" y="19694"/>
                    <a:pt x="78683" y="19694"/>
                  </a:cubicBezTo>
                  <a:cubicBezTo>
                    <a:pt x="79044" y="19694"/>
                    <a:pt x="79455" y="19657"/>
                    <a:pt x="79567" y="19433"/>
                  </a:cubicBezTo>
                  <a:cubicBezTo>
                    <a:pt x="79651" y="19265"/>
                    <a:pt x="79651" y="19181"/>
                    <a:pt x="79651" y="19097"/>
                  </a:cubicBezTo>
                  <a:cubicBezTo>
                    <a:pt x="79483" y="13972"/>
                    <a:pt x="79062" y="8258"/>
                    <a:pt x="73769" y="5822"/>
                  </a:cubicBezTo>
                  <a:cubicBezTo>
                    <a:pt x="69820" y="4058"/>
                    <a:pt x="63855" y="1285"/>
                    <a:pt x="61418" y="109"/>
                  </a:cubicBezTo>
                  <a:cubicBezTo>
                    <a:pt x="61288" y="34"/>
                    <a:pt x="61153" y="1"/>
                    <a:pt x="610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slide">
  <p:cSld name="CAPTION_ONLY_1">
    <p:spTree>
      <p:nvGrpSpPr>
        <p:cNvPr id="227" name="Shape 227"/>
        <p:cNvGrpSpPr/>
        <p:nvPr/>
      </p:nvGrpSpPr>
      <p:grpSpPr>
        <a:xfrm>
          <a:off x="0" y="0"/>
          <a:ext cx="0" cy="0"/>
          <a:chOff x="0" y="0"/>
          <a:chExt cx="0" cy="0"/>
        </a:xfrm>
      </p:grpSpPr>
      <p:grpSp>
        <p:nvGrpSpPr>
          <p:cNvPr id="228" name="Google Shape;228;p19"/>
          <p:cNvGrpSpPr/>
          <p:nvPr/>
        </p:nvGrpSpPr>
        <p:grpSpPr>
          <a:xfrm>
            <a:off x="1569153" y="2104801"/>
            <a:ext cx="6027469" cy="1088673"/>
            <a:chOff x="1019500" y="2421025"/>
            <a:chExt cx="5536900" cy="999975"/>
          </a:xfrm>
        </p:grpSpPr>
        <p:sp>
          <p:nvSpPr>
            <p:cNvPr id="229" name="Google Shape;229;p19"/>
            <p:cNvSpPr/>
            <p:nvPr/>
          </p:nvSpPr>
          <p:spPr>
            <a:xfrm>
              <a:off x="3348925" y="2444725"/>
              <a:ext cx="3207475" cy="808700"/>
            </a:xfrm>
            <a:custGeom>
              <a:rect b="b" l="l" r="r" t="t"/>
              <a:pathLst>
                <a:path extrusionOk="0" h="32348" w="128299">
                  <a:moveTo>
                    <a:pt x="111747" y="421"/>
                  </a:moveTo>
                  <a:cubicBezTo>
                    <a:pt x="108218" y="421"/>
                    <a:pt x="105277" y="3362"/>
                    <a:pt x="105277" y="6890"/>
                  </a:cubicBezTo>
                  <a:lnTo>
                    <a:pt x="105277" y="25458"/>
                  </a:lnTo>
                  <a:cubicBezTo>
                    <a:pt x="105277" y="28987"/>
                    <a:pt x="108218" y="31928"/>
                    <a:pt x="111747" y="31928"/>
                  </a:cubicBezTo>
                  <a:lnTo>
                    <a:pt x="126030" y="31928"/>
                  </a:lnTo>
                  <a:cubicBezTo>
                    <a:pt x="127290" y="31928"/>
                    <a:pt x="128298" y="30920"/>
                    <a:pt x="128298" y="29659"/>
                  </a:cubicBezTo>
                  <a:cubicBezTo>
                    <a:pt x="128298" y="28483"/>
                    <a:pt x="127290" y="27475"/>
                    <a:pt x="126030" y="27475"/>
                  </a:cubicBezTo>
                  <a:lnTo>
                    <a:pt x="111747" y="27475"/>
                  </a:lnTo>
                  <a:cubicBezTo>
                    <a:pt x="110654" y="27475"/>
                    <a:pt x="109814" y="26551"/>
                    <a:pt x="109814" y="25458"/>
                  </a:cubicBezTo>
                  <a:lnTo>
                    <a:pt x="109814" y="18233"/>
                  </a:lnTo>
                  <a:lnTo>
                    <a:pt x="123509" y="18233"/>
                  </a:lnTo>
                  <a:cubicBezTo>
                    <a:pt x="124686" y="18233"/>
                    <a:pt x="125694" y="17309"/>
                    <a:pt x="125694" y="16132"/>
                  </a:cubicBezTo>
                  <a:cubicBezTo>
                    <a:pt x="125694" y="14956"/>
                    <a:pt x="124686" y="13948"/>
                    <a:pt x="123509" y="13948"/>
                  </a:cubicBezTo>
                  <a:lnTo>
                    <a:pt x="109814" y="13948"/>
                  </a:lnTo>
                  <a:lnTo>
                    <a:pt x="109814" y="6890"/>
                  </a:lnTo>
                  <a:cubicBezTo>
                    <a:pt x="109814" y="5798"/>
                    <a:pt x="110654" y="4874"/>
                    <a:pt x="111747" y="4874"/>
                  </a:cubicBezTo>
                  <a:lnTo>
                    <a:pt x="126030" y="4874"/>
                  </a:lnTo>
                  <a:cubicBezTo>
                    <a:pt x="127290" y="4874"/>
                    <a:pt x="128298" y="3866"/>
                    <a:pt x="128298" y="2689"/>
                  </a:cubicBezTo>
                  <a:cubicBezTo>
                    <a:pt x="128298" y="1429"/>
                    <a:pt x="127290" y="421"/>
                    <a:pt x="126030" y="421"/>
                  </a:cubicBezTo>
                  <a:close/>
                  <a:moveTo>
                    <a:pt x="12772" y="1"/>
                  </a:moveTo>
                  <a:cubicBezTo>
                    <a:pt x="10335" y="1"/>
                    <a:pt x="8151" y="421"/>
                    <a:pt x="6302" y="1345"/>
                  </a:cubicBezTo>
                  <a:cubicBezTo>
                    <a:pt x="4454" y="2185"/>
                    <a:pt x="3025" y="3362"/>
                    <a:pt x="2017" y="4790"/>
                  </a:cubicBezTo>
                  <a:cubicBezTo>
                    <a:pt x="1009" y="6218"/>
                    <a:pt x="589" y="7815"/>
                    <a:pt x="589" y="9663"/>
                  </a:cubicBezTo>
                  <a:cubicBezTo>
                    <a:pt x="589" y="11343"/>
                    <a:pt x="925" y="12772"/>
                    <a:pt x="1681" y="13864"/>
                  </a:cubicBezTo>
                  <a:cubicBezTo>
                    <a:pt x="2521" y="15040"/>
                    <a:pt x="3782" y="16048"/>
                    <a:pt x="5462" y="16889"/>
                  </a:cubicBezTo>
                  <a:cubicBezTo>
                    <a:pt x="7142" y="17645"/>
                    <a:pt x="9495" y="18317"/>
                    <a:pt x="12352" y="18821"/>
                  </a:cubicBezTo>
                  <a:cubicBezTo>
                    <a:pt x="15208" y="19409"/>
                    <a:pt x="17225" y="19997"/>
                    <a:pt x="18401" y="20669"/>
                  </a:cubicBezTo>
                  <a:cubicBezTo>
                    <a:pt x="19577" y="21426"/>
                    <a:pt x="20165" y="22350"/>
                    <a:pt x="20165" y="23442"/>
                  </a:cubicBezTo>
                  <a:cubicBezTo>
                    <a:pt x="20165" y="24870"/>
                    <a:pt x="19493" y="25963"/>
                    <a:pt x="18233" y="26719"/>
                  </a:cubicBezTo>
                  <a:cubicBezTo>
                    <a:pt x="16889" y="27559"/>
                    <a:pt x="15124" y="27895"/>
                    <a:pt x="12940" y="27895"/>
                  </a:cubicBezTo>
                  <a:cubicBezTo>
                    <a:pt x="10503" y="27895"/>
                    <a:pt x="8571" y="27475"/>
                    <a:pt x="6974" y="26635"/>
                  </a:cubicBezTo>
                  <a:cubicBezTo>
                    <a:pt x="6050" y="26047"/>
                    <a:pt x="5210" y="25374"/>
                    <a:pt x="4454" y="24618"/>
                  </a:cubicBezTo>
                  <a:cubicBezTo>
                    <a:pt x="4016" y="24049"/>
                    <a:pt x="3351" y="23777"/>
                    <a:pt x="2671" y="23777"/>
                  </a:cubicBezTo>
                  <a:cubicBezTo>
                    <a:pt x="2045" y="23777"/>
                    <a:pt x="1408" y="24007"/>
                    <a:pt x="925" y="24450"/>
                  </a:cubicBezTo>
                  <a:cubicBezTo>
                    <a:pt x="85" y="25374"/>
                    <a:pt x="1" y="26887"/>
                    <a:pt x="841" y="27811"/>
                  </a:cubicBezTo>
                  <a:cubicBezTo>
                    <a:pt x="3530" y="30836"/>
                    <a:pt x="7562" y="32348"/>
                    <a:pt x="12940" y="32348"/>
                  </a:cubicBezTo>
                  <a:cubicBezTo>
                    <a:pt x="15460" y="32348"/>
                    <a:pt x="17645" y="32012"/>
                    <a:pt x="19493" y="31256"/>
                  </a:cubicBezTo>
                  <a:cubicBezTo>
                    <a:pt x="21342" y="30500"/>
                    <a:pt x="22854" y="29407"/>
                    <a:pt x="23862" y="27979"/>
                  </a:cubicBezTo>
                  <a:cubicBezTo>
                    <a:pt x="24955" y="26635"/>
                    <a:pt x="25459" y="25038"/>
                    <a:pt x="25459" y="23190"/>
                  </a:cubicBezTo>
                  <a:cubicBezTo>
                    <a:pt x="25459" y="21426"/>
                    <a:pt x="25123" y="19997"/>
                    <a:pt x="24282" y="18905"/>
                  </a:cubicBezTo>
                  <a:cubicBezTo>
                    <a:pt x="23526" y="17729"/>
                    <a:pt x="22350" y="16721"/>
                    <a:pt x="20670" y="15964"/>
                  </a:cubicBezTo>
                  <a:cubicBezTo>
                    <a:pt x="18989" y="15208"/>
                    <a:pt x="16805" y="14536"/>
                    <a:pt x="13948" y="14032"/>
                  </a:cubicBezTo>
                  <a:cubicBezTo>
                    <a:pt x="10923" y="13528"/>
                    <a:pt x="8823" y="12856"/>
                    <a:pt x="7647" y="12100"/>
                  </a:cubicBezTo>
                  <a:cubicBezTo>
                    <a:pt x="6554" y="11343"/>
                    <a:pt x="5966" y="10335"/>
                    <a:pt x="5966" y="9075"/>
                  </a:cubicBezTo>
                  <a:cubicBezTo>
                    <a:pt x="5966" y="7731"/>
                    <a:pt x="6554" y="6638"/>
                    <a:pt x="7731" y="5714"/>
                  </a:cubicBezTo>
                  <a:cubicBezTo>
                    <a:pt x="8907" y="4874"/>
                    <a:pt x="10671" y="4454"/>
                    <a:pt x="12856" y="4454"/>
                  </a:cubicBezTo>
                  <a:cubicBezTo>
                    <a:pt x="15040" y="4454"/>
                    <a:pt x="16805" y="4874"/>
                    <a:pt x="18149" y="5714"/>
                  </a:cubicBezTo>
                  <a:cubicBezTo>
                    <a:pt x="18821" y="6218"/>
                    <a:pt x="19493" y="6806"/>
                    <a:pt x="20081" y="7563"/>
                  </a:cubicBezTo>
                  <a:cubicBezTo>
                    <a:pt x="20601" y="8177"/>
                    <a:pt x="21333" y="8499"/>
                    <a:pt x="22068" y="8499"/>
                  </a:cubicBezTo>
                  <a:cubicBezTo>
                    <a:pt x="22641" y="8499"/>
                    <a:pt x="23216" y="8303"/>
                    <a:pt x="23694" y="7899"/>
                  </a:cubicBezTo>
                  <a:cubicBezTo>
                    <a:pt x="24618" y="6974"/>
                    <a:pt x="24702" y="5462"/>
                    <a:pt x="23862" y="4454"/>
                  </a:cubicBezTo>
                  <a:cubicBezTo>
                    <a:pt x="22770" y="3278"/>
                    <a:pt x="21510" y="2269"/>
                    <a:pt x="20165" y="1597"/>
                  </a:cubicBezTo>
                  <a:cubicBezTo>
                    <a:pt x="18149" y="589"/>
                    <a:pt x="15628" y="1"/>
                    <a:pt x="12772" y="1"/>
                  </a:cubicBezTo>
                  <a:close/>
                  <a:moveTo>
                    <a:pt x="37641" y="1"/>
                  </a:moveTo>
                  <a:cubicBezTo>
                    <a:pt x="36213" y="1"/>
                    <a:pt x="35121" y="1177"/>
                    <a:pt x="35121" y="2605"/>
                  </a:cubicBezTo>
                  <a:lnTo>
                    <a:pt x="35121" y="19829"/>
                  </a:lnTo>
                  <a:cubicBezTo>
                    <a:pt x="35121" y="23946"/>
                    <a:pt x="36213" y="27055"/>
                    <a:pt x="38398" y="29155"/>
                  </a:cubicBezTo>
                  <a:cubicBezTo>
                    <a:pt x="40582" y="31256"/>
                    <a:pt x="43775" y="32348"/>
                    <a:pt x="47976" y="32348"/>
                  </a:cubicBezTo>
                  <a:cubicBezTo>
                    <a:pt x="52093" y="32348"/>
                    <a:pt x="55286" y="31256"/>
                    <a:pt x="57470" y="29155"/>
                  </a:cubicBezTo>
                  <a:cubicBezTo>
                    <a:pt x="59655" y="27055"/>
                    <a:pt x="60747" y="23946"/>
                    <a:pt x="60747" y="19829"/>
                  </a:cubicBezTo>
                  <a:lnTo>
                    <a:pt x="60747" y="2605"/>
                  </a:lnTo>
                  <a:cubicBezTo>
                    <a:pt x="60747" y="1177"/>
                    <a:pt x="59655" y="1"/>
                    <a:pt x="58226" y="1"/>
                  </a:cubicBezTo>
                  <a:cubicBezTo>
                    <a:pt x="56798" y="1"/>
                    <a:pt x="55622" y="1177"/>
                    <a:pt x="55622" y="2605"/>
                  </a:cubicBezTo>
                  <a:lnTo>
                    <a:pt x="55622" y="19241"/>
                  </a:lnTo>
                  <a:cubicBezTo>
                    <a:pt x="55622" y="22182"/>
                    <a:pt x="55033" y="24366"/>
                    <a:pt x="53773" y="25795"/>
                  </a:cubicBezTo>
                  <a:cubicBezTo>
                    <a:pt x="52513" y="27223"/>
                    <a:pt x="50580" y="27895"/>
                    <a:pt x="47976" y="27895"/>
                  </a:cubicBezTo>
                  <a:cubicBezTo>
                    <a:pt x="45287" y="27895"/>
                    <a:pt x="43355" y="27223"/>
                    <a:pt x="42094" y="25795"/>
                  </a:cubicBezTo>
                  <a:cubicBezTo>
                    <a:pt x="40834" y="24366"/>
                    <a:pt x="40246" y="22182"/>
                    <a:pt x="40246" y="19241"/>
                  </a:cubicBezTo>
                  <a:lnTo>
                    <a:pt x="40246" y="2605"/>
                  </a:lnTo>
                  <a:cubicBezTo>
                    <a:pt x="40246" y="1177"/>
                    <a:pt x="39070" y="1"/>
                    <a:pt x="37641" y="1"/>
                  </a:cubicBezTo>
                  <a:close/>
                  <a:moveTo>
                    <a:pt x="82928" y="1"/>
                  </a:moveTo>
                  <a:cubicBezTo>
                    <a:pt x="80491" y="1"/>
                    <a:pt x="78307" y="421"/>
                    <a:pt x="76458" y="1261"/>
                  </a:cubicBezTo>
                  <a:cubicBezTo>
                    <a:pt x="74610" y="2185"/>
                    <a:pt x="73182" y="3278"/>
                    <a:pt x="72257" y="4790"/>
                  </a:cubicBezTo>
                  <a:cubicBezTo>
                    <a:pt x="71249" y="6218"/>
                    <a:pt x="70745" y="7815"/>
                    <a:pt x="70745" y="9579"/>
                  </a:cubicBezTo>
                  <a:cubicBezTo>
                    <a:pt x="70745" y="11259"/>
                    <a:pt x="71165" y="12688"/>
                    <a:pt x="71921" y="13864"/>
                  </a:cubicBezTo>
                  <a:cubicBezTo>
                    <a:pt x="72678" y="15040"/>
                    <a:pt x="73938" y="16048"/>
                    <a:pt x="75618" y="16805"/>
                  </a:cubicBezTo>
                  <a:cubicBezTo>
                    <a:pt x="77383" y="17645"/>
                    <a:pt x="79651" y="18317"/>
                    <a:pt x="82508" y="18821"/>
                  </a:cubicBezTo>
                  <a:cubicBezTo>
                    <a:pt x="85448" y="19409"/>
                    <a:pt x="87465" y="19997"/>
                    <a:pt x="88557" y="20669"/>
                  </a:cubicBezTo>
                  <a:cubicBezTo>
                    <a:pt x="89733" y="21426"/>
                    <a:pt x="90322" y="22266"/>
                    <a:pt x="90322" y="23442"/>
                  </a:cubicBezTo>
                  <a:cubicBezTo>
                    <a:pt x="90322" y="24870"/>
                    <a:pt x="89649" y="25963"/>
                    <a:pt x="88389" y="26719"/>
                  </a:cubicBezTo>
                  <a:cubicBezTo>
                    <a:pt x="87129" y="27559"/>
                    <a:pt x="85364" y="27895"/>
                    <a:pt x="83096" y="27895"/>
                  </a:cubicBezTo>
                  <a:cubicBezTo>
                    <a:pt x="80743" y="27895"/>
                    <a:pt x="78727" y="27475"/>
                    <a:pt x="77131" y="26551"/>
                  </a:cubicBezTo>
                  <a:cubicBezTo>
                    <a:pt x="76206" y="26047"/>
                    <a:pt x="75366" y="25374"/>
                    <a:pt x="74694" y="24534"/>
                  </a:cubicBezTo>
                  <a:cubicBezTo>
                    <a:pt x="74222" y="24019"/>
                    <a:pt x="73574" y="23767"/>
                    <a:pt x="72919" y="23767"/>
                  </a:cubicBezTo>
                  <a:cubicBezTo>
                    <a:pt x="72292" y="23767"/>
                    <a:pt x="71658" y="23998"/>
                    <a:pt x="71165" y="24450"/>
                  </a:cubicBezTo>
                  <a:cubicBezTo>
                    <a:pt x="70241" y="25374"/>
                    <a:pt x="70157" y="26887"/>
                    <a:pt x="70997" y="27811"/>
                  </a:cubicBezTo>
                  <a:cubicBezTo>
                    <a:pt x="73770" y="30836"/>
                    <a:pt x="77803" y="32348"/>
                    <a:pt x="83180" y="32348"/>
                  </a:cubicBezTo>
                  <a:cubicBezTo>
                    <a:pt x="85617" y="32348"/>
                    <a:pt x="87801" y="31928"/>
                    <a:pt x="89649" y="31256"/>
                  </a:cubicBezTo>
                  <a:cubicBezTo>
                    <a:pt x="91582" y="30500"/>
                    <a:pt x="93010" y="29407"/>
                    <a:pt x="94102" y="27979"/>
                  </a:cubicBezTo>
                  <a:cubicBezTo>
                    <a:pt x="95111" y="26635"/>
                    <a:pt x="95615" y="25038"/>
                    <a:pt x="95615" y="23190"/>
                  </a:cubicBezTo>
                  <a:cubicBezTo>
                    <a:pt x="95615" y="21426"/>
                    <a:pt x="95279" y="19997"/>
                    <a:pt x="94523" y="18821"/>
                  </a:cubicBezTo>
                  <a:cubicBezTo>
                    <a:pt x="93766" y="17729"/>
                    <a:pt x="92506" y="16721"/>
                    <a:pt x="90910" y="15964"/>
                  </a:cubicBezTo>
                  <a:cubicBezTo>
                    <a:pt x="89229" y="15208"/>
                    <a:pt x="86961" y="14536"/>
                    <a:pt x="84188" y="14032"/>
                  </a:cubicBezTo>
                  <a:cubicBezTo>
                    <a:pt x="81163" y="13528"/>
                    <a:pt x="79063" y="12856"/>
                    <a:pt x="77887" y="12100"/>
                  </a:cubicBezTo>
                  <a:cubicBezTo>
                    <a:pt x="76710" y="11343"/>
                    <a:pt x="76122" y="10335"/>
                    <a:pt x="76122" y="9075"/>
                  </a:cubicBezTo>
                  <a:cubicBezTo>
                    <a:pt x="76122" y="7731"/>
                    <a:pt x="76710" y="6638"/>
                    <a:pt x="77887" y="5714"/>
                  </a:cubicBezTo>
                  <a:cubicBezTo>
                    <a:pt x="79147" y="4874"/>
                    <a:pt x="80827" y="4454"/>
                    <a:pt x="83012" y="4454"/>
                  </a:cubicBezTo>
                  <a:cubicBezTo>
                    <a:pt x="85196" y="4454"/>
                    <a:pt x="86961" y="4874"/>
                    <a:pt x="88305" y="5714"/>
                  </a:cubicBezTo>
                  <a:cubicBezTo>
                    <a:pt x="89061" y="6218"/>
                    <a:pt x="89733" y="6806"/>
                    <a:pt x="90322" y="7563"/>
                  </a:cubicBezTo>
                  <a:cubicBezTo>
                    <a:pt x="90794" y="8177"/>
                    <a:pt x="91505" y="8499"/>
                    <a:pt x="92232" y="8499"/>
                  </a:cubicBezTo>
                  <a:cubicBezTo>
                    <a:pt x="92797" y="8499"/>
                    <a:pt x="93372" y="8303"/>
                    <a:pt x="93850" y="7899"/>
                  </a:cubicBezTo>
                  <a:cubicBezTo>
                    <a:pt x="94859" y="6974"/>
                    <a:pt x="94943" y="5462"/>
                    <a:pt x="94018" y="4454"/>
                  </a:cubicBezTo>
                  <a:cubicBezTo>
                    <a:pt x="92926" y="3278"/>
                    <a:pt x="91750" y="2269"/>
                    <a:pt x="90322" y="1597"/>
                  </a:cubicBezTo>
                  <a:cubicBezTo>
                    <a:pt x="88305" y="505"/>
                    <a:pt x="85869" y="1"/>
                    <a:pt x="829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9"/>
            <p:cNvSpPr/>
            <p:nvPr/>
          </p:nvSpPr>
          <p:spPr>
            <a:xfrm>
              <a:off x="1019500" y="2421025"/>
              <a:ext cx="1991275" cy="999975"/>
            </a:xfrm>
            <a:custGeom>
              <a:rect b="b" l="l" r="r" t="t"/>
              <a:pathLst>
                <a:path extrusionOk="0" h="39999" w="79651">
                  <a:moveTo>
                    <a:pt x="74525" y="11745"/>
                  </a:moveTo>
                  <a:cubicBezTo>
                    <a:pt x="74189" y="11745"/>
                    <a:pt x="73853" y="11871"/>
                    <a:pt x="73601" y="12123"/>
                  </a:cubicBezTo>
                  <a:cubicBezTo>
                    <a:pt x="73097" y="12711"/>
                    <a:pt x="73097" y="13636"/>
                    <a:pt x="73853" y="14140"/>
                  </a:cubicBezTo>
                  <a:cubicBezTo>
                    <a:pt x="74063" y="14266"/>
                    <a:pt x="74315" y="14329"/>
                    <a:pt x="74567" y="14329"/>
                  </a:cubicBezTo>
                  <a:cubicBezTo>
                    <a:pt x="74820" y="14329"/>
                    <a:pt x="75072" y="14266"/>
                    <a:pt x="75282" y="14140"/>
                  </a:cubicBezTo>
                  <a:cubicBezTo>
                    <a:pt x="75954" y="13636"/>
                    <a:pt x="76038" y="12711"/>
                    <a:pt x="75450" y="12123"/>
                  </a:cubicBezTo>
                  <a:cubicBezTo>
                    <a:pt x="75198" y="11871"/>
                    <a:pt x="74862" y="11745"/>
                    <a:pt x="74525" y="11745"/>
                  </a:cubicBezTo>
                  <a:close/>
                  <a:moveTo>
                    <a:pt x="72544" y="7616"/>
                  </a:moveTo>
                  <a:cubicBezTo>
                    <a:pt x="72917" y="7616"/>
                    <a:pt x="73299" y="7660"/>
                    <a:pt x="73685" y="7754"/>
                  </a:cubicBezTo>
                  <a:cubicBezTo>
                    <a:pt x="75450" y="8174"/>
                    <a:pt x="76878" y="9603"/>
                    <a:pt x="77298" y="11283"/>
                  </a:cubicBezTo>
                  <a:cubicBezTo>
                    <a:pt x="77977" y="14374"/>
                    <a:pt x="75611" y="17195"/>
                    <a:pt x="72629" y="17195"/>
                  </a:cubicBezTo>
                  <a:cubicBezTo>
                    <a:pt x="72287" y="17195"/>
                    <a:pt x="71938" y="17158"/>
                    <a:pt x="71585" y="17080"/>
                  </a:cubicBezTo>
                  <a:cubicBezTo>
                    <a:pt x="69820" y="16660"/>
                    <a:pt x="68392" y="15232"/>
                    <a:pt x="67972" y="13468"/>
                  </a:cubicBezTo>
                  <a:cubicBezTo>
                    <a:pt x="67226" y="10409"/>
                    <a:pt x="69593" y="7616"/>
                    <a:pt x="72544" y="7616"/>
                  </a:cubicBezTo>
                  <a:close/>
                  <a:moveTo>
                    <a:pt x="61022" y="1"/>
                  </a:moveTo>
                  <a:cubicBezTo>
                    <a:pt x="60565" y="1"/>
                    <a:pt x="60158" y="407"/>
                    <a:pt x="60158" y="865"/>
                  </a:cubicBezTo>
                  <a:cubicBezTo>
                    <a:pt x="60158" y="2629"/>
                    <a:pt x="60242" y="4982"/>
                    <a:pt x="60242" y="7250"/>
                  </a:cubicBezTo>
                  <a:cubicBezTo>
                    <a:pt x="58982" y="5990"/>
                    <a:pt x="56965" y="5234"/>
                    <a:pt x="55453" y="4562"/>
                  </a:cubicBezTo>
                  <a:cubicBezTo>
                    <a:pt x="53689" y="3721"/>
                    <a:pt x="51924" y="3049"/>
                    <a:pt x="50076" y="2461"/>
                  </a:cubicBezTo>
                  <a:cubicBezTo>
                    <a:pt x="46379" y="1369"/>
                    <a:pt x="42514" y="613"/>
                    <a:pt x="38649" y="277"/>
                  </a:cubicBezTo>
                  <a:cubicBezTo>
                    <a:pt x="37134" y="102"/>
                    <a:pt x="35610" y="18"/>
                    <a:pt x="34085" y="18"/>
                  </a:cubicBezTo>
                  <a:cubicBezTo>
                    <a:pt x="31213" y="18"/>
                    <a:pt x="28342" y="316"/>
                    <a:pt x="25542" y="865"/>
                  </a:cubicBezTo>
                  <a:cubicBezTo>
                    <a:pt x="18484" y="2377"/>
                    <a:pt x="11511" y="5738"/>
                    <a:pt x="6218" y="10779"/>
                  </a:cubicBezTo>
                  <a:cubicBezTo>
                    <a:pt x="3025" y="13804"/>
                    <a:pt x="420" y="18173"/>
                    <a:pt x="252" y="22542"/>
                  </a:cubicBezTo>
                  <a:cubicBezTo>
                    <a:pt x="0" y="28843"/>
                    <a:pt x="1765" y="32204"/>
                    <a:pt x="4957" y="35649"/>
                  </a:cubicBezTo>
                  <a:cubicBezTo>
                    <a:pt x="7574" y="38437"/>
                    <a:pt x="11745" y="39998"/>
                    <a:pt x="15795" y="39998"/>
                  </a:cubicBezTo>
                  <a:cubicBezTo>
                    <a:pt x="19677" y="39998"/>
                    <a:pt x="23447" y="38563"/>
                    <a:pt x="25626" y="35396"/>
                  </a:cubicBezTo>
                  <a:cubicBezTo>
                    <a:pt x="27643" y="32456"/>
                    <a:pt x="28063" y="28423"/>
                    <a:pt x="26634" y="25230"/>
                  </a:cubicBezTo>
                  <a:cubicBezTo>
                    <a:pt x="25122" y="21953"/>
                    <a:pt x="21761" y="19601"/>
                    <a:pt x="18232" y="19517"/>
                  </a:cubicBezTo>
                  <a:cubicBezTo>
                    <a:pt x="18085" y="19508"/>
                    <a:pt x="17938" y="19504"/>
                    <a:pt x="17790" y="19504"/>
                  </a:cubicBezTo>
                  <a:cubicBezTo>
                    <a:pt x="15154" y="19504"/>
                    <a:pt x="12466" y="20915"/>
                    <a:pt x="11511" y="23382"/>
                  </a:cubicBezTo>
                  <a:cubicBezTo>
                    <a:pt x="10671" y="25314"/>
                    <a:pt x="11091" y="27667"/>
                    <a:pt x="12603" y="29179"/>
                  </a:cubicBezTo>
                  <a:cubicBezTo>
                    <a:pt x="13113" y="29689"/>
                    <a:pt x="13750" y="30136"/>
                    <a:pt x="14458" y="30136"/>
                  </a:cubicBezTo>
                  <a:cubicBezTo>
                    <a:pt x="14566" y="30136"/>
                    <a:pt x="14676" y="30126"/>
                    <a:pt x="14788" y="30103"/>
                  </a:cubicBezTo>
                  <a:cubicBezTo>
                    <a:pt x="15292" y="30019"/>
                    <a:pt x="15712" y="29599"/>
                    <a:pt x="15796" y="29095"/>
                  </a:cubicBezTo>
                  <a:cubicBezTo>
                    <a:pt x="15880" y="28339"/>
                    <a:pt x="15208" y="27835"/>
                    <a:pt x="14872" y="27331"/>
                  </a:cubicBezTo>
                  <a:cubicBezTo>
                    <a:pt x="14115" y="26238"/>
                    <a:pt x="14284" y="24726"/>
                    <a:pt x="15208" y="23802"/>
                  </a:cubicBezTo>
                  <a:cubicBezTo>
                    <a:pt x="15964" y="23130"/>
                    <a:pt x="17056" y="22878"/>
                    <a:pt x="18148" y="22878"/>
                  </a:cubicBezTo>
                  <a:cubicBezTo>
                    <a:pt x="19157" y="22878"/>
                    <a:pt x="20165" y="23046"/>
                    <a:pt x="21005" y="23550"/>
                  </a:cubicBezTo>
                  <a:cubicBezTo>
                    <a:pt x="22181" y="24222"/>
                    <a:pt x="23022" y="25566"/>
                    <a:pt x="23274" y="26911"/>
                  </a:cubicBezTo>
                  <a:cubicBezTo>
                    <a:pt x="24114" y="31027"/>
                    <a:pt x="20753" y="34388"/>
                    <a:pt x="16300" y="34640"/>
                  </a:cubicBezTo>
                  <a:cubicBezTo>
                    <a:pt x="16154" y="34646"/>
                    <a:pt x="16008" y="34648"/>
                    <a:pt x="15862" y="34648"/>
                  </a:cubicBezTo>
                  <a:cubicBezTo>
                    <a:pt x="13658" y="34648"/>
                    <a:pt x="11485" y="34048"/>
                    <a:pt x="9830" y="32708"/>
                  </a:cubicBezTo>
                  <a:cubicBezTo>
                    <a:pt x="5209" y="29011"/>
                    <a:pt x="4117" y="21533"/>
                    <a:pt x="9326" y="17501"/>
                  </a:cubicBezTo>
                  <a:cubicBezTo>
                    <a:pt x="11787" y="15624"/>
                    <a:pt x="14579" y="14906"/>
                    <a:pt x="17209" y="14906"/>
                  </a:cubicBezTo>
                  <a:cubicBezTo>
                    <a:pt x="19877" y="14906"/>
                    <a:pt x="22378" y="15645"/>
                    <a:pt x="24198" y="16660"/>
                  </a:cubicBezTo>
                  <a:cubicBezTo>
                    <a:pt x="27223" y="18257"/>
                    <a:pt x="29407" y="20861"/>
                    <a:pt x="31087" y="23718"/>
                  </a:cubicBezTo>
                  <a:cubicBezTo>
                    <a:pt x="31928" y="25146"/>
                    <a:pt x="32600" y="26659"/>
                    <a:pt x="33272" y="28171"/>
                  </a:cubicBezTo>
                  <a:cubicBezTo>
                    <a:pt x="33944" y="29599"/>
                    <a:pt x="34532" y="31112"/>
                    <a:pt x="35792" y="32204"/>
                  </a:cubicBezTo>
                  <a:cubicBezTo>
                    <a:pt x="36633" y="32876"/>
                    <a:pt x="37641" y="32876"/>
                    <a:pt x="38733" y="32876"/>
                  </a:cubicBezTo>
                  <a:lnTo>
                    <a:pt x="45035" y="32876"/>
                  </a:lnTo>
                  <a:cubicBezTo>
                    <a:pt x="45959" y="32876"/>
                    <a:pt x="45707" y="32288"/>
                    <a:pt x="45371" y="31952"/>
                  </a:cubicBezTo>
                  <a:cubicBezTo>
                    <a:pt x="44531" y="31112"/>
                    <a:pt x="43354" y="30859"/>
                    <a:pt x="42178" y="30607"/>
                  </a:cubicBezTo>
                  <a:cubicBezTo>
                    <a:pt x="39657" y="29851"/>
                    <a:pt x="39909" y="26490"/>
                    <a:pt x="40666" y="26490"/>
                  </a:cubicBezTo>
                  <a:cubicBezTo>
                    <a:pt x="42934" y="26490"/>
                    <a:pt x="42934" y="26575"/>
                    <a:pt x="44951" y="26575"/>
                  </a:cubicBezTo>
                  <a:cubicBezTo>
                    <a:pt x="45993" y="26544"/>
                    <a:pt x="46777" y="26502"/>
                    <a:pt x="47460" y="26502"/>
                  </a:cubicBezTo>
                  <a:cubicBezTo>
                    <a:pt x="48649" y="26502"/>
                    <a:pt x="49528" y="26629"/>
                    <a:pt x="50916" y="27163"/>
                  </a:cubicBezTo>
                  <a:cubicBezTo>
                    <a:pt x="52176" y="27583"/>
                    <a:pt x="53269" y="28759"/>
                    <a:pt x="54025" y="29851"/>
                  </a:cubicBezTo>
                  <a:cubicBezTo>
                    <a:pt x="54445" y="30439"/>
                    <a:pt x="54781" y="30943"/>
                    <a:pt x="54949" y="31532"/>
                  </a:cubicBezTo>
                  <a:cubicBezTo>
                    <a:pt x="55117" y="31952"/>
                    <a:pt x="55285" y="32456"/>
                    <a:pt x="55621" y="32624"/>
                  </a:cubicBezTo>
                  <a:lnTo>
                    <a:pt x="55705" y="32624"/>
                  </a:lnTo>
                  <a:cubicBezTo>
                    <a:pt x="56153" y="32848"/>
                    <a:pt x="57124" y="32885"/>
                    <a:pt x="57722" y="32885"/>
                  </a:cubicBezTo>
                  <a:cubicBezTo>
                    <a:pt x="58020" y="32885"/>
                    <a:pt x="58226" y="32876"/>
                    <a:pt x="58226" y="32876"/>
                  </a:cubicBezTo>
                  <a:lnTo>
                    <a:pt x="61586" y="32876"/>
                  </a:lnTo>
                  <a:cubicBezTo>
                    <a:pt x="61839" y="32876"/>
                    <a:pt x="64359" y="32876"/>
                    <a:pt x="64275" y="32624"/>
                  </a:cubicBezTo>
                  <a:cubicBezTo>
                    <a:pt x="63939" y="31280"/>
                    <a:pt x="62427" y="31027"/>
                    <a:pt x="61250" y="30355"/>
                  </a:cubicBezTo>
                  <a:cubicBezTo>
                    <a:pt x="60158" y="29683"/>
                    <a:pt x="59150" y="28927"/>
                    <a:pt x="58646" y="27667"/>
                  </a:cubicBezTo>
                  <a:cubicBezTo>
                    <a:pt x="58394" y="26995"/>
                    <a:pt x="58562" y="25482"/>
                    <a:pt x="58982" y="24978"/>
                  </a:cubicBezTo>
                  <a:cubicBezTo>
                    <a:pt x="59318" y="24558"/>
                    <a:pt x="59738" y="24306"/>
                    <a:pt x="60242" y="24222"/>
                  </a:cubicBezTo>
                  <a:cubicBezTo>
                    <a:pt x="60410" y="24194"/>
                    <a:pt x="60588" y="24185"/>
                    <a:pt x="60768" y="24185"/>
                  </a:cubicBezTo>
                  <a:cubicBezTo>
                    <a:pt x="61129" y="24185"/>
                    <a:pt x="61502" y="24222"/>
                    <a:pt x="61839" y="24222"/>
                  </a:cubicBezTo>
                  <a:cubicBezTo>
                    <a:pt x="62511" y="24306"/>
                    <a:pt x="63183" y="24474"/>
                    <a:pt x="63855" y="24558"/>
                  </a:cubicBezTo>
                  <a:cubicBezTo>
                    <a:pt x="65115" y="24726"/>
                    <a:pt x="66376" y="24726"/>
                    <a:pt x="67636" y="24726"/>
                  </a:cubicBezTo>
                  <a:cubicBezTo>
                    <a:pt x="69820" y="24642"/>
                    <a:pt x="71921" y="24306"/>
                    <a:pt x="73937" y="23634"/>
                  </a:cubicBezTo>
                  <a:cubicBezTo>
                    <a:pt x="75366" y="23130"/>
                    <a:pt x="76710" y="22542"/>
                    <a:pt x="77886" y="21617"/>
                  </a:cubicBezTo>
                  <a:cubicBezTo>
                    <a:pt x="78782" y="20945"/>
                    <a:pt x="78932" y="20759"/>
                    <a:pt x="78533" y="20759"/>
                  </a:cubicBezTo>
                  <a:cubicBezTo>
                    <a:pt x="78334" y="20759"/>
                    <a:pt x="77998" y="20805"/>
                    <a:pt x="77550" y="20861"/>
                  </a:cubicBezTo>
                  <a:cubicBezTo>
                    <a:pt x="76566" y="20960"/>
                    <a:pt x="75581" y="21000"/>
                    <a:pt x="74614" y="21000"/>
                  </a:cubicBezTo>
                  <a:cubicBezTo>
                    <a:pt x="73930" y="21000"/>
                    <a:pt x="73254" y="20980"/>
                    <a:pt x="72593" y="20945"/>
                  </a:cubicBezTo>
                  <a:cubicBezTo>
                    <a:pt x="70997" y="20861"/>
                    <a:pt x="69484" y="20693"/>
                    <a:pt x="68140" y="20021"/>
                  </a:cubicBezTo>
                  <a:cubicBezTo>
                    <a:pt x="67048" y="19433"/>
                    <a:pt x="66039" y="18845"/>
                    <a:pt x="65199" y="18005"/>
                  </a:cubicBezTo>
                  <a:cubicBezTo>
                    <a:pt x="65115" y="17837"/>
                    <a:pt x="65031" y="17416"/>
                    <a:pt x="65199" y="17164"/>
                  </a:cubicBezTo>
                  <a:cubicBezTo>
                    <a:pt x="65296" y="17100"/>
                    <a:pt x="65429" y="17073"/>
                    <a:pt x="65566" y="17073"/>
                  </a:cubicBezTo>
                  <a:cubicBezTo>
                    <a:pt x="65787" y="17073"/>
                    <a:pt x="66020" y="17145"/>
                    <a:pt x="66123" y="17248"/>
                  </a:cubicBezTo>
                  <a:cubicBezTo>
                    <a:pt x="67636" y="18509"/>
                    <a:pt x="69904" y="19517"/>
                    <a:pt x="72257" y="19685"/>
                  </a:cubicBezTo>
                  <a:cubicBezTo>
                    <a:pt x="73097" y="19685"/>
                    <a:pt x="73900" y="19722"/>
                    <a:pt x="74715" y="19722"/>
                  </a:cubicBezTo>
                  <a:cubicBezTo>
                    <a:pt x="75123" y="19722"/>
                    <a:pt x="75534" y="19713"/>
                    <a:pt x="75954" y="19685"/>
                  </a:cubicBezTo>
                  <a:lnTo>
                    <a:pt x="78222" y="19685"/>
                  </a:lnTo>
                  <a:cubicBezTo>
                    <a:pt x="78334" y="19685"/>
                    <a:pt x="78502" y="19694"/>
                    <a:pt x="78683" y="19694"/>
                  </a:cubicBezTo>
                  <a:cubicBezTo>
                    <a:pt x="79044" y="19694"/>
                    <a:pt x="79455" y="19657"/>
                    <a:pt x="79567" y="19433"/>
                  </a:cubicBezTo>
                  <a:cubicBezTo>
                    <a:pt x="79651" y="19265"/>
                    <a:pt x="79651" y="19181"/>
                    <a:pt x="79651" y="19097"/>
                  </a:cubicBezTo>
                  <a:cubicBezTo>
                    <a:pt x="79483" y="13972"/>
                    <a:pt x="79062" y="8258"/>
                    <a:pt x="73769" y="5822"/>
                  </a:cubicBezTo>
                  <a:cubicBezTo>
                    <a:pt x="69820" y="4058"/>
                    <a:pt x="63855" y="1285"/>
                    <a:pt x="61418" y="109"/>
                  </a:cubicBezTo>
                  <a:cubicBezTo>
                    <a:pt x="61288" y="34"/>
                    <a:pt x="61153" y="1"/>
                    <a:pt x="610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slide - dark">
  <p:cSld name="CAPTION_ONLY_1_1">
    <p:bg>
      <p:bgPr>
        <a:solidFill>
          <a:schemeClr val="dk1"/>
        </a:solidFill>
      </p:bgPr>
    </p:bg>
    <p:spTree>
      <p:nvGrpSpPr>
        <p:cNvPr id="231" name="Shape 231"/>
        <p:cNvGrpSpPr/>
        <p:nvPr/>
      </p:nvGrpSpPr>
      <p:grpSpPr>
        <a:xfrm>
          <a:off x="0" y="0"/>
          <a:ext cx="0" cy="0"/>
          <a:chOff x="0" y="0"/>
          <a:chExt cx="0" cy="0"/>
        </a:xfrm>
      </p:grpSpPr>
      <p:grpSp>
        <p:nvGrpSpPr>
          <p:cNvPr id="232" name="Google Shape;232;p20"/>
          <p:cNvGrpSpPr/>
          <p:nvPr/>
        </p:nvGrpSpPr>
        <p:grpSpPr>
          <a:xfrm>
            <a:off x="1569094" y="2104670"/>
            <a:ext cx="6027248" cy="1090273"/>
            <a:chOff x="1019500" y="2421025"/>
            <a:chExt cx="5530600" cy="999975"/>
          </a:xfrm>
        </p:grpSpPr>
        <p:sp>
          <p:nvSpPr>
            <p:cNvPr id="233" name="Google Shape;233;p20"/>
            <p:cNvSpPr/>
            <p:nvPr/>
          </p:nvSpPr>
          <p:spPr>
            <a:xfrm>
              <a:off x="3355225" y="2451025"/>
              <a:ext cx="3194875" cy="796100"/>
            </a:xfrm>
            <a:custGeom>
              <a:rect b="b" l="l" r="r" t="t"/>
              <a:pathLst>
                <a:path extrusionOk="0" h="31844" w="127795">
                  <a:moveTo>
                    <a:pt x="111495" y="421"/>
                  </a:moveTo>
                  <a:cubicBezTo>
                    <a:pt x="108050" y="421"/>
                    <a:pt x="105277" y="3194"/>
                    <a:pt x="105277" y="6638"/>
                  </a:cubicBezTo>
                  <a:lnTo>
                    <a:pt x="105277" y="25206"/>
                  </a:lnTo>
                  <a:cubicBezTo>
                    <a:pt x="105277" y="28651"/>
                    <a:pt x="108050" y="31424"/>
                    <a:pt x="111495" y="31424"/>
                  </a:cubicBezTo>
                  <a:lnTo>
                    <a:pt x="125778" y="31424"/>
                  </a:lnTo>
                  <a:cubicBezTo>
                    <a:pt x="126870" y="31424"/>
                    <a:pt x="127794" y="30500"/>
                    <a:pt x="127794" y="29407"/>
                  </a:cubicBezTo>
                  <a:cubicBezTo>
                    <a:pt x="127794" y="28315"/>
                    <a:pt x="126870" y="27391"/>
                    <a:pt x="125778" y="27391"/>
                  </a:cubicBezTo>
                  <a:lnTo>
                    <a:pt x="111495" y="27391"/>
                  </a:lnTo>
                  <a:cubicBezTo>
                    <a:pt x="110318" y="27391"/>
                    <a:pt x="109310" y="26383"/>
                    <a:pt x="109310" y="25206"/>
                  </a:cubicBezTo>
                  <a:lnTo>
                    <a:pt x="109310" y="17813"/>
                  </a:lnTo>
                  <a:lnTo>
                    <a:pt x="123257" y="17813"/>
                  </a:lnTo>
                  <a:cubicBezTo>
                    <a:pt x="124350" y="17813"/>
                    <a:pt x="125190" y="16889"/>
                    <a:pt x="125190" y="15880"/>
                  </a:cubicBezTo>
                  <a:cubicBezTo>
                    <a:pt x="125190" y="14788"/>
                    <a:pt x="124350" y="13948"/>
                    <a:pt x="123257" y="13948"/>
                  </a:cubicBezTo>
                  <a:lnTo>
                    <a:pt x="109310" y="13948"/>
                  </a:lnTo>
                  <a:lnTo>
                    <a:pt x="109310" y="6638"/>
                  </a:lnTo>
                  <a:cubicBezTo>
                    <a:pt x="109310" y="5462"/>
                    <a:pt x="110318" y="4454"/>
                    <a:pt x="111495" y="4454"/>
                  </a:cubicBezTo>
                  <a:lnTo>
                    <a:pt x="125778" y="4454"/>
                  </a:lnTo>
                  <a:cubicBezTo>
                    <a:pt x="126870" y="4454"/>
                    <a:pt x="127794" y="3530"/>
                    <a:pt x="127794" y="2437"/>
                  </a:cubicBezTo>
                  <a:cubicBezTo>
                    <a:pt x="127794" y="1261"/>
                    <a:pt x="126870" y="421"/>
                    <a:pt x="125778" y="421"/>
                  </a:cubicBezTo>
                  <a:close/>
                  <a:moveTo>
                    <a:pt x="12520" y="1"/>
                  </a:moveTo>
                  <a:cubicBezTo>
                    <a:pt x="10083" y="1"/>
                    <a:pt x="7983" y="421"/>
                    <a:pt x="6134" y="1261"/>
                  </a:cubicBezTo>
                  <a:cubicBezTo>
                    <a:pt x="4286" y="2101"/>
                    <a:pt x="2941" y="3194"/>
                    <a:pt x="1933" y="4622"/>
                  </a:cubicBezTo>
                  <a:cubicBezTo>
                    <a:pt x="1009" y="6050"/>
                    <a:pt x="505" y="7647"/>
                    <a:pt x="505" y="9327"/>
                  </a:cubicBezTo>
                  <a:cubicBezTo>
                    <a:pt x="505" y="11007"/>
                    <a:pt x="925" y="12436"/>
                    <a:pt x="1681" y="13528"/>
                  </a:cubicBezTo>
                  <a:cubicBezTo>
                    <a:pt x="2437" y="14620"/>
                    <a:pt x="3614" y="15628"/>
                    <a:pt x="5294" y="16385"/>
                  </a:cubicBezTo>
                  <a:cubicBezTo>
                    <a:pt x="6974" y="17141"/>
                    <a:pt x="9243" y="17813"/>
                    <a:pt x="12100" y="18401"/>
                  </a:cubicBezTo>
                  <a:cubicBezTo>
                    <a:pt x="15040" y="18905"/>
                    <a:pt x="17057" y="19577"/>
                    <a:pt x="18233" y="20249"/>
                  </a:cubicBezTo>
                  <a:cubicBezTo>
                    <a:pt x="19493" y="21006"/>
                    <a:pt x="20081" y="22014"/>
                    <a:pt x="20081" y="23190"/>
                  </a:cubicBezTo>
                  <a:cubicBezTo>
                    <a:pt x="20081" y="24702"/>
                    <a:pt x="19409" y="25879"/>
                    <a:pt x="18065" y="26719"/>
                  </a:cubicBezTo>
                  <a:cubicBezTo>
                    <a:pt x="16805" y="27475"/>
                    <a:pt x="14956" y="27895"/>
                    <a:pt x="12688" y="27895"/>
                  </a:cubicBezTo>
                  <a:cubicBezTo>
                    <a:pt x="10251" y="27895"/>
                    <a:pt x="8235" y="27391"/>
                    <a:pt x="6554" y="26551"/>
                  </a:cubicBezTo>
                  <a:cubicBezTo>
                    <a:pt x="5630" y="26047"/>
                    <a:pt x="4790" y="25290"/>
                    <a:pt x="4034" y="24450"/>
                  </a:cubicBezTo>
                  <a:cubicBezTo>
                    <a:pt x="3698" y="24030"/>
                    <a:pt x="3110" y="23694"/>
                    <a:pt x="2437" y="23694"/>
                  </a:cubicBezTo>
                  <a:cubicBezTo>
                    <a:pt x="1849" y="23694"/>
                    <a:pt x="1261" y="23946"/>
                    <a:pt x="841" y="24366"/>
                  </a:cubicBezTo>
                  <a:cubicBezTo>
                    <a:pt x="1" y="25206"/>
                    <a:pt x="1" y="26551"/>
                    <a:pt x="757" y="27391"/>
                  </a:cubicBezTo>
                  <a:cubicBezTo>
                    <a:pt x="3362" y="30332"/>
                    <a:pt x="7395" y="31844"/>
                    <a:pt x="12688" y="31844"/>
                  </a:cubicBezTo>
                  <a:cubicBezTo>
                    <a:pt x="15124" y="31844"/>
                    <a:pt x="17309" y="31508"/>
                    <a:pt x="19157" y="30752"/>
                  </a:cubicBezTo>
                  <a:cubicBezTo>
                    <a:pt x="21006" y="30080"/>
                    <a:pt x="22434" y="28987"/>
                    <a:pt x="23442" y="27643"/>
                  </a:cubicBezTo>
                  <a:cubicBezTo>
                    <a:pt x="24450" y="26299"/>
                    <a:pt x="24955" y="24702"/>
                    <a:pt x="24955" y="22938"/>
                  </a:cubicBezTo>
                  <a:cubicBezTo>
                    <a:pt x="24955" y="21258"/>
                    <a:pt x="24618" y="19829"/>
                    <a:pt x="23862" y="18737"/>
                  </a:cubicBezTo>
                  <a:cubicBezTo>
                    <a:pt x="23190" y="17645"/>
                    <a:pt x="21930" y="16637"/>
                    <a:pt x="20334" y="15880"/>
                  </a:cubicBezTo>
                  <a:cubicBezTo>
                    <a:pt x="18737" y="15124"/>
                    <a:pt x="16469" y="14536"/>
                    <a:pt x="13696" y="14032"/>
                  </a:cubicBezTo>
                  <a:cubicBezTo>
                    <a:pt x="10587" y="13444"/>
                    <a:pt x="8487" y="12856"/>
                    <a:pt x="7310" y="12016"/>
                  </a:cubicBezTo>
                  <a:cubicBezTo>
                    <a:pt x="6050" y="11259"/>
                    <a:pt x="5462" y="10167"/>
                    <a:pt x="5462" y="8823"/>
                  </a:cubicBezTo>
                  <a:cubicBezTo>
                    <a:pt x="5462" y="7395"/>
                    <a:pt x="6134" y="6218"/>
                    <a:pt x="7310" y="5294"/>
                  </a:cubicBezTo>
                  <a:cubicBezTo>
                    <a:pt x="8571" y="4454"/>
                    <a:pt x="10335" y="3950"/>
                    <a:pt x="12604" y="3950"/>
                  </a:cubicBezTo>
                  <a:cubicBezTo>
                    <a:pt x="14788" y="3950"/>
                    <a:pt x="16637" y="4370"/>
                    <a:pt x="17981" y="5294"/>
                  </a:cubicBezTo>
                  <a:cubicBezTo>
                    <a:pt x="18737" y="5798"/>
                    <a:pt x="19409" y="6386"/>
                    <a:pt x="19997" y="7142"/>
                  </a:cubicBezTo>
                  <a:cubicBezTo>
                    <a:pt x="20418" y="7731"/>
                    <a:pt x="21090" y="8067"/>
                    <a:pt x="21762" y="8067"/>
                  </a:cubicBezTo>
                  <a:cubicBezTo>
                    <a:pt x="22350" y="8067"/>
                    <a:pt x="22854" y="7815"/>
                    <a:pt x="23274" y="7479"/>
                  </a:cubicBezTo>
                  <a:cubicBezTo>
                    <a:pt x="24198" y="6638"/>
                    <a:pt x="24198" y="5294"/>
                    <a:pt x="23442" y="4370"/>
                  </a:cubicBezTo>
                  <a:cubicBezTo>
                    <a:pt x="22350" y="3194"/>
                    <a:pt x="21174" y="2185"/>
                    <a:pt x="19829" y="1513"/>
                  </a:cubicBezTo>
                  <a:cubicBezTo>
                    <a:pt x="17813" y="505"/>
                    <a:pt x="15376" y="1"/>
                    <a:pt x="12520" y="1"/>
                  </a:cubicBezTo>
                  <a:close/>
                  <a:moveTo>
                    <a:pt x="37389" y="1"/>
                  </a:moveTo>
                  <a:cubicBezTo>
                    <a:pt x="36129" y="1"/>
                    <a:pt x="35121" y="1009"/>
                    <a:pt x="35121" y="2353"/>
                  </a:cubicBezTo>
                  <a:lnTo>
                    <a:pt x="35121" y="19577"/>
                  </a:lnTo>
                  <a:cubicBezTo>
                    <a:pt x="35121" y="23610"/>
                    <a:pt x="36129" y="26719"/>
                    <a:pt x="38314" y="28735"/>
                  </a:cubicBezTo>
                  <a:cubicBezTo>
                    <a:pt x="40414" y="30836"/>
                    <a:pt x="43607" y="31844"/>
                    <a:pt x="47724" y="31844"/>
                  </a:cubicBezTo>
                  <a:cubicBezTo>
                    <a:pt x="51757" y="31844"/>
                    <a:pt x="54949" y="30836"/>
                    <a:pt x="57050" y="28735"/>
                  </a:cubicBezTo>
                  <a:cubicBezTo>
                    <a:pt x="59234" y="26719"/>
                    <a:pt x="60327" y="23610"/>
                    <a:pt x="60327" y="19577"/>
                  </a:cubicBezTo>
                  <a:lnTo>
                    <a:pt x="60327" y="2353"/>
                  </a:lnTo>
                  <a:cubicBezTo>
                    <a:pt x="60327" y="1009"/>
                    <a:pt x="59234" y="1"/>
                    <a:pt x="57974" y="1"/>
                  </a:cubicBezTo>
                  <a:cubicBezTo>
                    <a:pt x="56630" y="1"/>
                    <a:pt x="55622" y="1009"/>
                    <a:pt x="55622" y="2353"/>
                  </a:cubicBezTo>
                  <a:lnTo>
                    <a:pt x="55622" y="18989"/>
                  </a:lnTo>
                  <a:cubicBezTo>
                    <a:pt x="55622" y="22014"/>
                    <a:pt x="54949" y="24282"/>
                    <a:pt x="53689" y="25711"/>
                  </a:cubicBezTo>
                  <a:cubicBezTo>
                    <a:pt x="52345" y="27139"/>
                    <a:pt x="50328" y="27895"/>
                    <a:pt x="47724" y="27895"/>
                  </a:cubicBezTo>
                  <a:cubicBezTo>
                    <a:pt x="45035" y="27895"/>
                    <a:pt x="43019" y="27139"/>
                    <a:pt x="41674" y="25711"/>
                  </a:cubicBezTo>
                  <a:cubicBezTo>
                    <a:pt x="40414" y="24282"/>
                    <a:pt x="39742" y="22014"/>
                    <a:pt x="39742" y="18989"/>
                  </a:cubicBezTo>
                  <a:lnTo>
                    <a:pt x="39742" y="2353"/>
                  </a:lnTo>
                  <a:cubicBezTo>
                    <a:pt x="39742" y="1009"/>
                    <a:pt x="38734" y="1"/>
                    <a:pt x="37389" y="1"/>
                  </a:cubicBezTo>
                  <a:close/>
                  <a:moveTo>
                    <a:pt x="82676" y="1"/>
                  </a:moveTo>
                  <a:cubicBezTo>
                    <a:pt x="80323" y="1"/>
                    <a:pt x="78139" y="421"/>
                    <a:pt x="76290" y="1261"/>
                  </a:cubicBezTo>
                  <a:cubicBezTo>
                    <a:pt x="74526" y="2101"/>
                    <a:pt x="73098" y="3194"/>
                    <a:pt x="72173" y="4622"/>
                  </a:cubicBezTo>
                  <a:cubicBezTo>
                    <a:pt x="71165" y="6050"/>
                    <a:pt x="70745" y="7647"/>
                    <a:pt x="70745" y="9327"/>
                  </a:cubicBezTo>
                  <a:cubicBezTo>
                    <a:pt x="70745" y="11007"/>
                    <a:pt x="71081" y="12352"/>
                    <a:pt x="71837" y="13528"/>
                  </a:cubicBezTo>
                  <a:cubicBezTo>
                    <a:pt x="72594" y="14620"/>
                    <a:pt x="73854" y="15628"/>
                    <a:pt x="75450" y="16385"/>
                  </a:cubicBezTo>
                  <a:cubicBezTo>
                    <a:pt x="77131" y="17141"/>
                    <a:pt x="79483" y="17813"/>
                    <a:pt x="82340" y="18401"/>
                  </a:cubicBezTo>
                  <a:cubicBezTo>
                    <a:pt x="85281" y="18905"/>
                    <a:pt x="87297" y="19493"/>
                    <a:pt x="88473" y="20249"/>
                  </a:cubicBezTo>
                  <a:cubicBezTo>
                    <a:pt x="89650" y="21006"/>
                    <a:pt x="90322" y="22014"/>
                    <a:pt x="90322" y="23190"/>
                  </a:cubicBezTo>
                  <a:cubicBezTo>
                    <a:pt x="90322" y="24702"/>
                    <a:pt x="89650" y="25879"/>
                    <a:pt x="88305" y="26719"/>
                  </a:cubicBezTo>
                  <a:cubicBezTo>
                    <a:pt x="86961" y="27475"/>
                    <a:pt x="85112" y="27895"/>
                    <a:pt x="82844" y="27895"/>
                  </a:cubicBezTo>
                  <a:cubicBezTo>
                    <a:pt x="80407" y="27895"/>
                    <a:pt x="78391" y="27391"/>
                    <a:pt x="76795" y="26551"/>
                  </a:cubicBezTo>
                  <a:cubicBezTo>
                    <a:pt x="75870" y="26047"/>
                    <a:pt x="75030" y="25290"/>
                    <a:pt x="74274" y="24450"/>
                  </a:cubicBezTo>
                  <a:cubicBezTo>
                    <a:pt x="73854" y="23946"/>
                    <a:pt x="73266" y="23694"/>
                    <a:pt x="72594" y="23694"/>
                  </a:cubicBezTo>
                  <a:cubicBezTo>
                    <a:pt x="72005" y="23694"/>
                    <a:pt x="71501" y="23946"/>
                    <a:pt x="71081" y="24366"/>
                  </a:cubicBezTo>
                  <a:cubicBezTo>
                    <a:pt x="70241" y="25206"/>
                    <a:pt x="70157" y="26551"/>
                    <a:pt x="70913" y="27391"/>
                  </a:cubicBezTo>
                  <a:cubicBezTo>
                    <a:pt x="73602" y="30332"/>
                    <a:pt x="77635" y="31844"/>
                    <a:pt x="82928" y="31844"/>
                  </a:cubicBezTo>
                  <a:cubicBezTo>
                    <a:pt x="85365" y="31844"/>
                    <a:pt x="87465" y="31508"/>
                    <a:pt x="89313" y="30752"/>
                  </a:cubicBezTo>
                  <a:cubicBezTo>
                    <a:pt x="91162" y="29996"/>
                    <a:pt x="92674" y="28987"/>
                    <a:pt x="93682" y="27643"/>
                  </a:cubicBezTo>
                  <a:cubicBezTo>
                    <a:pt x="94691" y="26299"/>
                    <a:pt x="95195" y="24702"/>
                    <a:pt x="95195" y="22938"/>
                  </a:cubicBezTo>
                  <a:cubicBezTo>
                    <a:pt x="95195" y="21258"/>
                    <a:pt x="94775" y="19829"/>
                    <a:pt x="94103" y="18737"/>
                  </a:cubicBezTo>
                  <a:cubicBezTo>
                    <a:pt x="93346" y="17645"/>
                    <a:pt x="92170" y="16637"/>
                    <a:pt x="90490" y="15880"/>
                  </a:cubicBezTo>
                  <a:cubicBezTo>
                    <a:pt x="88893" y="15124"/>
                    <a:pt x="86625" y="14536"/>
                    <a:pt x="83852" y="14032"/>
                  </a:cubicBezTo>
                  <a:cubicBezTo>
                    <a:pt x="80743" y="13444"/>
                    <a:pt x="78727" y="12772"/>
                    <a:pt x="77467" y="12016"/>
                  </a:cubicBezTo>
                  <a:cubicBezTo>
                    <a:pt x="76290" y="11259"/>
                    <a:pt x="75618" y="10167"/>
                    <a:pt x="75618" y="8823"/>
                  </a:cubicBezTo>
                  <a:cubicBezTo>
                    <a:pt x="75618" y="7395"/>
                    <a:pt x="76290" y="6218"/>
                    <a:pt x="77551" y="5294"/>
                  </a:cubicBezTo>
                  <a:cubicBezTo>
                    <a:pt x="78811" y="4370"/>
                    <a:pt x="80575" y="3950"/>
                    <a:pt x="82760" y="3950"/>
                  </a:cubicBezTo>
                  <a:cubicBezTo>
                    <a:pt x="85028" y="3950"/>
                    <a:pt x="86877" y="4370"/>
                    <a:pt x="88221" y="5294"/>
                  </a:cubicBezTo>
                  <a:cubicBezTo>
                    <a:pt x="88977" y="5714"/>
                    <a:pt x="89650" y="6386"/>
                    <a:pt x="90238" y="7142"/>
                  </a:cubicBezTo>
                  <a:cubicBezTo>
                    <a:pt x="90658" y="7731"/>
                    <a:pt x="91246" y="8067"/>
                    <a:pt x="92002" y="8067"/>
                  </a:cubicBezTo>
                  <a:cubicBezTo>
                    <a:pt x="92506" y="8067"/>
                    <a:pt x="93010" y="7815"/>
                    <a:pt x="93430" y="7479"/>
                  </a:cubicBezTo>
                  <a:cubicBezTo>
                    <a:pt x="94355" y="6638"/>
                    <a:pt x="94439" y="5210"/>
                    <a:pt x="93598" y="4370"/>
                  </a:cubicBezTo>
                  <a:cubicBezTo>
                    <a:pt x="92590" y="3194"/>
                    <a:pt x="91330" y="2185"/>
                    <a:pt x="89986" y="1513"/>
                  </a:cubicBezTo>
                  <a:cubicBezTo>
                    <a:pt x="87969" y="505"/>
                    <a:pt x="85533" y="1"/>
                    <a:pt x="826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
            <p:cNvSpPr/>
            <p:nvPr/>
          </p:nvSpPr>
          <p:spPr>
            <a:xfrm>
              <a:off x="1019500" y="2421025"/>
              <a:ext cx="1991275" cy="999975"/>
            </a:xfrm>
            <a:custGeom>
              <a:rect b="b" l="l" r="r" t="t"/>
              <a:pathLst>
                <a:path extrusionOk="0" h="39999" w="79651">
                  <a:moveTo>
                    <a:pt x="74452" y="11745"/>
                  </a:moveTo>
                  <a:cubicBezTo>
                    <a:pt x="74777" y="11745"/>
                    <a:pt x="75114" y="11871"/>
                    <a:pt x="75366" y="12123"/>
                  </a:cubicBezTo>
                  <a:cubicBezTo>
                    <a:pt x="75954" y="12711"/>
                    <a:pt x="75870" y="13636"/>
                    <a:pt x="75198" y="14140"/>
                  </a:cubicBezTo>
                  <a:cubicBezTo>
                    <a:pt x="74988" y="14266"/>
                    <a:pt x="74735" y="14329"/>
                    <a:pt x="74483" y="14329"/>
                  </a:cubicBezTo>
                  <a:cubicBezTo>
                    <a:pt x="74231" y="14329"/>
                    <a:pt x="73979" y="14266"/>
                    <a:pt x="73769" y="14140"/>
                  </a:cubicBezTo>
                  <a:cubicBezTo>
                    <a:pt x="73097" y="13636"/>
                    <a:pt x="73013" y="12711"/>
                    <a:pt x="73601" y="12123"/>
                  </a:cubicBezTo>
                  <a:cubicBezTo>
                    <a:pt x="73811" y="11871"/>
                    <a:pt x="74126" y="11745"/>
                    <a:pt x="74452" y="11745"/>
                  </a:cubicBezTo>
                  <a:close/>
                  <a:moveTo>
                    <a:pt x="72593" y="8847"/>
                  </a:moveTo>
                  <a:cubicBezTo>
                    <a:pt x="70661" y="8847"/>
                    <a:pt x="69064" y="10443"/>
                    <a:pt x="69064" y="12375"/>
                  </a:cubicBezTo>
                  <a:cubicBezTo>
                    <a:pt x="69064" y="14392"/>
                    <a:pt x="70661" y="15904"/>
                    <a:pt x="72593" y="15904"/>
                  </a:cubicBezTo>
                  <a:cubicBezTo>
                    <a:pt x="74609" y="15904"/>
                    <a:pt x="76122" y="14392"/>
                    <a:pt x="76122" y="12375"/>
                  </a:cubicBezTo>
                  <a:cubicBezTo>
                    <a:pt x="76122" y="10443"/>
                    <a:pt x="74609" y="8847"/>
                    <a:pt x="72593" y="8847"/>
                  </a:cubicBezTo>
                  <a:close/>
                  <a:moveTo>
                    <a:pt x="72544" y="7616"/>
                  </a:moveTo>
                  <a:cubicBezTo>
                    <a:pt x="72917" y="7616"/>
                    <a:pt x="73299" y="7660"/>
                    <a:pt x="73685" y="7754"/>
                  </a:cubicBezTo>
                  <a:cubicBezTo>
                    <a:pt x="75450" y="8174"/>
                    <a:pt x="76878" y="9603"/>
                    <a:pt x="77298" y="11283"/>
                  </a:cubicBezTo>
                  <a:cubicBezTo>
                    <a:pt x="77977" y="14374"/>
                    <a:pt x="75611" y="17195"/>
                    <a:pt x="72629" y="17195"/>
                  </a:cubicBezTo>
                  <a:cubicBezTo>
                    <a:pt x="72287" y="17195"/>
                    <a:pt x="71938" y="17158"/>
                    <a:pt x="71585" y="17080"/>
                  </a:cubicBezTo>
                  <a:cubicBezTo>
                    <a:pt x="69820" y="16660"/>
                    <a:pt x="68392" y="15232"/>
                    <a:pt x="67972" y="13468"/>
                  </a:cubicBezTo>
                  <a:cubicBezTo>
                    <a:pt x="67226" y="10409"/>
                    <a:pt x="69593" y="7616"/>
                    <a:pt x="72544" y="7616"/>
                  </a:cubicBezTo>
                  <a:close/>
                  <a:moveTo>
                    <a:pt x="61022" y="1"/>
                  </a:moveTo>
                  <a:cubicBezTo>
                    <a:pt x="60565" y="1"/>
                    <a:pt x="60158" y="407"/>
                    <a:pt x="60158" y="865"/>
                  </a:cubicBezTo>
                  <a:cubicBezTo>
                    <a:pt x="60158" y="2629"/>
                    <a:pt x="60242" y="4982"/>
                    <a:pt x="60242" y="7250"/>
                  </a:cubicBezTo>
                  <a:cubicBezTo>
                    <a:pt x="58982" y="5990"/>
                    <a:pt x="56965" y="5234"/>
                    <a:pt x="55453" y="4562"/>
                  </a:cubicBezTo>
                  <a:cubicBezTo>
                    <a:pt x="53689" y="3721"/>
                    <a:pt x="51924" y="3049"/>
                    <a:pt x="50076" y="2461"/>
                  </a:cubicBezTo>
                  <a:cubicBezTo>
                    <a:pt x="46379" y="1369"/>
                    <a:pt x="42514" y="613"/>
                    <a:pt x="38649" y="277"/>
                  </a:cubicBezTo>
                  <a:cubicBezTo>
                    <a:pt x="37134" y="102"/>
                    <a:pt x="35620" y="18"/>
                    <a:pt x="34105" y="18"/>
                  </a:cubicBezTo>
                  <a:cubicBezTo>
                    <a:pt x="31251" y="18"/>
                    <a:pt x="28396" y="316"/>
                    <a:pt x="25542" y="865"/>
                  </a:cubicBezTo>
                  <a:cubicBezTo>
                    <a:pt x="18484" y="2377"/>
                    <a:pt x="11511" y="5738"/>
                    <a:pt x="6218" y="10779"/>
                  </a:cubicBezTo>
                  <a:cubicBezTo>
                    <a:pt x="3025" y="13804"/>
                    <a:pt x="420" y="18173"/>
                    <a:pt x="252" y="22542"/>
                  </a:cubicBezTo>
                  <a:cubicBezTo>
                    <a:pt x="0" y="28843"/>
                    <a:pt x="1765" y="32204"/>
                    <a:pt x="4957" y="35649"/>
                  </a:cubicBezTo>
                  <a:cubicBezTo>
                    <a:pt x="7574" y="38437"/>
                    <a:pt x="11745" y="39998"/>
                    <a:pt x="15795" y="39998"/>
                  </a:cubicBezTo>
                  <a:cubicBezTo>
                    <a:pt x="19677" y="39998"/>
                    <a:pt x="23447" y="38563"/>
                    <a:pt x="25626" y="35396"/>
                  </a:cubicBezTo>
                  <a:cubicBezTo>
                    <a:pt x="27643" y="32456"/>
                    <a:pt x="28063" y="28423"/>
                    <a:pt x="26634" y="25230"/>
                  </a:cubicBezTo>
                  <a:cubicBezTo>
                    <a:pt x="25122" y="21953"/>
                    <a:pt x="21761" y="19601"/>
                    <a:pt x="18232" y="19517"/>
                  </a:cubicBezTo>
                  <a:cubicBezTo>
                    <a:pt x="18085" y="19508"/>
                    <a:pt x="17938" y="19504"/>
                    <a:pt x="17790" y="19504"/>
                  </a:cubicBezTo>
                  <a:cubicBezTo>
                    <a:pt x="15154" y="19504"/>
                    <a:pt x="12466" y="20915"/>
                    <a:pt x="11511" y="23382"/>
                  </a:cubicBezTo>
                  <a:cubicBezTo>
                    <a:pt x="10671" y="25314"/>
                    <a:pt x="11091" y="27667"/>
                    <a:pt x="12603" y="29179"/>
                  </a:cubicBezTo>
                  <a:cubicBezTo>
                    <a:pt x="13113" y="29689"/>
                    <a:pt x="13750" y="30136"/>
                    <a:pt x="14458" y="30136"/>
                  </a:cubicBezTo>
                  <a:cubicBezTo>
                    <a:pt x="14566" y="30136"/>
                    <a:pt x="14676" y="30126"/>
                    <a:pt x="14788" y="30103"/>
                  </a:cubicBezTo>
                  <a:cubicBezTo>
                    <a:pt x="15292" y="30019"/>
                    <a:pt x="15712" y="29599"/>
                    <a:pt x="15796" y="29095"/>
                  </a:cubicBezTo>
                  <a:cubicBezTo>
                    <a:pt x="15880" y="28339"/>
                    <a:pt x="15208" y="27835"/>
                    <a:pt x="14872" y="27331"/>
                  </a:cubicBezTo>
                  <a:cubicBezTo>
                    <a:pt x="14115" y="26238"/>
                    <a:pt x="14284" y="24726"/>
                    <a:pt x="15208" y="23802"/>
                  </a:cubicBezTo>
                  <a:cubicBezTo>
                    <a:pt x="15964" y="23130"/>
                    <a:pt x="17056" y="22878"/>
                    <a:pt x="18148" y="22878"/>
                  </a:cubicBezTo>
                  <a:cubicBezTo>
                    <a:pt x="19157" y="22878"/>
                    <a:pt x="20165" y="23046"/>
                    <a:pt x="21005" y="23550"/>
                  </a:cubicBezTo>
                  <a:cubicBezTo>
                    <a:pt x="22181" y="24222"/>
                    <a:pt x="23022" y="25566"/>
                    <a:pt x="23274" y="26911"/>
                  </a:cubicBezTo>
                  <a:cubicBezTo>
                    <a:pt x="24114" y="31027"/>
                    <a:pt x="20753" y="34388"/>
                    <a:pt x="16300" y="34640"/>
                  </a:cubicBezTo>
                  <a:cubicBezTo>
                    <a:pt x="16154" y="34646"/>
                    <a:pt x="16008" y="34648"/>
                    <a:pt x="15862" y="34648"/>
                  </a:cubicBezTo>
                  <a:cubicBezTo>
                    <a:pt x="13658" y="34648"/>
                    <a:pt x="11485" y="34048"/>
                    <a:pt x="9830" y="32708"/>
                  </a:cubicBezTo>
                  <a:cubicBezTo>
                    <a:pt x="5209" y="29011"/>
                    <a:pt x="4117" y="21533"/>
                    <a:pt x="9326" y="17501"/>
                  </a:cubicBezTo>
                  <a:cubicBezTo>
                    <a:pt x="11787" y="15624"/>
                    <a:pt x="14579" y="14906"/>
                    <a:pt x="17209" y="14906"/>
                  </a:cubicBezTo>
                  <a:cubicBezTo>
                    <a:pt x="19877" y="14906"/>
                    <a:pt x="22378" y="15645"/>
                    <a:pt x="24198" y="16660"/>
                  </a:cubicBezTo>
                  <a:cubicBezTo>
                    <a:pt x="27223" y="18257"/>
                    <a:pt x="29407" y="20861"/>
                    <a:pt x="31087" y="23718"/>
                  </a:cubicBezTo>
                  <a:cubicBezTo>
                    <a:pt x="31928" y="25146"/>
                    <a:pt x="32600" y="26659"/>
                    <a:pt x="33272" y="28171"/>
                  </a:cubicBezTo>
                  <a:cubicBezTo>
                    <a:pt x="33944" y="29599"/>
                    <a:pt x="34532" y="31112"/>
                    <a:pt x="35792" y="32204"/>
                  </a:cubicBezTo>
                  <a:cubicBezTo>
                    <a:pt x="36633" y="32876"/>
                    <a:pt x="37641" y="32876"/>
                    <a:pt x="38733" y="32876"/>
                  </a:cubicBezTo>
                  <a:lnTo>
                    <a:pt x="45035" y="32876"/>
                  </a:lnTo>
                  <a:cubicBezTo>
                    <a:pt x="45959" y="32876"/>
                    <a:pt x="45707" y="32288"/>
                    <a:pt x="45371" y="31952"/>
                  </a:cubicBezTo>
                  <a:cubicBezTo>
                    <a:pt x="44531" y="31112"/>
                    <a:pt x="43354" y="30859"/>
                    <a:pt x="42178" y="30607"/>
                  </a:cubicBezTo>
                  <a:cubicBezTo>
                    <a:pt x="39657" y="29851"/>
                    <a:pt x="39909" y="26490"/>
                    <a:pt x="40582" y="26490"/>
                  </a:cubicBezTo>
                  <a:cubicBezTo>
                    <a:pt x="42934" y="26490"/>
                    <a:pt x="42934" y="26575"/>
                    <a:pt x="44951" y="26575"/>
                  </a:cubicBezTo>
                  <a:cubicBezTo>
                    <a:pt x="45993" y="26544"/>
                    <a:pt x="46777" y="26502"/>
                    <a:pt x="47460" y="26502"/>
                  </a:cubicBezTo>
                  <a:cubicBezTo>
                    <a:pt x="48649" y="26502"/>
                    <a:pt x="49528" y="26629"/>
                    <a:pt x="50916" y="27163"/>
                  </a:cubicBezTo>
                  <a:cubicBezTo>
                    <a:pt x="52176" y="27583"/>
                    <a:pt x="53269" y="28759"/>
                    <a:pt x="54025" y="29851"/>
                  </a:cubicBezTo>
                  <a:cubicBezTo>
                    <a:pt x="54445" y="30439"/>
                    <a:pt x="54781" y="30943"/>
                    <a:pt x="54949" y="31532"/>
                  </a:cubicBezTo>
                  <a:cubicBezTo>
                    <a:pt x="55117" y="31952"/>
                    <a:pt x="55285" y="32456"/>
                    <a:pt x="55621" y="32624"/>
                  </a:cubicBezTo>
                  <a:lnTo>
                    <a:pt x="55705" y="32624"/>
                  </a:lnTo>
                  <a:cubicBezTo>
                    <a:pt x="56153" y="32848"/>
                    <a:pt x="57124" y="32885"/>
                    <a:pt x="57722" y="32885"/>
                  </a:cubicBezTo>
                  <a:cubicBezTo>
                    <a:pt x="58020" y="32885"/>
                    <a:pt x="58226" y="32876"/>
                    <a:pt x="58226" y="32876"/>
                  </a:cubicBezTo>
                  <a:lnTo>
                    <a:pt x="61586" y="32876"/>
                  </a:lnTo>
                  <a:cubicBezTo>
                    <a:pt x="61839" y="32876"/>
                    <a:pt x="64359" y="32876"/>
                    <a:pt x="64275" y="32624"/>
                  </a:cubicBezTo>
                  <a:cubicBezTo>
                    <a:pt x="63939" y="31280"/>
                    <a:pt x="62427" y="31027"/>
                    <a:pt x="61250" y="30355"/>
                  </a:cubicBezTo>
                  <a:cubicBezTo>
                    <a:pt x="60158" y="29683"/>
                    <a:pt x="59150" y="28927"/>
                    <a:pt x="58646" y="27667"/>
                  </a:cubicBezTo>
                  <a:cubicBezTo>
                    <a:pt x="58394" y="26995"/>
                    <a:pt x="58562" y="25482"/>
                    <a:pt x="58982" y="24978"/>
                  </a:cubicBezTo>
                  <a:cubicBezTo>
                    <a:pt x="59318" y="24558"/>
                    <a:pt x="59738" y="24306"/>
                    <a:pt x="60242" y="24222"/>
                  </a:cubicBezTo>
                  <a:cubicBezTo>
                    <a:pt x="60410" y="24194"/>
                    <a:pt x="60588" y="24185"/>
                    <a:pt x="60768" y="24185"/>
                  </a:cubicBezTo>
                  <a:cubicBezTo>
                    <a:pt x="61129" y="24185"/>
                    <a:pt x="61502" y="24222"/>
                    <a:pt x="61839" y="24222"/>
                  </a:cubicBezTo>
                  <a:cubicBezTo>
                    <a:pt x="62511" y="24306"/>
                    <a:pt x="63183" y="24474"/>
                    <a:pt x="63855" y="24558"/>
                  </a:cubicBezTo>
                  <a:cubicBezTo>
                    <a:pt x="65115" y="24726"/>
                    <a:pt x="66376" y="24726"/>
                    <a:pt x="67636" y="24726"/>
                  </a:cubicBezTo>
                  <a:cubicBezTo>
                    <a:pt x="69820" y="24642"/>
                    <a:pt x="71921" y="24306"/>
                    <a:pt x="73937" y="23634"/>
                  </a:cubicBezTo>
                  <a:cubicBezTo>
                    <a:pt x="75366" y="23130"/>
                    <a:pt x="76710" y="22542"/>
                    <a:pt x="77886" y="21617"/>
                  </a:cubicBezTo>
                  <a:cubicBezTo>
                    <a:pt x="78782" y="20945"/>
                    <a:pt x="78932" y="20759"/>
                    <a:pt x="78533" y="20759"/>
                  </a:cubicBezTo>
                  <a:cubicBezTo>
                    <a:pt x="78334" y="20759"/>
                    <a:pt x="77998" y="20805"/>
                    <a:pt x="77550" y="20861"/>
                  </a:cubicBezTo>
                  <a:cubicBezTo>
                    <a:pt x="76566" y="20960"/>
                    <a:pt x="75581" y="21000"/>
                    <a:pt x="74614" y="21000"/>
                  </a:cubicBezTo>
                  <a:cubicBezTo>
                    <a:pt x="73930" y="21000"/>
                    <a:pt x="73254" y="20980"/>
                    <a:pt x="72593" y="20945"/>
                  </a:cubicBezTo>
                  <a:cubicBezTo>
                    <a:pt x="70997" y="20861"/>
                    <a:pt x="69484" y="20693"/>
                    <a:pt x="68140" y="20021"/>
                  </a:cubicBezTo>
                  <a:cubicBezTo>
                    <a:pt x="67048" y="19433"/>
                    <a:pt x="66039" y="18845"/>
                    <a:pt x="65199" y="18005"/>
                  </a:cubicBezTo>
                  <a:cubicBezTo>
                    <a:pt x="65115" y="17837"/>
                    <a:pt x="65031" y="17416"/>
                    <a:pt x="65199" y="17164"/>
                  </a:cubicBezTo>
                  <a:cubicBezTo>
                    <a:pt x="65296" y="17100"/>
                    <a:pt x="65429" y="17073"/>
                    <a:pt x="65566" y="17073"/>
                  </a:cubicBezTo>
                  <a:cubicBezTo>
                    <a:pt x="65787" y="17073"/>
                    <a:pt x="66020" y="17145"/>
                    <a:pt x="66123" y="17248"/>
                  </a:cubicBezTo>
                  <a:cubicBezTo>
                    <a:pt x="67636" y="18509"/>
                    <a:pt x="69904" y="19517"/>
                    <a:pt x="72257" y="19685"/>
                  </a:cubicBezTo>
                  <a:cubicBezTo>
                    <a:pt x="73097" y="19685"/>
                    <a:pt x="73900" y="19722"/>
                    <a:pt x="74715" y="19722"/>
                  </a:cubicBezTo>
                  <a:cubicBezTo>
                    <a:pt x="75123" y="19722"/>
                    <a:pt x="75534" y="19713"/>
                    <a:pt x="75954" y="19685"/>
                  </a:cubicBezTo>
                  <a:lnTo>
                    <a:pt x="78222" y="19685"/>
                  </a:lnTo>
                  <a:cubicBezTo>
                    <a:pt x="78334" y="19685"/>
                    <a:pt x="78502" y="19694"/>
                    <a:pt x="78683" y="19694"/>
                  </a:cubicBezTo>
                  <a:cubicBezTo>
                    <a:pt x="79044" y="19694"/>
                    <a:pt x="79455" y="19657"/>
                    <a:pt x="79567" y="19433"/>
                  </a:cubicBezTo>
                  <a:cubicBezTo>
                    <a:pt x="79651" y="19265"/>
                    <a:pt x="79651" y="19181"/>
                    <a:pt x="79651" y="19097"/>
                  </a:cubicBezTo>
                  <a:cubicBezTo>
                    <a:pt x="79483" y="13972"/>
                    <a:pt x="79062" y="8258"/>
                    <a:pt x="73769" y="5822"/>
                  </a:cubicBezTo>
                  <a:cubicBezTo>
                    <a:pt x="69820" y="4058"/>
                    <a:pt x="63855" y="1285"/>
                    <a:pt x="61418" y="109"/>
                  </a:cubicBezTo>
                  <a:cubicBezTo>
                    <a:pt x="61288" y="34"/>
                    <a:pt x="61153" y="1"/>
                    <a:pt x="610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Graphic">
  <p:cSld name="TITLE_1">
    <p:bg>
      <p:bgPr>
        <a:solidFill>
          <a:schemeClr val="accent2"/>
        </a:solidFill>
      </p:bgPr>
    </p:bg>
    <p:spTree>
      <p:nvGrpSpPr>
        <p:cNvPr id="17" name="Shape 17"/>
        <p:cNvGrpSpPr/>
        <p:nvPr/>
      </p:nvGrpSpPr>
      <p:grpSpPr>
        <a:xfrm>
          <a:off x="0" y="0"/>
          <a:ext cx="0" cy="0"/>
          <a:chOff x="0" y="0"/>
          <a:chExt cx="0" cy="0"/>
        </a:xfrm>
      </p:grpSpPr>
      <p:grpSp>
        <p:nvGrpSpPr>
          <p:cNvPr id="18" name="Google Shape;18;p3"/>
          <p:cNvGrpSpPr/>
          <p:nvPr/>
        </p:nvGrpSpPr>
        <p:grpSpPr>
          <a:xfrm>
            <a:off x="3581195" y="465553"/>
            <a:ext cx="1983826" cy="358591"/>
            <a:chOff x="1019500" y="2421025"/>
            <a:chExt cx="5530600" cy="999975"/>
          </a:xfrm>
        </p:grpSpPr>
        <p:sp>
          <p:nvSpPr>
            <p:cNvPr id="19" name="Google Shape;19;p3"/>
            <p:cNvSpPr/>
            <p:nvPr/>
          </p:nvSpPr>
          <p:spPr>
            <a:xfrm>
              <a:off x="3355225" y="2451025"/>
              <a:ext cx="3194875" cy="796100"/>
            </a:xfrm>
            <a:custGeom>
              <a:rect b="b" l="l" r="r" t="t"/>
              <a:pathLst>
                <a:path extrusionOk="0" h="31844" w="127795">
                  <a:moveTo>
                    <a:pt x="111495" y="421"/>
                  </a:moveTo>
                  <a:cubicBezTo>
                    <a:pt x="108050" y="421"/>
                    <a:pt x="105277" y="3194"/>
                    <a:pt x="105277" y="6638"/>
                  </a:cubicBezTo>
                  <a:lnTo>
                    <a:pt x="105277" y="25206"/>
                  </a:lnTo>
                  <a:cubicBezTo>
                    <a:pt x="105277" y="28651"/>
                    <a:pt x="108050" y="31424"/>
                    <a:pt x="111495" y="31424"/>
                  </a:cubicBezTo>
                  <a:lnTo>
                    <a:pt x="125778" y="31424"/>
                  </a:lnTo>
                  <a:cubicBezTo>
                    <a:pt x="126870" y="31424"/>
                    <a:pt x="127794" y="30500"/>
                    <a:pt x="127794" y="29407"/>
                  </a:cubicBezTo>
                  <a:cubicBezTo>
                    <a:pt x="127794" y="28315"/>
                    <a:pt x="126870" y="27391"/>
                    <a:pt x="125778" y="27391"/>
                  </a:cubicBezTo>
                  <a:lnTo>
                    <a:pt x="111495" y="27391"/>
                  </a:lnTo>
                  <a:cubicBezTo>
                    <a:pt x="110318" y="27391"/>
                    <a:pt x="109310" y="26383"/>
                    <a:pt x="109310" y="25206"/>
                  </a:cubicBezTo>
                  <a:lnTo>
                    <a:pt x="109310" y="17813"/>
                  </a:lnTo>
                  <a:lnTo>
                    <a:pt x="123257" y="17813"/>
                  </a:lnTo>
                  <a:cubicBezTo>
                    <a:pt x="124350" y="17813"/>
                    <a:pt x="125190" y="16889"/>
                    <a:pt x="125190" y="15880"/>
                  </a:cubicBezTo>
                  <a:cubicBezTo>
                    <a:pt x="125190" y="14788"/>
                    <a:pt x="124350" y="13948"/>
                    <a:pt x="123257" y="13948"/>
                  </a:cubicBezTo>
                  <a:lnTo>
                    <a:pt x="109310" y="13948"/>
                  </a:lnTo>
                  <a:lnTo>
                    <a:pt x="109310" y="6638"/>
                  </a:lnTo>
                  <a:cubicBezTo>
                    <a:pt x="109310" y="5462"/>
                    <a:pt x="110318" y="4454"/>
                    <a:pt x="111495" y="4454"/>
                  </a:cubicBezTo>
                  <a:lnTo>
                    <a:pt x="125778" y="4454"/>
                  </a:lnTo>
                  <a:cubicBezTo>
                    <a:pt x="126870" y="4454"/>
                    <a:pt x="127794" y="3530"/>
                    <a:pt x="127794" y="2437"/>
                  </a:cubicBezTo>
                  <a:cubicBezTo>
                    <a:pt x="127794" y="1261"/>
                    <a:pt x="126870" y="421"/>
                    <a:pt x="125778" y="421"/>
                  </a:cubicBezTo>
                  <a:close/>
                  <a:moveTo>
                    <a:pt x="12520" y="1"/>
                  </a:moveTo>
                  <a:cubicBezTo>
                    <a:pt x="10083" y="1"/>
                    <a:pt x="7983" y="421"/>
                    <a:pt x="6134" y="1261"/>
                  </a:cubicBezTo>
                  <a:cubicBezTo>
                    <a:pt x="4286" y="2101"/>
                    <a:pt x="2941" y="3194"/>
                    <a:pt x="1933" y="4622"/>
                  </a:cubicBezTo>
                  <a:cubicBezTo>
                    <a:pt x="1009" y="6050"/>
                    <a:pt x="505" y="7647"/>
                    <a:pt x="505" y="9327"/>
                  </a:cubicBezTo>
                  <a:cubicBezTo>
                    <a:pt x="505" y="11007"/>
                    <a:pt x="925" y="12436"/>
                    <a:pt x="1681" y="13528"/>
                  </a:cubicBezTo>
                  <a:cubicBezTo>
                    <a:pt x="2437" y="14620"/>
                    <a:pt x="3614" y="15628"/>
                    <a:pt x="5294" y="16385"/>
                  </a:cubicBezTo>
                  <a:cubicBezTo>
                    <a:pt x="6974" y="17141"/>
                    <a:pt x="9243" y="17813"/>
                    <a:pt x="12100" y="18401"/>
                  </a:cubicBezTo>
                  <a:cubicBezTo>
                    <a:pt x="15040" y="18905"/>
                    <a:pt x="17057" y="19577"/>
                    <a:pt x="18233" y="20249"/>
                  </a:cubicBezTo>
                  <a:cubicBezTo>
                    <a:pt x="19493" y="21006"/>
                    <a:pt x="20081" y="22014"/>
                    <a:pt x="20081" y="23190"/>
                  </a:cubicBezTo>
                  <a:cubicBezTo>
                    <a:pt x="20081" y="24702"/>
                    <a:pt x="19409" y="25879"/>
                    <a:pt x="18065" y="26719"/>
                  </a:cubicBezTo>
                  <a:cubicBezTo>
                    <a:pt x="16805" y="27475"/>
                    <a:pt x="14956" y="27895"/>
                    <a:pt x="12688" y="27895"/>
                  </a:cubicBezTo>
                  <a:cubicBezTo>
                    <a:pt x="10251" y="27895"/>
                    <a:pt x="8235" y="27391"/>
                    <a:pt x="6554" y="26551"/>
                  </a:cubicBezTo>
                  <a:cubicBezTo>
                    <a:pt x="5630" y="26047"/>
                    <a:pt x="4790" y="25290"/>
                    <a:pt x="4034" y="24450"/>
                  </a:cubicBezTo>
                  <a:cubicBezTo>
                    <a:pt x="3698" y="24030"/>
                    <a:pt x="3110" y="23694"/>
                    <a:pt x="2437" y="23694"/>
                  </a:cubicBezTo>
                  <a:cubicBezTo>
                    <a:pt x="1849" y="23694"/>
                    <a:pt x="1261" y="23946"/>
                    <a:pt x="841" y="24366"/>
                  </a:cubicBezTo>
                  <a:cubicBezTo>
                    <a:pt x="1" y="25206"/>
                    <a:pt x="1" y="26551"/>
                    <a:pt x="757" y="27391"/>
                  </a:cubicBezTo>
                  <a:cubicBezTo>
                    <a:pt x="3362" y="30332"/>
                    <a:pt x="7395" y="31844"/>
                    <a:pt x="12688" y="31844"/>
                  </a:cubicBezTo>
                  <a:cubicBezTo>
                    <a:pt x="15124" y="31844"/>
                    <a:pt x="17309" y="31508"/>
                    <a:pt x="19157" y="30752"/>
                  </a:cubicBezTo>
                  <a:cubicBezTo>
                    <a:pt x="21006" y="30080"/>
                    <a:pt x="22434" y="28987"/>
                    <a:pt x="23442" y="27643"/>
                  </a:cubicBezTo>
                  <a:cubicBezTo>
                    <a:pt x="24450" y="26299"/>
                    <a:pt x="24955" y="24702"/>
                    <a:pt x="24955" y="22938"/>
                  </a:cubicBezTo>
                  <a:cubicBezTo>
                    <a:pt x="24955" y="21258"/>
                    <a:pt x="24618" y="19829"/>
                    <a:pt x="23862" y="18737"/>
                  </a:cubicBezTo>
                  <a:cubicBezTo>
                    <a:pt x="23190" y="17645"/>
                    <a:pt x="21930" y="16637"/>
                    <a:pt x="20334" y="15880"/>
                  </a:cubicBezTo>
                  <a:cubicBezTo>
                    <a:pt x="18737" y="15124"/>
                    <a:pt x="16469" y="14536"/>
                    <a:pt x="13696" y="14032"/>
                  </a:cubicBezTo>
                  <a:cubicBezTo>
                    <a:pt x="10587" y="13444"/>
                    <a:pt x="8487" y="12856"/>
                    <a:pt x="7310" y="12016"/>
                  </a:cubicBezTo>
                  <a:cubicBezTo>
                    <a:pt x="6050" y="11259"/>
                    <a:pt x="5462" y="10167"/>
                    <a:pt x="5462" y="8823"/>
                  </a:cubicBezTo>
                  <a:cubicBezTo>
                    <a:pt x="5462" y="7395"/>
                    <a:pt x="6134" y="6218"/>
                    <a:pt x="7310" y="5294"/>
                  </a:cubicBezTo>
                  <a:cubicBezTo>
                    <a:pt x="8571" y="4454"/>
                    <a:pt x="10335" y="3950"/>
                    <a:pt x="12604" y="3950"/>
                  </a:cubicBezTo>
                  <a:cubicBezTo>
                    <a:pt x="14788" y="3950"/>
                    <a:pt x="16637" y="4370"/>
                    <a:pt x="17981" y="5294"/>
                  </a:cubicBezTo>
                  <a:cubicBezTo>
                    <a:pt x="18737" y="5798"/>
                    <a:pt x="19409" y="6386"/>
                    <a:pt x="19997" y="7142"/>
                  </a:cubicBezTo>
                  <a:cubicBezTo>
                    <a:pt x="20418" y="7731"/>
                    <a:pt x="21090" y="8067"/>
                    <a:pt x="21762" y="8067"/>
                  </a:cubicBezTo>
                  <a:cubicBezTo>
                    <a:pt x="22350" y="8067"/>
                    <a:pt x="22854" y="7815"/>
                    <a:pt x="23274" y="7479"/>
                  </a:cubicBezTo>
                  <a:cubicBezTo>
                    <a:pt x="24198" y="6638"/>
                    <a:pt x="24198" y="5294"/>
                    <a:pt x="23442" y="4370"/>
                  </a:cubicBezTo>
                  <a:cubicBezTo>
                    <a:pt x="22350" y="3194"/>
                    <a:pt x="21174" y="2185"/>
                    <a:pt x="19829" y="1513"/>
                  </a:cubicBezTo>
                  <a:cubicBezTo>
                    <a:pt x="17813" y="505"/>
                    <a:pt x="15376" y="1"/>
                    <a:pt x="12520" y="1"/>
                  </a:cubicBezTo>
                  <a:close/>
                  <a:moveTo>
                    <a:pt x="37389" y="1"/>
                  </a:moveTo>
                  <a:cubicBezTo>
                    <a:pt x="36129" y="1"/>
                    <a:pt x="35121" y="1009"/>
                    <a:pt x="35121" y="2353"/>
                  </a:cubicBezTo>
                  <a:lnTo>
                    <a:pt x="35121" y="19577"/>
                  </a:lnTo>
                  <a:cubicBezTo>
                    <a:pt x="35121" y="23610"/>
                    <a:pt x="36129" y="26719"/>
                    <a:pt x="38314" y="28735"/>
                  </a:cubicBezTo>
                  <a:cubicBezTo>
                    <a:pt x="40414" y="30836"/>
                    <a:pt x="43607" y="31844"/>
                    <a:pt x="47724" y="31844"/>
                  </a:cubicBezTo>
                  <a:cubicBezTo>
                    <a:pt x="51757" y="31844"/>
                    <a:pt x="54949" y="30836"/>
                    <a:pt x="57050" y="28735"/>
                  </a:cubicBezTo>
                  <a:cubicBezTo>
                    <a:pt x="59234" y="26719"/>
                    <a:pt x="60327" y="23610"/>
                    <a:pt x="60327" y="19577"/>
                  </a:cubicBezTo>
                  <a:lnTo>
                    <a:pt x="60327" y="2353"/>
                  </a:lnTo>
                  <a:cubicBezTo>
                    <a:pt x="60327" y="1009"/>
                    <a:pt x="59234" y="1"/>
                    <a:pt x="57974" y="1"/>
                  </a:cubicBezTo>
                  <a:cubicBezTo>
                    <a:pt x="56630" y="1"/>
                    <a:pt x="55622" y="1009"/>
                    <a:pt x="55622" y="2353"/>
                  </a:cubicBezTo>
                  <a:lnTo>
                    <a:pt x="55622" y="18989"/>
                  </a:lnTo>
                  <a:cubicBezTo>
                    <a:pt x="55622" y="22014"/>
                    <a:pt x="54949" y="24282"/>
                    <a:pt x="53689" y="25711"/>
                  </a:cubicBezTo>
                  <a:cubicBezTo>
                    <a:pt x="52345" y="27139"/>
                    <a:pt x="50328" y="27895"/>
                    <a:pt x="47724" y="27895"/>
                  </a:cubicBezTo>
                  <a:cubicBezTo>
                    <a:pt x="45035" y="27895"/>
                    <a:pt x="43019" y="27139"/>
                    <a:pt x="41674" y="25711"/>
                  </a:cubicBezTo>
                  <a:cubicBezTo>
                    <a:pt x="40414" y="24282"/>
                    <a:pt x="39742" y="22014"/>
                    <a:pt x="39742" y="18989"/>
                  </a:cubicBezTo>
                  <a:lnTo>
                    <a:pt x="39742" y="2353"/>
                  </a:lnTo>
                  <a:cubicBezTo>
                    <a:pt x="39742" y="1009"/>
                    <a:pt x="38734" y="1"/>
                    <a:pt x="37389" y="1"/>
                  </a:cubicBezTo>
                  <a:close/>
                  <a:moveTo>
                    <a:pt x="82676" y="1"/>
                  </a:moveTo>
                  <a:cubicBezTo>
                    <a:pt x="80323" y="1"/>
                    <a:pt x="78139" y="421"/>
                    <a:pt x="76290" y="1261"/>
                  </a:cubicBezTo>
                  <a:cubicBezTo>
                    <a:pt x="74526" y="2101"/>
                    <a:pt x="73098" y="3194"/>
                    <a:pt x="72173" y="4622"/>
                  </a:cubicBezTo>
                  <a:cubicBezTo>
                    <a:pt x="71165" y="6050"/>
                    <a:pt x="70745" y="7647"/>
                    <a:pt x="70745" y="9327"/>
                  </a:cubicBezTo>
                  <a:cubicBezTo>
                    <a:pt x="70745" y="11007"/>
                    <a:pt x="71081" y="12352"/>
                    <a:pt x="71837" y="13528"/>
                  </a:cubicBezTo>
                  <a:cubicBezTo>
                    <a:pt x="72594" y="14620"/>
                    <a:pt x="73854" y="15628"/>
                    <a:pt x="75450" y="16385"/>
                  </a:cubicBezTo>
                  <a:cubicBezTo>
                    <a:pt x="77131" y="17141"/>
                    <a:pt x="79483" y="17813"/>
                    <a:pt x="82340" y="18401"/>
                  </a:cubicBezTo>
                  <a:cubicBezTo>
                    <a:pt x="85281" y="18905"/>
                    <a:pt x="87297" y="19493"/>
                    <a:pt x="88473" y="20249"/>
                  </a:cubicBezTo>
                  <a:cubicBezTo>
                    <a:pt x="89650" y="21006"/>
                    <a:pt x="90322" y="22014"/>
                    <a:pt x="90322" y="23190"/>
                  </a:cubicBezTo>
                  <a:cubicBezTo>
                    <a:pt x="90322" y="24702"/>
                    <a:pt x="89650" y="25879"/>
                    <a:pt x="88305" y="26719"/>
                  </a:cubicBezTo>
                  <a:cubicBezTo>
                    <a:pt x="86961" y="27475"/>
                    <a:pt x="85112" y="27895"/>
                    <a:pt x="82844" y="27895"/>
                  </a:cubicBezTo>
                  <a:cubicBezTo>
                    <a:pt x="80407" y="27895"/>
                    <a:pt x="78391" y="27391"/>
                    <a:pt x="76795" y="26551"/>
                  </a:cubicBezTo>
                  <a:cubicBezTo>
                    <a:pt x="75870" y="26047"/>
                    <a:pt x="75030" y="25290"/>
                    <a:pt x="74274" y="24450"/>
                  </a:cubicBezTo>
                  <a:cubicBezTo>
                    <a:pt x="73854" y="23946"/>
                    <a:pt x="73266" y="23694"/>
                    <a:pt x="72594" y="23694"/>
                  </a:cubicBezTo>
                  <a:cubicBezTo>
                    <a:pt x="72005" y="23694"/>
                    <a:pt x="71501" y="23946"/>
                    <a:pt x="71081" y="24366"/>
                  </a:cubicBezTo>
                  <a:cubicBezTo>
                    <a:pt x="70241" y="25206"/>
                    <a:pt x="70157" y="26551"/>
                    <a:pt x="70913" y="27391"/>
                  </a:cubicBezTo>
                  <a:cubicBezTo>
                    <a:pt x="73602" y="30332"/>
                    <a:pt x="77635" y="31844"/>
                    <a:pt x="82928" y="31844"/>
                  </a:cubicBezTo>
                  <a:cubicBezTo>
                    <a:pt x="85365" y="31844"/>
                    <a:pt x="87465" y="31508"/>
                    <a:pt x="89313" y="30752"/>
                  </a:cubicBezTo>
                  <a:cubicBezTo>
                    <a:pt x="91162" y="29996"/>
                    <a:pt x="92674" y="28987"/>
                    <a:pt x="93682" y="27643"/>
                  </a:cubicBezTo>
                  <a:cubicBezTo>
                    <a:pt x="94691" y="26299"/>
                    <a:pt x="95195" y="24702"/>
                    <a:pt x="95195" y="22938"/>
                  </a:cubicBezTo>
                  <a:cubicBezTo>
                    <a:pt x="95195" y="21258"/>
                    <a:pt x="94775" y="19829"/>
                    <a:pt x="94103" y="18737"/>
                  </a:cubicBezTo>
                  <a:cubicBezTo>
                    <a:pt x="93346" y="17645"/>
                    <a:pt x="92170" y="16637"/>
                    <a:pt x="90490" y="15880"/>
                  </a:cubicBezTo>
                  <a:cubicBezTo>
                    <a:pt x="88893" y="15124"/>
                    <a:pt x="86625" y="14536"/>
                    <a:pt x="83852" y="14032"/>
                  </a:cubicBezTo>
                  <a:cubicBezTo>
                    <a:pt x="80743" y="13444"/>
                    <a:pt x="78727" y="12772"/>
                    <a:pt x="77467" y="12016"/>
                  </a:cubicBezTo>
                  <a:cubicBezTo>
                    <a:pt x="76290" y="11259"/>
                    <a:pt x="75618" y="10167"/>
                    <a:pt x="75618" y="8823"/>
                  </a:cubicBezTo>
                  <a:cubicBezTo>
                    <a:pt x="75618" y="7395"/>
                    <a:pt x="76290" y="6218"/>
                    <a:pt x="77551" y="5294"/>
                  </a:cubicBezTo>
                  <a:cubicBezTo>
                    <a:pt x="78811" y="4370"/>
                    <a:pt x="80575" y="3950"/>
                    <a:pt x="82760" y="3950"/>
                  </a:cubicBezTo>
                  <a:cubicBezTo>
                    <a:pt x="85028" y="3950"/>
                    <a:pt x="86877" y="4370"/>
                    <a:pt x="88221" y="5294"/>
                  </a:cubicBezTo>
                  <a:cubicBezTo>
                    <a:pt x="88977" y="5714"/>
                    <a:pt x="89650" y="6386"/>
                    <a:pt x="90238" y="7142"/>
                  </a:cubicBezTo>
                  <a:cubicBezTo>
                    <a:pt x="90658" y="7731"/>
                    <a:pt x="91246" y="8067"/>
                    <a:pt x="92002" y="8067"/>
                  </a:cubicBezTo>
                  <a:cubicBezTo>
                    <a:pt x="92506" y="8067"/>
                    <a:pt x="93010" y="7815"/>
                    <a:pt x="93430" y="7479"/>
                  </a:cubicBezTo>
                  <a:cubicBezTo>
                    <a:pt x="94355" y="6638"/>
                    <a:pt x="94439" y="5210"/>
                    <a:pt x="93598" y="4370"/>
                  </a:cubicBezTo>
                  <a:cubicBezTo>
                    <a:pt x="92590" y="3194"/>
                    <a:pt x="91330" y="2185"/>
                    <a:pt x="89986" y="1513"/>
                  </a:cubicBezTo>
                  <a:cubicBezTo>
                    <a:pt x="87969" y="505"/>
                    <a:pt x="85533" y="1"/>
                    <a:pt x="826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1019500" y="2421025"/>
              <a:ext cx="1991275" cy="999975"/>
            </a:xfrm>
            <a:custGeom>
              <a:rect b="b" l="l" r="r" t="t"/>
              <a:pathLst>
                <a:path extrusionOk="0" h="39999" w="79651">
                  <a:moveTo>
                    <a:pt x="74452" y="11745"/>
                  </a:moveTo>
                  <a:cubicBezTo>
                    <a:pt x="74777" y="11745"/>
                    <a:pt x="75114" y="11871"/>
                    <a:pt x="75366" y="12123"/>
                  </a:cubicBezTo>
                  <a:cubicBezTo>
                    <a:pt x="75954" y="12711"/>
                    <a:pt x="75870" y="13636"/>
                    <a:pt x="75198" y="14140"/>
                  </a:cubicBezTo>
                  <a:cubicBezTo>
                    <a:pt x="74988" y="14266"/>
                    <a:pt x="74735" y="14329"/>
                    <a:pt x="74483" y="14329"/>
                  </a:cubicBezTo>
                  <a:cubicBezTo>
                    <a:pt x="74231" y="14329"/>
                    <a:pt x="73979" y="14266"/>
                    <a:pt x="73769" y="14140"/>
                  </a:cubicBezTo>
                  <a:cubicBezTo>
                    <a:pt x="73097" y="13636"/>
                    <a:pt x="73013" y="12711"/>
                    <a:pt x="73601" y="12123"/>
                  </a:cubicBezTo>
                  <a:cubicBezTo>
                    <a:pt x="73811" y="11871"/>
                    <a:pt x="74126" y="11745"/>
                    <a:pt x="74452" y="11745"/>
                  </a:cubicBezTo>
                  <a:close/>
                  <a:moveTo>
                    <a:pt x="72593" y="8847"/>
                  </a:moveTo>
                  <a:cubicBezTo>
                    <a:pt x="70661" y="8847"/>
                    <a:pt x="69064" y="10443"/>
                    <a:pt x="69064" y="12375"/>
                  </a:cubicBezTo>
                  <a:cubicBezTo>
                    <a:pt x="69064" y="14392"/>
                    <a:pt x="70661" y="15904"/>
                    <a:pt x="72593" y="15904"/>
                  </a:cubicBezTo>
                  <a:cubicBezTo>
                    <a:pt x="74609" y="15904"/>
                    <a:pt x="76122" y="14392"/>
                    <a:pt x="76122" y="12375"/>
                  </a:cubicBezTo>
                  <a:cubicBezTo>
                    <a:pt x="76122" y="10443"/>
                    <a:pt x="74609" y="8847"/>
                    <a:pt x="72593" y="8847"/>
                  </a:cubicBezTo>
                  <a:close/>
                  <a:moveTo>
                    <a:pt x="72544" y="7616"/>
                  </a:moveTo>
                  <a:cubicBezTo>
                    <a:pt x="72917" y="7616"/>
                    <a:pt x="73299" y="7660"/>
                    <a:pt x="73685" y="7754"/>
                  </a:cubicBezTo>
                  <a:cubicBezTo>
                    <a:pt x="75450" y="8174"/>
                    <a:pt x="76878" y="9603"/>
                    <a:pt x="77298" y="11283"/>
                  </a:cubicBezTo>
                  <a:cubicBezTo>
                    <a:pt x="77977" y="14374"/>
                    <a:pt x="75611" y="17195"/>
                    <a:pt x="72629" y="17195"/>
                  </a:cubicBezTo>
                  <a:cubicBezTo>
                    <a:pt x="72287" y="17195"/>
                    <a:pt x="71938" y="17158"/>
                    <a:pt x="71585" y="17080"/>
                  </a:cubicBezTo>
                  <a:cubicBezTo>
                    <a:pt x="69820" y="16660"/>
                    <a:pt x="68392" y="15232"/>
                    <a:pt x="67972" y="13468"/>
                  </a:cubicBezTo>
                  <a:cubicBezTo>
                    <a:pt x="67226" y="10409"/>
                    <a:pt x="69593" y="7616"/>
                    <a:pt x="72544" y="7616"/>
                  </a:cubicBezTo>
                  <a:close/>
                  <a:moveTo>
                    <a:pt x="61022" y="1"/>
                  </a:moveTo>
                  <a:cubicBezTo>
                    <a:pt x="60565" y="1"/>
                    <a:pt x="60158" y="407"/>
                    <a:pt x="60158" y="865"/>
                  </a:cubicBezTo>
                  <a:cubicBezTo>
                    <a:pt x="60158" y="2629"/>
                    <a:pt x="60242" y="4982"/>
                    <a:pt x="60242" y="7250"/>
                  </a:cubicBezTo>
                  <a:cubicBezTo>
                    <a:pt x="58982" y="5990"/>
                    <a:pt x="56965" y="5234"/>
                    <a:pt x="55453" y="4562"/>
                  </a:cubicBezTo>
                  <a:cubicBezTo>
                    <a:pt x="53689" y="3721"/>
                    <a:pt x="51924" y="3049"/>
                    <a:pt x="50076" y="2461"/>
                  </a:cubicBezTo>
                  <a:cubicBezTo>
                    <a:pt x="46379" y="1369"/>
                    <a:pt x="42514" y="613"/>
                    <a:pt x="38649" y="277"/>
                  </a:cubicBezTo>
                  <a:cubicBezTo>
                    <a:pt x="37134" y="102"/>
                    <a:pt x="35620" y="18"/>
                    <a:pt x="34105" y="18"/>
                  </a:cubicBezTo>
                  <a:cubicBezTo>
                    <a:pt x="31251" y="18"/>
                    <a:pt x="28396" y="316"/>
                    <a:pt x="25542" y="865"/>
                  </a:cubicBezTo>
                  <a:cubicBezTo>
                    <a:pt x="18484" y="2377"/>
                    <a:pt x="11511" y="5738"/>
                    <a:pt x="6218" y="10779"/>
                  </a:cubicBezTo>
                  <a:cubicBezTo>
                    <a:pt x="3025" y="13804"/>
                    <a:pt x="420" y="18173"/>
                    <a:pt x="252" y="22542"/>
                  </a:cubicBezTo>
                  <a:cubicBezTo>
                    <a:pt x="0" y="28843"/>
                    <a:pt x="1765" y="32204"/>
                    <a:pt x="4957" y="35649"/>
                  </a:cubicBezTo>
                  <a:cubicBezTo>
                    <a:pt x="7574" y="38437"/>
                    <a:pt x="11745" y="39998"/>
                    <a:pt x="15795" y="39998"/>
                  </a:cubicBezTo>
                  <a:cubicBezTo>
                    <a:pt x="19677" y="39998"/>
                    <a:pt x="23447" y="38563"/>
                    <a:pt x="25626" y="35396"/>
                  </a:cubicBezTo>
                  <a:cubicBezTo>
                    <a:pt x="27643" y="32456"/>
                    <a:pt x="28063" y="28423"/>
                    <a:pt x="26634" y="25230"/>
                  </a:cubicBezTo>
                  <a:cubicBezTo>
                    <a:pt x="25122" y="21953"/>
                    <a:pt x="21761" y="19601"/>
                    <a:pt x="18232" y="19517"/>
                  </a:cubicBezTo>
                  <a:cubicBezTo>
                    <a:pt x="18085" y="19508"/>
                    <a:pt x="17938" y="19504"/>
                    <a:pt x="17790" y="19504"/>
                  </a:cubicBezTo>
                  <a:cubicBezTo>
                    <a:pt x="15154" y="19504"/>
                    <a:pt x="12466" y="20915"/>
                    <a:pt x="11511" y="23382"/>
                  </a:cubicBezTo>
                  <a:cubicBezTo>
                    <a:pt x="10671" y="25314"/>
                    <a:pt x="11091" y="27667"/>
                    <a:pt x="12603" y="29179"/>
                  </a:cubicBezTo>
                  <a:cubicBezTo>
                    <a:pt x="13113" y="29689"/>
                    <a:pt x="13750" y="30136"/>
                    <a:pt x="14458" y="30136"/>
                  </a:cubicBezTo>
                  <a:cubicBezTo>
                    <a:pt x="14566" y="30136"/>
                    <a:pt x="14676" y="30126"/>
                    <a:pt x="14788" y="30103"/>
                  </a:cubicBezTo>
                  <a:cubicBezTo>
                    <a:pt x="15292" y="30019"/>
                    <a:pt x="15712" y="29599"/>
                    <a:pt x="15796" y="29095"/>
                  </a:cubicBezTo>
                  <a:cubicBezTo>
                    <a:pt x="15880" y="28339"/>
                    <a:pt x="15208" y="27835"/>
                    <a:pt x="14872" y="27331"/>
                  </a:cubicBezTo>
                  <a:cubicBezTo>
                    <a:pt x="14115" y="26238"/>
                    <a:pt x="14284" y="24726"/>
                    <a:pt x="15208" y="23802"/>
                  </a:cubicBezTo>
                  <a:cubicBezTo>
                    <a:pt x="15964" y="23130"/>
                    <a:pt x="17056" y="22878"/>
                    <a:pt x="18148" y="22878"/>
                  </a:cubicBezTo>
                  <a:cubicBezTo>
                    <a:pt x="19157" y="22878"/>
                    <a:pt x="20165" y="23046"/>
                    <a:pt x="21005" y="23550"/>
                  </a:cubicBezTo>
                  <a:cubicBezTo>
                    <a:pt x="22181" y="24222"/>
                    <a:pt x="23022" y="25566"/>
                    <a:pt x="23274" y="26911"/>
                  </a:cubicBezTo>
                  <a:cubicBezTo>
                    <a:pt x="24114" y="31027"/>
                    <a:pt x="20753" y="34388"/>
                    <a:pt x="16300" y="34640"/>
                  </a:cubicBezTo>
                  <a:cubicBezTo>
                    <a:pt x="16154" y="34646"/>
                    <a:pt x="16008" y="34648"/>
                    <a:pt x="15862" y="34648"/>
                  </a:cubicBezTo>
                  <a:cubicBezTo>
                    <a:pt x="13658" y="34648"/>
                    <a:pt x="11485" y="34048"/>
                    <a:pt x="9830" y="32708"/>
                  </a:cubicBezTo>
                  <a:cubicBezTo>
                    <a:pt x="5209" y="29011"/>
                    <a:pt x="4117" y="21533"/>
                    <a:pt x="9326" y="17501"/>
                  </a:cubicBezTo>
                  <a:cubicBezTo>
                    <a:pt x="11787" y="15624"/>
                    <a:pt x="14579" y="14906"/>
                    <a:pt x="17209" y="14906"/>
                  </a:cubicBezTo>
                  <a:cubicBezTo>
                    <a:pt x="19877" y="14906"/>
                    <a:pt x="22378" y="15645"/>
                    <a:pt x="24198" y="16660"/>
                  </a:cubicBezTo>
                  <a:cubicBezTo>
                    <a:pt x="27223" y="18257"/>
                    <a:pt x="29407" y="20861"/>
                    <a:pt x="31087" y="23718"/>
                  </a:cubicBezTo>
                  <a:cubicBezTo>
                    <a:pt x="31928" y="25146"/>
                    <a:pt x="32600" y="26659"/>
                    <a:pt x="33272" y="28171"/>
                  </a:cubicBezTo>
                  <a:cubicBezTo>
                    <a:pt x="33944" y="29599"/>
                    <a:pt x="34532" y="31112"/>
                    <a:pt x="35792" y="32204"/>
                  </a:cubicBezTo>
                  <a:cubicBezTo>
                    <a:pt x="36633" y="32876"/>
                    <a:pt x="37641" y="32876"/>
                    <a:pt x="38733" y="32876"/>
                  </a:cubicBezTo>
                  <a:lnTo>
                    <a:pt x="45035" y="32876"/>
                  </a:lnTo>
                  <a:cubicBezTo>
                    <a:pt x="45959" y="32876"/>
                    <a:pt x="45707" y="32288"/>
                    <a:pt x="45371" y="31952"/>
                  </a:cubicBezTo>
                  <a:cubicBezTo>
                    <a:pt x="44531" y="31112"/>
                    <a:pt x="43354" y="30859"/>
                    <a:pt x="42178" y="30607"/>
                  </a:cubicBezTo>
                  <a:cubicBezTo>
                    <a:pt x="39657" y="29851"/>
                    <a:pt x="39909" y="26490"/>
                    <a:pt x="40582" y="26490"/>
                  </a:cubicBezTo>
                  <a:cubicBezTo>
                    <a:pt x="42934" y="26490"/>
                    <a:pt x="42934" y="26575"/>
                    <a:pt x="44951" y="26575"/>
                  </a:cubicBezTo>
                  <a:cubicBezTo>
                    <a:pt x="45993" y="26544"/>
                    <a:pt x="46777" y="26502"/>
                    <a:pt x="47460" y="26502"/>
                  </a:cubicBezTo>
                  <a:cubicBezTo>
                    <a:pt x="48649" y="26502"/>
                    <a:pt x="49528" y="26629"/>
                    <a:pt x="50916" y="27163"/>
                  </a:cubicBezTo>
                  <a:cubicBezTo>
                    <a:pt x="52176" y="27583"/>
                    <a:pt x="53269" y="28759"/>
                    <a:pt x="54025" y="29851"/>
                  </a:cubicBezTo>
                  <a:cubicBezTo>
                    <a:pt x="54445" y="30439"/>
                    <a:pt x="54781" y="30943"/>
                    <a:pt x="54949" y="31532"/>
                  </a:cubicBezTo>
                  <a:cubicBezTo>
                    <a:pt x="55117" y="31952"/>
                    <a:pt x="55285" y="32456"/>
                    <a:pt x="55621" y="32624"/>
                  </a:cubicBezTo>
                  <a:lnTo>
                    <a:pt x="55705" y="32624"/>
                  </a:lnTo>
                  <a:cubicBezTo>
                    <a:pt x="56153" y="32848"/>
                    <a:pt x="57124" y="32885"/>
                    <a:pt x="57722" y="32885"/>
                  </a:cubicBezTo>
                  <a:cubicBezTo>
                    <a:pt x="58020" y="32885"/>
                    <a:pt x="58226" y="32876"/>
                    <a:pt x="58226" y="32876"/>
                  </a:cubicBezTo>
                  <a:lnTo>
                    <a:pt x="61586" y="32876"/>
                  </a:lnTo>
                  <a:cubicBezTo>
                    <a:pt x="61839" y="32876"/>
                    <a:pt x="64359" y="32876"/>
                    <a:pt x="64275" y="32624"/>
                  </a:cubicBezTo>
                  <a:cubicBezTo>
                    <a:pt x="63939" y="31280"/>
                    <a:pt x="62427" y="31027"/>
                    <a:pt x="61250" y="30355"/>
                  </a:cubicBezTo>
                  <a:cubicBezTo>
                    <a:pt x="60158" y="29683"/>
                    <a:pt x="59150" y="28927"/>
                    <a:pt x="58646" y="27667"/>
                  </a:cubicBezTo>
                  <a:cubicBezTo>
                    <a:pt x="58394" y="26995"/>
                    <a:pt x="58562" y="25482"/>
                    <a:pt x="58982" y="24978"/>
                  </a:cubicBezTo>
                  <a:cubicBezTo>
                    <a:pt x="59318" y="24558"/>
                    <a:pt x="59738" y="24306"/>
                    <a:pt x="60242" y="24222"/>
                  </a:cubicBezTo>
                  <a:cubicBezTo>
                    <a:pt x="60410" y="24194"/>
                    <a:pt x="60588" y="24185"/>
                    <a:pt x="60768" y="24185"/>
                  </a:cubicBezTo>
                  <a:cubicBezTo>
                    <a:pt x="61129" y="24185"/>
                    <a:pt x="61502" y="24222"/>
                    <a:pt x="61839" y="24222"/>
                  </a:cubicBezTo>
                  <a:cubicBezTo>
                    <a:pt x="62511" y="24306"/>
                    <a:pt x="63183" y="24474"/>
                    <a:pt x="63855" y="24558"/>
                  </a:cubicBezTo>
                  <a:cubicBezTo>
                    <a:pt x="65115" y="24726"/>
                    <a:pt x="66376" y="24726"/>
                    <a:pt x="67636" y="24726"/>
                  </a:cubicBezTo>
                  <a:cubicBezTo>
                    <a:pt x="69820" y="24642"/>
                    <a:pt x="71921" y="24306"/>
                    <a:pt x="73937" y="23634"/>
                  </a:cubicBezTo>
                  <a:cubicBezTo>
                    <a:pt x="75366" y="23130"/>
                    <a:pt x="76710" y="22542"/>
                    <a:pt x="77886" y="21617"/>
                  </a:cubicBezTo>
                  <a:cubicBezTo>
                    <a:pt x="78782" y="20945"/>
                    <a:pt x="78932" y="20759"/>
                    <a:pt x="78533" y="20759"/>
                  </a:cubicBezTo>
                  <a:cubicBezTo>
                    <a:pt x="78334" y="20759"/>
                    <a:pt x="77998" y="20805"/>
                    <a:pt x="77550" y="20861"/>
                  </a:cubicBezTo>
                  <a:cubicBezTo>
                    <a:pt x="76566" y="20960"/>
                    <a:pt x="75581" y="21000"/>
                    <a:pt x="74614" y="21000"/>
                  </a:cubicBezTo>
                  <a:cubicBezTo>
                    <a:pt x="73930" y="21000"/>
                    <a:pt x="73254" y="20980"/>
                    <a:pt x="72593" y="20945"/>
                  </a:cubicBezTo>
                  <a:cubicBezTo>
                    <a:pt x="70997" y="20861"/>
                    <a:pt x="69484" y="20693"/>
                    <a:pt x="68140" y="20021"/>
                  </a:cubicBezTo>
                  <a:cubicBezTo>
                    <a:pt x="67048" y="19433"/>
                    <a:pt x="66039" y="18845"/>
                    <a:pt x="65199" y="18005"/>
                  </a:cubicBezTo>
                  <a:cubicBezTo>
                    <a:pt x="65115" y="17837"/>
                    <a:pt x="65031" y="17416"/>
                    <a:pt x="65199" y="17164"/>
                  </a:cubicBezTo>
                  <a:cubicBezTo>
                    <a:pt x="65296" y="17100"/>
                    <a:pt x="65429" y="17073"/>
                    <a:pt x="65566" y="17073"/>
                  </a:cubicBezTo>
                  <a:cubicBezTo>
                    <a:pt x="65787" y="17073"/>
                    <a:pt x="66020" y="17145"/>
                    <a:pt x="66123" y="17248"/>
                  </a:cubicBezTo>
                  <a:cubicBezTo>
                    <a:pt x="67636" y="18509"/>
                    <a:pt x="69904" y="19517"/>
                    <a:pt x="72257" y="19685"/>
                  </a:cubicBezTo>
                  <a:cubicBezTo>
                    <a:pt x="73097" y="19685"/>
                    <a:pt x="73900" y="19722"/>
                    <a:pt x="74715" y="19722"/>
                  </a:cubicBezTo>
                  <a:cubicBezTo>
                    <a:pt x="75123" y="19722"/>
                    <a:pt x="75534" y="19713"/>
                    <a:pt x="75954" y="19685"/>
                  </a:cubicBezTo>
                  <a:lnTo>
                    <a:pt x="78222" y="19685"/>
                  </a:lnTo>
                  <a:cubicBezTo>
                    <a:pt x="78334" y="19685"/>
                    <a:pt x="78502" y="19694"/>
                    <a:pt x="78683" y="19694"/>
                  </a:cubicBezTo>
                  <a:cubicBezTo>
                    <a:pt x="79044" y="19694"/>
                    <a:pt x="79455" y="19657"/>
                    <a:pt x="79567" y="19433"/>
                  </a:cubicBezTo>
                  <a:cubicBezTo>
                    <a:pt x="79651" y="19265"/>
                    <a:pt x="79651" y="19181"/>
                    <a:pt x="79651" y="19097"/>
                  </a:cubicBezTo>
                  <a:cubicBezTo>
                    <a:pt x="79483" y="13972"/>
                    <a:pt x="79062" y="8258"/>
                    <a:pt x="73769" y="5822"/>
                  </a:cubicBezTo>
                  <a:cubicBezTo>
                    <a:pt x="69820" y="4058"/>
                    <a:pt x="63855" y="1285"/>
                    <a:pt x="61418" y="109"/>
                  </a:cubicBezTo>
                  <a:cubicBezTo>
                    <a:pt x="61288" y="34"/>
                    <a:pt x="61153" y="1"/>
                    <a:pt x="61022" y="1"/>
                  </a:cubicBezTo>
                  <a:close/>
                </a:path>
              </a:pathLst>
            </a:custGeom>
            <a:solidFill>
              <a:srgbClr val="30BA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ctrTitle"/>
          </p:nvPr>
        </p:nvSpPr>
        <p:spPr>
          <a:xfrm>
            <a:off x="2185213" y="1285275"/>
            <a:ext cx="4773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accent1"/>
              </a:buClr>
              <a:buSzPts val="4000"/>
              <a:buNone/>
              <a:defRPr sz="4000">
                <a:solidFill>
                  <a:schemeClr val="accent1"/>
                </a:solidFill>
              </a:defRPr>
            </a:lvl1pPr>
            <a:lvl2pPr lvl="1" rtl="0" algn="ctr">
              <a:spcBef>
                <a:spcPts val="0"/>
              </a:spcBef>
              <a:spcAft>
                <a:spcPts val="0"/>
              </a:spcAft>
              <a:buClr>
                <a:schemeClr val="accent1"/>
              </a:buClr>
              <a:buSzPts val="5200"/>
              <a:buNone/>
              <a:defRPr sz="5200">
                <a:solidFill>
                  <a:schemeClr val="accent1"/>
                </a:solidFill>
              </a:defRPr>
            </a:lvl2pPr>
            <a:lvl3pPr lvl="2" rtl="0" algn="ctr">
              <a:spcBef>
                <a:spcPts val="0"/>
              </a:spcBef>
              <a:spcAft>
                <a:spcPts val="0"/>
              </a:spcAft>
              <a:buClr>
                <a:schemeClr val="accent1"/>
              </a:buClr>
              <a:buSzPts val="5200"/>
              <a:buNone/>
              <a:defRPr sz="5200">
                <a:solidFill>
                  <a:schemeClr val="accent1"/>
                </a:solidFill>
              </a:defRPr>
            </a:lvl3pPr>
            <a:lvl4pPr lvl="3" rtl="0" algn="ctr">
              <a:spcBef>
                <a:spcPts val="0"/>
              </a:spcBef>
              <a:spcAft>
                <a:spcPts val="0"/>
              </a:spcAft>
              <a:buClr>
                <a:schemeClr val="accent1"/>
              </a:buClr>
              <a:buSzPts val="5200"/>
              <a:buNone/>
              <a:defRPr sz="5200">
                <a:solidFill>
                  <a:schemeClr val="accent1"/>
                </a:solidFill>
              </a:defRPr>
            </a:lvl4pPr>
            <a:lvl5pPr lvl="4" rtl="0" algn="ctr">
              <a:spcBef>
                <a:spcPts val="0"/>
              </a:spcBef>
              <a:spcAft>
                <a:spcPts val="0"/>
              </a:spcAft>
              <a:buClr>
                <a:schemeClr val="accent1"/>
              </a:buClr>
              <a:buSzPts val="5200"/>
              <a:buNone/>
              <a:defRPr sz="5200">
                <a:solidFill>
                  <a:schemeClr val="accent1"/>
                </a:solidFill>
              </a:defRPr>
            </a:lvl5pPr>
            <a:lvl6pPr lvl="5" rtl="0" algn="ctr">
              <a:spcBef>
                <a:spcPts val="0"/>
              </a:spcBef>
              <a:spcAft>
                <a:spcPts val="0"/>
              </a:spcAft>
              <a:buClr>
                <a:schemeClr val="accent1"/>
              </a:buClr>
              <a:buSzPts val="5200"/>
              <a:buNone/>
              <a:defRPr sz="5200">
                <a:solidFill>
                  <a:schemeClr val="accent1"/>
                </a:solidFill>
              </a:defRPr>
            </a:lvl6pPr>
            <a:lvl7pPr lvl="6" rtl="0" algn="ctr">
              <a:spcBef>
                <a:spcPts val="0"/>
              </a:spcBef>
              <a:spcAft>
                <a:spcPts val="0"/>
              </a:spcAft>
              <a:buClr>
                <a:schemeClr val="accent1"/>
              </a:buClr>
              <a:buSzPts val="5200"/>
              <a:buNone/>
              <a:defRPr sz="5200">
                <a:solidFill>
                  <a:schemeClr val="accent1"/>
                </a:solidFill>
              </a:defRPr>
            </a:lvl7pPr>
            <a:lvl8pPr lvl="7" rtl="0" algn="ctr">
              <a:spcBef>
                <a:spcPts val="0"/>
              </a:spcBef>
              <a:spcAft>
                <a:spcPts val="0"/>
              </a:spcAft>
              <a:buClr>
                <a:schemeClr val="accent1"/>
              </a:buClr>
              <a:buSzPts val="5200"/>
              <a:buNone/>
              <a:defRPr sz="5200">
                <a:solidFill>
                  <a:schemeClr val="accent1"/>
                </a:solidFill>
              </a:defRPr>
            </a:lvl8pPr>
            <a:lvl9pPr lvl="8" rtl="0" algn="ctr">
              <a:spcBef>
                <a:spcPts val="0"/>
              </a:spcBef>
              <a:spcAft>
                <a:spcPts val="0"/>
              </a:spcAft>
              <a:buClr>
                <a:schemeClr val="accent1"/>
              </a:buClr>
              <a:buSzPts val="5200"/>
              <a:buNone/>
              <a:defRPr sz="5200">
                <a:solidFill>
                  <a:schemeClr val="accent1"/>
                </a:solidFill>
              </a:defRPr>
            </a:lvl9pPr>
          </a:lstStyle>
          <a:p/>
        </p:txBody>
      </p:sp>
      <p:sp>
        <p:nvSpPr>
          <p:cNvPr id="22" name="Google Shape;22;p3"/>
          <p:cNvSpPr txBox="1"/>
          <p:nvPr>
            <p:ph idx="1" type="subTitle"/>
          </p:nvPr>
        </p:nvSpPr>
        <p:spPr>
          <a:xfrm>
            <a:off x="2204575" y="3510100"/>
            <a:ext cx="4734900" cy="1369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2"/>
              </a:buClr>
              <a:buSzPts val="2800"/>
              <a:buFont typeface="SUSE Light"/>
              <a:buNone/>
              <a:defRPr sz="2800">
                <a:solidFill>
                  <a:schemeClr val="lt2"/>
                </a:solidFill>
                <a:latin typeface="SUSE Light"/>
                <a:ea typeface="SUSE Light"/>
                <a:cs typeface="SUSE Light"/>
                <a:sym typeface="SUSE Light"/>
              </a:defRPr>
            </a:lvl1pPr>
            <a:lvl2pPr lvl="1" rtl="0" algn="ctr">
              <a:lnSpc>
                <a:spcPct val="100000"/>
              </a:lnSpc>
              <a:spcBef>
                <a:spcPts val="0"/>
              </a:spcBef>
              <a:spcAft>
                <a:spcPts val="0"/>
              </a:spcAft>
              <a:buClr>
                <a:schemeClr val="lt2"/>
              </a:buClr>
              <a:buSzPts val="2800"/>
              <a:buFont typeface="SUSE Light"/>
              <a:buNone/>
              <a:defRPr sz="2800">
                <a:solidFill>
                  <a:schemeClr val="lt2"/>
                </a:solidFill>
                <a:latin typeface="SUSE Light"/>
                <a:ea typeface="SUSE Light"/>
                <a:cs typeface="SUSE Light"/>
                <a:sym typeface="SUSE Light"/>
              </a:defRPr>
            </a:lvl2pPr>
            <a:lvl3pPr lvl="2" rtl="0" algn="ctr">
              <a:lnSpc>
                <a:spcPct val="100000"/>
              </a:lnSpc>
              <a:spcBef>
                <a:spcPts val="0"/>
              </a:spcBef>
              <a:spcAft>
                <a:spcPts val="0"/>
              </a:spcAft>
              <a:buClr>
                <a:schemeClr val="lt2"/>
              </a:buClr>
              <a:buSzPts val="2800"/>
              <a:buFont typeface="SUSE Light"/>
              <a:buNone/>
              <a:defRPr sz="2800">
                <a:solidFill>
                  <a:schemeClr val="lt2"/>
                </a:solidFill>
                <a:latin typeface="SUSE Light"/>
                <a:ea typeface="SUSE Light"/>
                <a:cs typeface="SUSE Light"/>
                <a:sym typeface="SUSE Light"/>
              </a:defRPr>
            </a:lvl3pPr>
            <a:lvl4pPr lvl="3" rtl="0" algn="ctr">
              <a:lnSpc>
                <a:spcPct val="100000"/>
              </a:lnSpc>
              <a:spcBef>
                <a:spcPts val="0"/>
              </a:spcBef>
              <a:spcAft>
                <a:spcPts val="0"/>
              </a:spcAft>
              <a:buClr>
                <a:schemeClr val="lt2"/>
              </a:buClr>
              <a:buSzPts val="2800"/>
              <a:buFont typeface="SUSE Light"/>
              <a:buNone/>
              <a:defRPr sz="2800">
                <a:solidFill>
                  <a:schemeClr val="lt2"/>
                </a:solidFill>
                <a:latin typeface="SUSE Light"/>
                <a:ea typeface="SUSE Light"/>
                <a:cs typeface="SUSE Light"/>
                <a:sym typeface="SUSE Light"/>
              </a:defRPr>
            </a:lvl4pPr>
            <a:lvl5pPr lvl="4" rtl="0" algn="ctr">
              <a:lnSpc>
                <a:spcPct val="100000"/>
              </a:lnSpc>
              <a:spcBef>
                <a:spcPts val="0"/>
              </a:spcBef>
              <a:spcAft>
                <a:spcPts val="0"/>
              </a:spcAft>
              <a:buClr>
                <a:schemeClr val="lt2"/>
              </a:buClr>
              <a:buSzPts val="2800"/>
              <a:buFont typeface="SUSE Light"/>
              <a:buNone/>
              <a:defRPr sz="2800">
                <a:solidFill>
                  <a:schemeClr val="lt2"/>
                </a:solidFill>
                <a:latin typeface="SUSE Light"/>
                <a:ea typeface="SUSE Light"/>
                <a:cs typeface="SUSE Light"/>
                <a:sym typeface="SUSE Light"/>
              </a:defRPr>
            </a:lvl5pPr>
            <a:lvl6pPr lvl="5" rtl="0" algn="ctr">
              <a:lnSpc>
                <a:spcPct val="100000"/>
              </a:lnSpc>
              <a:spcBef>
                <a:spcPts val="0"/>
              </a:spcBef>
              <a:spcAft>
                <a:spcPts val="0"/>
              </a:spcAft>
              <a:buClr>
                <a:schemeClr val="lt2"/>
              </a:buClr>
              <a:buSzPts val="2800"/>
              <a:buFont typeface="SUSE Light"/>
              <a:buNone/>
              <a:defRPr sz="2800">
                <a:solidFill>
                  <a:schemeClr val="lt2"/>
                </a:solidFill>
                <a:latin typeface="SUSE Light"/>
                <a:ea typeface="SUSE Light"/>
                <a:cs typeface="SUSE Light"/>
                <a:sym typeface="SUSE Light"/>
              </a:defRPr>
            </a:lvl6pPr>
            <a:lvl7pPr lvl="6" rtl="0" algn="ctr">
              <a:lnSpc>
                <a:spcPct val="100000"/>
              </a:lnSpc>
              <a:spcBef>
                <a:spcPts val="0"/>
              </a:spcBef>
              <a:spcAft>
                <a:spcPts val="0"/>
              </a:spcAft>
              <a:buClr>
                <a:schemeClr val="lt2"/>
              </a:buClr>
              <a:buSzPts val="2800"/>
              <a:buFont typeface="SUSE Light"/>
              <a:buNone/>
              <a:defRPr sz="2800">
                <a:solidFill>
                  <a:schemeClr val="lt2"/>
                </a:solidFill>
                <a:latin typeface="SUSE Light"/>
                <a:ea typeface="SUSE Light"/>
                <a:cs typeface="SUSE Light"/>
                <a:sym typeface="SUSE Light"/>
              </a:defRPr>
            </a:lvl7pPr>
            <a:lvl8pPr lvl="7" rtl="0" algn="ctr">
              <a:lnSpc>
                <a:spcPct val="100000"/>
              </a:lnSpc>
              <a:spcBef>
                <a:spcPts val="0"/>
              </a:spcBef>
              <a:spcAft>
                <a:spcPts val="0"/>
              </a:spcAft>
              <a:buClr>
                <a:schemeClr val="lt2"/>
              </a:buClr>
              <a:buSzPts val="2800"/>
              <a:buFont typeface="SUSE Light"/>
              <a:buNone/>
              <a:defRPr sz="2800">
                <a:solidFill>
                  <a:schemeClr val="lt2"/>
                </a:solidFill>
                <a:latin typeface="SUSE Light"/>
                <a:ea typeface="SUSE Light"/>
                <a:cs typeface="SUSE Light"/>
                <a:sym typeface="SUSE Light"/>
              </a:defRPr>
            </a:lvl8pPr>
            <a:lvl9pPr lvl="8" rtl="0" algn="ctr">
              <a:lnSpc>
                <a:spcPct val="100000"/>
              </a:lnSpc>
              <a:spcBef>
                <a:spcPts val="0"/>
              </a:spcBef>
              <a:spcAft>
                <a:spcPts val="0"/>
              </a:spcAft>
              <a:buClr>
                <a:schemeClr val="lt2"/>
              </a:buClr>
              <a:buSzPts val="2800"/>
              <a:buFont typeface="SUSE Light"/>
              <a:buNone/>
              <a:defRPr sz="2800">
                <a:solidFill>
                  <a:schemeClr val="lt2"/>
                </a:solidFill>
                <a:latin typeface="SUSE Light"/>
                <a:ea typeface="SUSE Light"/>
                <a:cs typeface="SUSE Light"/>
                <a:sym typeface="SUSE Light"/>
              </a:defRPr>
            </a:lvl9pPr>
          </a:lstStyle>
          <a:p/>
        </p:txBody>
      </p:sp>
      <p:sp>
        <p:nvSpPr>
          <p:cNvPr id="23" name="Google Shape;23;p3"/>
          <p:cNvSpPr/>
          <p:nvPr/>
        </p:nvSpPr>
        <p:spPr>
          <a:xfrm>
            <a:off x="7440550" y="2414575"/>
            <a:ext cx="17034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 name="Google Shape;24;p3"/>
          <p:cNvSpPr/>
          <p:nvPr/>
        </p:nvSpPr>
        <p:spPr>
          <a:xfrm>
            <a:off x="7749775" y="2673463"/>
            <a:ext cx="10863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 name="Google Shape;25;p3"/>
          <p:cNvSpPr/>
          <p:nvPr/>
        </p:nvSpPr>
        <p:spPr>
          <a:xfrm>
            <a:off x="7115488" y="2955700"/>
            <a:ext cx="1170000" cy="10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 name="Google Shape;26;p3"/>
          <p:cNvSpPr/>
          <p:nvPr/>
        </p:nvSpPr>
        <p:spPr>
          <a:xfrm>
            <a:off x="8836139" y="2673463"/>
            <a:ext cx="307800" cy="10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7" name="Google Shape;27;p3"/>
          <p:cNvSpPr/>
          <p:nvPr/>
        </p:nvSpPr>
        <p:spPr>
          <a:xfrm rot="10800000">
            <a:off x="662700" y="2955700"/>
            <a:ext cx="12753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8" name="Google Shape;28;p3"/>
          <p:cNvSpPr/>
          <p:nvPr/>
        </p:nvSpPr>
        <p:spPr>
          <a:xfrm rot="10800000">
            <a:off x="851675" y="2696800"/>
            <a:ext cx="9498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9" name="Google Shape;29;p3"/>
          <p:cNvSpPr/>
          <p:nvPr/>
        </p:nvSpPr>
        <p:spPr>
          <a:xfrm rot="10800000">
            <a:off x="0" y="2414563"/>
            <a:ext cx="1645500" cy="1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0" name="Google Shape;30;p3"/>
          <p:cNvSpPr/>
          <p:nvPr/>
        </p:nvSpPr>
        <p:spPr>
          <a:xfrm rot="10800000">
            <a:off x="121" y="2696800"/>
            <a:ext cx="434700" cy="10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1" name="Google Shape;31;p3"/>
          <p:cNvSpPr/>
          <p:nvPr/>
        </p:nvSpPr>
        <p:spPr>
          <a:xfrm rot="10800000">
            <a:off x="566100" y="3259575"/>
            <a:ext cx="1079400" cy="1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2" name="Google Shape;32;p3"/>
          <p:cNvSpPr/>
          <p:nvPr/>
        </p:nvSpPr>
        <p:spPr>
          <a:xfrm>
            <a:off x="7440550" y="3259575"/>
            <a:ext cx="8448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3" name="Google Shape;33;p3"/>
          <p:cNvSpPr/>
          <p:nvPr/>
        </p:nvSpPr>
        <p:spPr>
          <a:xfrm rot="10800000">
            <a:off x="200" y="2955700"/>
            <a:ext cx="669300" cy="105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4" name="Google Shape;34;p3"/>
          <p:cNvSpPr/>
          <p:nvPr/>
        </p:nvSpPr>
        <p:spPr>
          <a:xfrm rot="10800000">
            <a:off x="175" y="3259575"/>
            <a:ext cx="5727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5" name="Google Shape;35;p3"/>
          <p:cNvSpPr/>
          <p:nvPr/>
        </p:nvSpPr>
        <p:spPr>
          <a:xfrm>
            <a:off x="8285425" y="3259575"/>
            <a:ext cx="8586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6" name="Google Shape;36;p3"/>
          <p:cNvSpPr/>
          <p:nvPr/>
        </p:nvSpPr>
        <p:spPr>
          <a:xfrm>
            <a:off x="8551800" y="2955700"/>
            <a:ext cx="603000" cy="1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7" name="Google Shape;37;p3"/>
          <p:cNvSpPr/>
          <p:nvPr/>
        </p:nvSpPr>
        <p:spPr>
          <a:xfrm rot="10800000">
            <a:off x="-100" y="2132350"/>
            <a:ext cx="6075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8" name="Google Shape;38;p3"/>
          <p:cNvSpPr/>
          <p:nvPr/>
        </p:nvSpPr>
        <p:spPr>
          <a:xfrm rot="10800000">
            <a:off x="-100" y="3563450"/>
            <a:ext cx="6075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39" name="Google Shape;39;p3"/>
          <p:cNvSpPr/>
          <p:nvPr/>
        </p:nvSpPr>
        <p:spPr>
          <a:xfrm rot="10800000">
            <a:off x="8536650" y="2132350"/>
            <a:ext cx="6075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40" name="Google Shape;40;p3"/>
          <p:cNvSpPr/>
          <p:nvPr/>
        </p:nvSpPr>
        <p:spPr>
          <a:xfrm rot="10800000">
            <a:off x="8536650" y="3563450"/>
            <a:ext cx="6075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41" name="Google Shape;41;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2880">
          <p15:clr>
            <a:srgbClr val="E46962"/>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5" name="Shape 235"/>
        <p:cNvGrpSpPr/>
        <p:nvPr/>
      </p:nvGrpSpPr>
      <p:grpSpPr>
        <a:xfrm>
          <a:off x="0" y="0"/>
          <a:ext cx="0" cy="0"/>
          <a:chOff x="0" y="0"/>
          <a:chExt cx="0" cy="0"/>
        </a:xfrm>
      </p:grpSpPr>
      <p:sp>
        <p:nvSpPr>
          <p:cNvPr id="236" name="Google Shape;236;p21"/>
          <p:cNvSpPr txBox="1"/>
          <p:nvPr>
            <p:ph hasCustomPrompt="1" type="title"/>
          </p:nvPr>
        </p:nvSpPr>
        <p:spPr>
          <a:xfrm>
            <a:off x="2056850" y="1309850"/>
            <a:ext cx="51492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accent1"/>
              </a:buClr>
              <a:buSzPts val="12000"/>
              <a:buNone/>
              <a:defRPr sz="12000">
                <a:solidFill>
                  <a:schemeClr val="accent1"/>
                </a:solidFill>
              </a:defRPr>
            </a:lvl1pPr>
            <a:lvl2pPr lvl="1" algn="ctr">
              <a:spcBef>
                <a:spcPts val="0"/>
              </a:spcBef>
              <a:spcAft>
                <a:spcPts val="0"/>
              </a:spcAft>
              <a:buClr>
                <a:schemeClr val="accent1"/>
              </a:buClr>
              <a:buSzPts val="12000"/>
              <a:buNone/>
              <a:defRPr sz="12000">
                <a:solidFill>
                  <a:schemeClr val="accent1"/>
                </a:solidFill>
              </a:defRPr>
            </a:lvl2pPr>
            <a:lvl3pPr lvl="2" algn="ctr">
              <a:spcBef>
                <a:spcPts val="0"/>
              </a:spcBef>
              <a:spcAft>
                <a:spcPts val="0"/>
              </a:spcAft>
              <a:buClr>
                <a:schemeClr val="accent1"/>
              </a:buClr>
              <a:buSzPts val="12000"/>
              <a:buNone/>
              <a:defRPr sz="12000">
                <a:solidFill>
                  <a:schemeClr val="accent1"/>
                </a:solidFill>
              </a:defRPr>
            </a:lvl3pPr>
            <a:lvl4pPr lvl="3" algn="ctr">
              <a:spcBef>
                <a:spcPts val="0"/>
              </a:spcBef>
              <a:spcAft>
                <a:spcPts val="0"/>
              </a:spcAft>
              <a:buClr>
                <a:schemeClr val="accent1"/>
              </a:buClr>
              <a:buSzPts val="12000"/>
              <a:buNone/>
              <a:defRPr sz="12000">
                <a:solidFill>
                  <a:schemeClr val="accent1"/>
                </a:solidFill>
              </a:defRPr>
            </a:lvl4pPr>
            <a:lvl5pPr lvl="4" algn="ctr">
              <a:spcBef>
                <a:spcPts val="0"/>
              </a:spcBef>
              <a:spcAft>
                <a:spcPts val="0"/>
              </a:spcAft>
              <a:buClr>
                <a:schemeClr val="accent1"/>
              </a:buClr>
              <a:buSzPts val="12000"/>
              <a:buNone/>
              <a:defRPr sz="12000">
                <a:solidFill>
                  <a:schemeClr val="accent1"/>
                </a:solidFill>
              </a:defRPr>
            </a:lvl5pPr>
            <a:lvl6pPr lvl="5" algn="ctr">
              <a:spcBef>
                <a:spcPts val="0"/>
              </a:spcBef>
              <a:spcAft>
                <a:spcPts val="0"/>
              </a:spcAft>
              <a:buClr>
                <a:schemeClr val="accent1"/>
              </a:buClr>
              <a:buSzPts val="12000"/>
              <a:buNone/>
              <a:defRPr sz="12000">
                <a:solidFill>
                  <a:schemeClr val="accent1"/>
                </a:solidFill>
              </a:defRPr>
            </a:lvl6pPr>
            <a:lvl7pPr lvl="6" algn="ctr">
              <a:spcBef>
                <a:spcPts val="0"/>
              </a:spcBef>
              <a:spcAft>
                <a:spcPts val="0"/>
              </a:spcAft>
              <a:buClr>
                <a:schemeClr val="accent1"/>
              </a:buClr>
              <a:buSzPts val="12000"/>
              <a:buNone/>
              <a:defRPr sz="12000">
                <a:solidFill>
                  <a:schemeClr val="accent1"/>
                </a:solidFill>
              </a:defRPr>
            </a:lvl7pPr>
            <a:lvl8pPr lvl="7" algn="ctr">
              <a:spcBef>
                <a:spcPts val="0"/>
              </a:spcBef>
              <a:spcAft>
                <a:spcPts val="0"/>
              </a:spcAft>
              <a:buClr>
                <a:schemeClr val="accent1"/>
              </a:buClr>
              <a:buSzPts val="12000"/>
              <a:buNone/>
              <a:defRPr sz="12000">
                <a:solidFill>
                  <a:schemeClr val="accent1"/>
                </a:solidFill>
              </a:defRPr>
            </a:lvl8pPr>
            <a:lvl9pPr lvl="8" algn="ctr">
              <a:spcBef>
                <a:spcPts val="0"/>
              </a:spcBef>
              <a:spcAft>
                <a:spcPts val="0"/>
              </a:spcAft>
              <a:buClr>
                <a:schemeClr val="accent1"/>
              </a:buClr>
              <a:buSzPts val="12000"/>
              <a:buNone/>
              <a:defRPr sz="12000">
                <a:solidFill>
                  <a:schemeClr val="accent1"/>
                </a:solidFill>
              </a:defRPr>
            </a:lvl9pPr>
          </a:lstStyle>
          <a:p>
            <a:r>
              <a:t>xx%</a:t>
            </a:r>
          </a:p>
        </p:txBody>
      </p:sp>
      <p:sp>
        <p:nvSpPr>
          <p:cNvPr id="237" name="Google Shape;237;p21"/>
          <p:cNvSpPr/>
          <p:nvPr/>
        </p:nvSpPr>
        <p:spPr>
          <a:xfrm>
            <a:off x="7206025" y="1979738"/>
            <a:ext cx="19380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8" name="Google Shape;238;p21"/>
          <p:cNvSpPr/>
          <p:nvPr/>
        </p:nvSpPr>
        <p:spPr>
          <a:xfrm>
            <a:off x="7749775" y="2238638"/>
            <a:ext cx="10863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39" name="Google Shape;239;p21"/>
          <p:cNvSpPr/>
          <p:nvPr/>
        </p:nvSpPr>
        <p:spPr>
          <a:xfrm>
            <a:off x="7498525" y="2520863"/>
            <a:ext cx="1645500" cy="1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0" name="Google Shape;240;p21"/>
          <p:cNvSpPr/>
          <p:nvPr/>
        </p:nvSpPr>
        <p:spPr>
          <a:xfrm>
            <a:off x="8836139" y="2238638"/>
            <a:ext cx="307800" cy="10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1" name="Google Shape;241;p21"/>
          <p:cNvSpPr/>
          <p:nvPr/>
        </p:nvSpPr>
        <p:spPr>
          <a:xfrm rot="10800000">
            <a:off x="0" y="2520863"/>
            <a:ext cx="19380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2" name="Google Shape;242;p21"/>
          <p:cNvSpPr/>
          <p:nvPr/>
        </p:nvSpPr>
        <p:spPr>
          <a:xfrm rot="10800000">
            <a:off x="307950" y="2261963"/>
            <a:ext cx="10863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3" name="Google Shape;243;p21"/>
          <p:cNvSpPr/>
          <p:nvPr/>
        </p:nvSpPr>
        <p:spPr>
          <a:xfrm rot="10800000">
            <a:off x="0" y="1979738"/>
            <a:ext cx="1645500" cy="1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4" name="Google Shape;244;p21"/>
          <p:cNvSpPr/>
          <p:nvPr/>
        </p:nvSpPr>
        <p:spPr>
          <a:xfrm rot="10800000">
            <a:off x="86" y="2261963"/>
            <a:ext cx="307800" cy="10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45" name="Google Shape;245;p21"/>
          <p:cNvSpPr txBox="1"/>
          <p:nvPr>
            <p:ph hasCustomPrompt="1" idx="2" type="title"/>
          </p:nvPr>
        </p:nvSpPr>
        <p:spPr>
          <a:xfrm>
            <a:off x="2056850" y="3180000"/>
            <a:ext cx="5149200" cy="671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Font typeface="Poppins Light"/>
              <a:buNone/>
              <a:defRPr sz="4000">
                <a:latin typeface="Poppins Light"/>
                <a:ea typeface="Poppins Light"/>
                <a:cs typeface="Poppins Light"/>
                <a:sym typeface="Poppins Light"/>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246" name="Google Shape;246;p21"/>
          <p:cNvSpPr txBox="1"/>
          <p:nvPr>
            <p:ph idx="12" type="sldNum"/>
          </p:nvPr>
        </p:nvSpPr>
        <p:spPr>
          <a:xfrm>
            <a:off x="8420000" y="4716674"/>
            <a:ext cx="548700" cy="265200"/>
          </a:xfrm>
          <a:prstGeom prst="rect">
            <a:avLst/>
          </a:prstGeom>
        </p:spPr>
        <p:txBody>
          <a:bodyPr anchorCtr="0" anchor="t" bIns="91425" lIns="91425" spcFirstLastPara="1" rIns="91425" wrap="square" tIns="91425">
            <a:normAutofit fontScale="77500" lnSpcReduction="20000"/>
          </a:bodyPr>
          <a:lstStyle>
            <a:lvl1pPr lvl="0" rtl="0" algn="r">
              <a:buNone/>
              <a:defRPr sz="800">
                <a:solidFill>
                  <a:schemeClr val="dk2"/>
                </a:solidFill>
                <a:latin typeface="SUSE SemiBold"/>
                <a:ea typeface="SUSE SemiBold"/>
                <a:cs typeface="SUSE SemiBold"/>
                <a:sym typeface="SUSE SemiBold"/>
              </a:defRPr>
            </a:lvl1pPr>
            <a:lvl2pPr lvl="1" rtl="0" algn="r">
              <a:buNone/>
              <a:defRPr sz="800">
                <a:solidFill>
                  <a:schemeClr val="dk2"/>
                </a:solidFill>
                <a:latin typeface="SUSE SemiBold"/>
                <a:ea typeface="SUSE SemiBold"/>
                <a:cs typeface="SUSE SemiBold"/>
                <a:sym typeface="SUSE SemiBold"/>
              </a:defRPr>
            </a:lvl2pPr>
            <a:lvl3pPr lvl="2" rtl="0" algn="r">
              <a:buNone/>
              <a:defRPr sz="800">
                <a:solidFill>
                  <a:schemeClr val="dk2"/>
                </a:solidFill>
                <a:latin typeface="SUSE SemiBold"/>
                <a:ea typeface="SUSE SemiBold"/>
                <a:cs typeface="SUSE SemiBold"/>
                <a:sym typeface="SUSE SemiBold"/>
              </a:defRPr>
            </a:lvl3pPr>
            <a:lvl4pPr lvl="3" rtl="0" algn="r">
              <a:buNone/>
              <a:defRPr sz="800">
                <a:solidFill>
                  <a:schemeClr val="dk2"/>
                </a:solidFill>
                <a:latin typeface="SUSE SemiBold"/>
                <a:ea typeface="SUSE SemiBold"/>
                <a:cs typeface="SUSE SemiBold"/>
                <a:sym typeface="SUSE SemiBold"/>
              </a:defRPr>
            </a:lvl4pPr>
            <a:lvl5pPr lvl="4" rtl="0" algn="r">
              <a:buNone/>
              <a:defRPr sz="800">
                <a:solidFill>
                  <a:schemeClr val="dk2"/>
                </a:solidFill>
                <a:latin typeface="SUSE SemiBold"/>
                <a:ea typeface="SUSE SemiBold"/>
                <a:cs typeface="SUSE SemiBold"/>
                <a:sym typeface="SUSE SemiBold"/>
              </a:defRPr>
            </a:lvl5pPr>
            <a:lvl6pPr lvl="5" rtl="0" algn="r">
              <a:buNone/>
              <a:defRPr sz="800">
                <a:solidFill>
                  <a:schemeClr val="dk2"/>
                </a:solidFill>
                <a:latin typeface="SUSE SemiBold"/>
                <a:ea typeface="SUSE SemiBold"/>
                <a:cs typeface="SUSE SemiBold"/>
                <a:sym typeface="SUSE SemiBold"/>
              </a:defRPr>
            </a:lvl6pPr>
            <a:lvl7pPr lvl="6" rtl="0" algn="r">
              <a:buNone/>
              <a:defRPr sz="800">
                <a:solidFill>
                  <a:schemeClr val="dk2"/>
                </a:solidFill>
                <a:latin typeface="SUSE SemiBold"/>
                <a:ea typeface="SUSE SemiBold"/>
                <a:cs typeface="SUSE SemiBold"/>
                <a:sym typeface="SUSE SemiBold"/>
              </a:defRPr>
            </a:lvl7pPr>
            <a:lvl8pPr lvl="7" rtl="0" algn="r">
              <a:buNone/>
              <a:defRPr sz="800">
                <a:solidFill>
                  <a:schemeClr val="dk2"/>
                </a:solidFill>
                <a:latin typeface="SUSE SemiBold"/>
                <a:ea typeface="SUSE SemiBold"/>
                <a:cs typeface="SUSE SemiBold"/>
                <a:sym typeface="SUSE SemiBold"/>
              </a:defRPr>
            </a:lvl8pPr>
            <a:lvl9pPr lvl="8" rtl="0" algn="r">
              <a:buNone/>
              <a:defRPr sz="800">
                <a:solidFill>
                  <a:schemeClr val="dk2"/>
                </a:solidFill>
                <a:latin typeface="SUSE SemiBold"/>
                <a:ea typeface="SUSE SemiBold"/>
                <a:cs typeface="SUSE SemiBold"/>
                <a:sym typeface="SUSE SemiBold"/>
              </a:defRPr>
            </a:lvl9pPr>
          </a:lstStyle>
          <a:p>
            <a:pPr indent="0" lvl="0" marL="0" rtl="0" algn="r">
              <a:spcBef>
                <a:spcPts val="0"/>
              </a:spcBef>
              <a:spcAft>
                <a:spcPts val="0"/>
              </a:spcAft>
              <a:buNone/>
            </a:pPr>
            <a:fld id="{00000000-1234-1234-1234-123412341234}" type="slidenum">
              <a:rPr lang="en"/>
              <a:t>‹#›</a:t>
            </a:fld>
            <a:endParaRPr/>
          </a:p>
        </p:txBody>
      </p:sp>
      <p:grpSp>
        <p:nvGrpSpPr>
          <p:cNvPr id="247" name="Google Shape;247;p21"/>
          <p:cNvGrpSpPr/>
          <p:nvPr/>
        </p:nvGrpSpPr>
        <p:grpSpPr>
          <a:xfrm>
            <a:off x="221751" y="4730422"/>
            <a:ext cx="1246356" cy="225094"/>
            <a:chOff x="1019500" y="2421025"/>
            <a:chExt cx="5536900" cy="999975"/>
          </a:xfrm>
        </p:grpSpPr>
        <p:sp>
          <p:nvSpPr>
            <p:cNvPr id="248" name="Google Shape;248;p21"/>
            <p:cNvSpPr/>
            <p:nvPr/>
          </p:nvSpPr>
          <p:spPr>
            <a:xfrm>
              <a:off x="3348925" y="2444725"/>
              <a:ext cx="3207475" cy="808700"/>
            </a:xfrm>
            <a:custGeom>
              <a:rect b="b" l="l" r="r" t="t"/>
              <a:pathLst>
                <a:path extrusionOk="0" h="32348" w="128299">
                  <a:moveTo>
                    <a:pt x="111747" y="421"/>
                  </a:moveTo>
                  <a:cubicBezTo>
                    <a:pt x="108218" y="421"/>
                    <a:pt x="105277" y="3362"/>
                    <a:pt x="105277" y="6890"/>
                  </a:cubicBezTo>
                  <a:lnTo>
                    <a:pt x="105277" y="25458"/>
                  </a:lnTo>
                  <a:cubicBezTo>
                    <a:pt x="105277" y="28987"/>
                    <a:pt x="108218" y="31928"/>
                    <a:pt x="111747" y="31928"/>
                  </a:cubicBezTo>
                  <a:lnTo>
                    <a:pt x="126030" y="31928"/>
                  </a:lnTo>
                  <a:cubicBezTo>
                    <a:pt x="127290" y="31928"/>
                    <a:pt x="128298" y="30920"/>
                    <a:pt x="128298" y="29659"/>
                  </a:cubicBezTo>
                  <a:cubicBezTo>
                    <a:pt x="128298" y="28483"/>
                    <a:pt x="127290" y="27475"/>
                    <a:pt x="126030" y="27475"/>
                  </a:cubicBezTo>
                  <a:lnTo>
                    <a:pt x="111747" y="27475"/>
                  </a:lnTo>
                  <a:cubicBezTo>
                    <a:pt x="110654" y="27475"/>
                    <a:pt x="109814" y="26551"/>
                    <a:pt x="109814" y="25458"/>
                  </a:cubicBezTo>
                  <a:lnTo>
                    <a:pt x="109814" y="18233"/>
                  </a:lnTo>
                  <a:lnTo>
                    <a:pt x="123509" y="18233"/>
                  </a:lnTo>
                  <a:cubicBezTo>
                    <a:pt x="124686" y="18233"/>
                    <a:pt x="125694" y="17309"/>
                    <a:pt x="125694" y="16132"/>
                  </a:cubicBezTo>
                  <a:cubicBezTo>
                    <a:pt x="125694" y="14956"/>
                    <a:pt x="124686" y="13948"/>
                    <a:pt x="123509" y="13948"/>
                  </a:cubicBezTo>
                  <a:lnTo>
                    <a:pt x="109814" y="13948"/>
                  </a:lnTo>
                  <a:lnTo>
                    <a:pt x="109814" y="6890"/>
                  </a:lnTo>
                  <a:cubicBezTo>
                    <a:pt x="109814" y="5798"/>
                    <a:pt x="110654" y="4874"/>
                    <a:pt x="111747" y="4874"/>
                  </a:cubicBezTo>
                  <a:lnTo>
                    <a:pt x="126030" y="4874"/>
                  </a:lnTo>
                  <a:cubicBezTo>
                    <a:pt x="127290" y="4874"/>
                    <a:pt x="128298" y="3866"/>
                    <a:pt x="128298" y="2689"/>
                  </a:cubicBezTo>
                  <a:cubicBezTo>
                    <a:pt x="128298" y="1429"/>
                    <a:pt x="127290" y="421"/>
                    <a:pt x="126030" y="421"/>
                  </a:cubicBezTo>
                  <a:close/>
                  <a:moveTo>
                    <a:pt x="12772" y="1"/>
                  </a:moveTo>
                  <a:cubicBezTo>
                    <a:pt x="10335" y="1"/>
                    <a:pt x="8151" y="421"/>
                    <a:pt x="6302" y="1345"/>
                  </a:cubicBezTo>
                  <a:cubicBezTo>
                    <a:pt x="4454" y="2185"/>
                    <a:pt x="3025" y="3362"/>
                    <a:pt x="2017" y="4790"/>
                  </a:cubicBezTo>
                  <a:cubicBezTo>
                    <a:pt x="1009" y="6218"/>
                    <a:pt x="589" y="7815"/>
                    <a:pt x="589" y="9663"/>
                  </a:cubicBezTo>
                  <a:cubicBezTo>
                    <a:pt x="589" y="11343"/>
                    <a:pt x="925" y="12772"/>
                    <a:pt x="1681" y="13864"/>
                  </a:cubicBezTo>
                  <a:cubicBezTo>
                    <a:pt x="2521" y="15040"/>
                    <a:pt x="3782" y="16048"/>
                    <a:pt x="5462" y="16889"/>
                  </a:cubicBezTo>
                  <a:cubicBezTo>
                    <a:pt x="7142" y="17645"/>
                    <a:pt x="9495" y="18317"/>
                    <a:pt x="12352" y="18821"/>
                  </a:cubicBezTo>
                  <a:cubicBezTo>
                    <a:pt x="15208" y="19409"/>
                    <a:pt x="17225" y="19997"/>
                    <a:pt x="18401" y="20669"/>
                  </a:cubicBezTo>
                  <a:cubicBezTo>
                    <a:pt x="19577" y="21426"/>
                    <a:pt x="20165" y="22350"/>
                    <a:pt x="20165" y="23442"/>
                  </a:cubicBezTo>
                  <a:cubicBezTo>
                    <a:pt x="20165" y="24870"/>
                    <a:pt x="19493" y="25963"/>
                    <a:pt x="18233" y="26719"/>
                  </a:cubicBezTo>
                  <a:cubicBezTo>
                    <a:pt x="16889" y="27559"/>
                    <a:pt x="15124" y="27895"/>
                    <a:pt x="12940" y="27895"/>
                  </a:cubicBezTo>
                  <a:cubicBezTo>
                    <a:pt x="10503" y="27895"/>
                    <a:pt x="8571" y="27475"/>
                    <a:pt x="6974" y="26635"/>
                  </a:cubicBezTo>
                  <a:cubicBezTo>
                    <a:pt x="6050" y="26047"/>
                    <a:pt x="5210" y="25374"/>
                    <a:pt x="4454" y="24618"/>
                  </a:cubicBezTo>
                  <a:cubicBezTo>
                    <a:pt x="4016" y="24049"/>
                    <a:pt x="3351" y="23777"/>
                    <a:pt x="2671" y="23777"/>
                  </a:cubicBezTo>
                  <a:cubicBezTo>
                    <a:pt x="2045" y="23777"/>
                    <a:pt x="1408" y="24007"/>
                    <a:pt x="925" y="24450"/>
                  </a:cubicBezTo>
                  <a:cubicBezTo>
                    <a:pt x="85" y="25374"/>
                    <a:pt x="1" y="26887"/>
                    <a:pt x="841" y="27811"/>
                  </a:cubicBezTo>
                  <a:cubicBezTo>
                    <a:pt x="3530" y="30836"/>
                    <a:pt x="7562" y="32348"/>
                    <a:pt x="12940" y="32348"/>
                  </a:cubicBezTo>
                  <a:cubicBezTo>
                    <a:pt x="15460" y="32348"/>
                    <a:pt x="17645" y="32012"/>
                    <a:pt x="19493" y="31256"/>
                  </a:cubicBezTo>
                  <a:cubicBezTo>
                    <a:pt x="21342" y="30500"/>
                    <a:pt x="22854" y="29407"/>
                    <a:pt x="23862" y="27979"/>
                  </a:cubicBezTo>
                  <a:cubicBezTo>
                    <a:pt x="24955" y="26635"/>
                    <a:pt x="25459" y="25038"/>
                    <a:pt x="25459" y="23190"/>
                  </a:cubicBezTo>
                  <a:cubicBezTo>
                    <a:pt x="25459" y="21426"/>
                    <a:pt x="25123" y="19997"/>
                    <a:pt x="24282" y="18905"/>
                  </a:cubicBezTo>
                  <a:cubicBezTo>
                    <a:pt x="23526" y="17729"/>
                    <a:pt x="22350" y="16721"/>
                    <a:pt x="20670" y="15964"/>
                  </a:cubicBezTo>
                  <a:cubicBezTo>
                    <a:pt x="18989" y="15208"/>
                    <a:pt x="16805" y="14536"/>
                    <a:pt x="13948" y="14032"/>
                  </a:cubicBezTo>
                  <a:cubicBezTo>
                    <a:pt x="10923" y="13528"/>
                    <a:pt x="8823" y="12856"/>
                    <a:pt x="7647" y="12100"/>
                  </a:cubicBezTo>
                  <a:cubicBezTo>
                    <a:pt x="6554" y="11343"/>
                    <a:pt x="5966" y="10335"/>
                    <a:pt x="5966" y="9075"/>
                  </a:cubicBezTo>
                  <a:cubicBezTo>
                    <a:pt x="5966" y="7731"/>
                    <a:pt x="6554" y="6638"/>
                    <a:pt x="7731" y="5714"/>
                  </a:cubicBezTo>
                  <a:cubicBezTo>
                    <a:pt x="8907" y="4874"/>
                    <a:pt x="10671" y="4454"/>
                    <a:pt x="12856" y="4454"/>
                  </a:cubicBezTo>
                  <a:cubicBezTo>
                    <a:pt x="15040" y="4454"/>
                    <a:pt x="16805" y="4874"/>
                    <a:pt x="18149" y="5714"/>
                  </a:cubicBezTo>
                  <a:cubicBezTo>
                    <a:pt x="18821" y="6218"/>
                    <a:pt x="19493" y="6806"/>
                    <a:pt x="20081" y="7563"/>
                  </a:cubicBezTo>
                  <a:cubicBezTo>
                    <a:pt x="20601" y="8177"/>
                    <a:pt x="21333" y="8499"/>
                    <a:pt x="22068" y="8499"/>
                  </a:cubicBezTo>
                  <a:cubicBezTo>
                    <a:pt x="22641" y="8499"/>
                    <a:pt x="23216" y="8303"/>
                    <a:pt x="23694" y="7899"/>
                  </a:cubicBezTo>
                  <a:cubicBezTo>
                    <a:pt x="24618" y="6974"/>
                    <a:pt x="24702" y="5462"/>
                    <a:pt x="23862" y="4454"/>
                  </a:cubicBezTo>
                  <a:cubicBezTo>
                    <a:pt x="22770" y="3278"/>
                    <a:pt x="21510" y="2269"/>
                    <a:pt x="20165" y="1597"/>
                  </a:cubicBezTo>
                  <a:cubicBezTo>
                    <a:pt x="18149" y="589"/>
                    <a:pt x="15628" y="1"/>
                    <a:pt x="12772" y="1"/>
                  </a:cubicBezTo>
                  <a:close/>
                  <a:moveTo>
                    <a:pt x="37641" y="1"/>
                  </a:moveTo>
                  <a:cubicBezTo>
                    <a:pt x="36213" y="1"/>
                    <a:pt x="35121" y="1177"/>
                    <a:pt x="35121" y="2605"/>
                  </a:cubicBezTo>
                  <a:lnTo>
                    <a:pt x="35121" y="19829"/>
                  </a:lnTo>
                  <a:cubicBezTo>
                    <a:pt x="35121" y="23946"/>
                    <a:pt x="36213" y="27055"/>
                    <a:pt x="38398" y="29155"/>
                  </a:cubicBezTo>
                  <a:cubicBezTo>
                    <a:pt x="40582" y="31256"/>
                    <a:pt x="43775" y="32348"/>
                    <a:pt x="47976" y="32348"/>
                  </a:cubicBezTo>
                  <a:cubicBezTo>
                    <a:pt x="52093" y="32348"/>
                    <a:pt x="55286" y="31256"/>
                    <a:pt x="57470" y="29155"/>
                  </a:cubicBezTo>
                  <a:cubicBezTo>
                    <a:pt x="59655" y="27055"/>
                    <a:pt x="60747" y="23946"/>
                    <a:pt x="60747" y="19829"/>
                  </a:cubicBezTo>
                  <a:lnTo>
                    <a:pt x="60747" y="2605"/>
                  </a:lnTo>
                  <a:cubicBezTo>
                    <a:pt x="60747" y="1177"/>
                    <a:pt x="59655" y="1"/>
                    <a:pt x="58226" y="1"/>
                  </a:cubicBezTo>
                  <a:cubicBezTo>
                    <a:pt x="56798" y="1"/>
                    <a:pt x="55622" y="1177"/>
                    <a:pt x="55622" y="2605"/>
                  </a:cubicBezTo>
                  <a:lnTo>
                    <a:pt x="55622" y="19241"/>
                  </a:lnTo>
                  <a:cubicBezTo>
                    <a:pt x="55622" y="22182"/>
                    <a:pt x="55033" y="24366"/>
                    <a:pt x="53773" y="25795"/>
                  </a:cubicBezTo>
                  <a:cubicBezTo>
                    <a:pt x="52513" y="27223"/>
                    <a:pt x="50580" y="27895"/>
                    <a:pt x="47976" y="27895"/>
                  </a:cubicBezTo>
                  <a:cubicBezTo>
                    <a:pt x="45287" y="27895"/>
                    <a:pt x="43355" y="27223"/>
                    <a:pt x="42094" y="25795"/>
                  </a:cubicBezTo>
                  <a:cubicBezTo>
                    <a:pt x="40834" y="24366"/>
                    <a:pt x="40246" y="22182"/>
                    <a:pt x="40246" y="19241"/>
                  </a:cubicBezTo>
                  <a:lnTo>
                    <a:pt x="40246" y="2605"/>
                  </a:lnTo>
                  <a:cubicBezTo>
                    <a:pt x="40246" y="1177"/>
                    <a:pt x="39070" y="1"/>
                    <a:pt x="37641" y="1"/>
                  </a:cubicBezTo>
                  <a:close/>
                  <a:moveTo>
                    <a:pt x="82928" y="1"/>
                  </a:moveTo>
                  <a:cubicBezTo>
                    <a:pt x="80491" y="1"/>
                    <a:pt x="78307" y="421"/>
                    <a:pt x="76458" y="1261"/>
                  </a:cubicBezTo>
                  <a:cubicBezTo>
                    <a:pt x="74610" y="2185"/>
                    <a:pt x="73182" y="3278"/>
                    <a:pt x="72257" y="4790"/>
                  </a:cubicBezTo>
                  <a:cubicBezTo>
                    <a:pt x="71249" y="6218"/>
                    <a:pt x="70745" y="7815"/>
                    <a:pt x="70745" y="9579"/>
                  </a:cubicBezTo>
                  <a:cubicBezTo>
                    <a:pt x="70745" y="11259"/>
                    <a:pt x="71165" y="12688"/>
                    <a:pt x="71921" y="13864"/>
                  </a:cubicBezTo>
                  <a:cubicBezTo>
                    <a:pt x="72678" y="15040"/>
                    <a:pt x="73938" y="16048"/>
                    <a:pt x="75618" y="16805"/>
                  </a:cubicBezTo>
                  <a:cubicBezTo>
                    <a:pt x="77383" y="17645"/>
                    <a:pt x="79651" y="18317"/>
                    <a:pt x="82508" y="18821"/>
                  </a:cubicBezTo>
                  <a:cubicBezTo>
                    <a:pt x="85448" y="19409"/>
                    <a:pt x="87465" y="19997"/>
                    <a:pt x="88557" y="20669"/>
                  </a:cubicBezTo>
                  <a:cubicBezTo>
                    <a:pt x="89733" y="21426"/>
                    <a:pt x="90322" y="22266"/>
                    <a:pt x="90322" y="23442"/>
                  </a:cubicBezTo>
                  <a:cubicBezTo>
                    <a:pt x="90322" y="24870"/>
                    <a:pt x="89649" y="25963"/>
                    <a:pt x="88389" y="26719"/>
                  </a:cubicBezTo>
                  <a:cubicBezTo>
                    <a:pt x="87129" y="27559"/>
                    <a:pt x="85364" y="27895"/>
                    <a:pt x="83096" y="27895"/>
                  </a:cubicBezTo>
                  <a:cubicBezTo>
                    <a:pt x="80743" y="27895"/>
                    <a:pt x="78727" y="27475"/>
                    <a:pt x="77131" y="26551"/>
                  </a:cubicBezTo>
                  <a:cubicBezTo>
                    <a:pt x="76206" y="26047"/>
                    <a:pt x="75366" y="25374"/>
                    <a:pt x="74694" y="24534"/>
                  </a:cubicBezTo>
                  <a:cubicBezTo>
                    <a:pt x="74222" y="24019"/>
                    <a:pt x="73574" y="23767"/>
                    <a:pt x="72919" y="23767"/>
                  </a:cubicBezTo>
                  <a:cubicBezTo>
                    <a:pt x="72292" y="23767"/>
                    <a:pt x="71658" y="23998"/>
                    <a:pt x="71165" y="24450"/>
                  </a:cubicBezTo>
                  <a:cubicBezTo>
                    <a:pt x="70241" y="25374"/>
                    <a:pt x="70157" y="26887"/>
                    <a:pt x="70997" y="27811"/>
                  </a:cubicBezTo>
                  <a:cubicBezTo>
                    <a:pt x="73770" y="30836"/>
                    <a:pt x="77803" y="32348"/>
                    <a:pt x="83180" y="32348"/>
                  </a:cubicBezTo>
                  <a:cubicBezTo>
                    <a:pt x="85617" y="32348"/>
                    <a:pt x="87801" y="31928"/>
                    <a:pt x="89649" y="31256"/>
                  </a:cubicBezTo>
                  <a:cubicBezTo>
                    <a:pt x="91582" y="30500"/>
                    <a:pt x="93010" y="29407"/>
                    <a:pt x="94102" y="27979"/>
                  </a:cubicBezTo>
                  <a:cubicBezTo>
                    <a:pt x="95111" y="26635"/>
                    <a:pt x="95615" y="25038"/>
                    <a:pt x="95615" y="23190"/>
                  </a:cubicBezTo>
                  <a:cubicBezTo>
                    <a:pt x="95615" y="21426"/>
                    <a:pt x="95279" y="19997"/>
                    <a:pt x="94523" y="18821"/>
                  </a:cubicBezTo>
                  <a:cubicBezTo>
                    <a:pt x="93766" y="17729"/>
                    <a:pt x="92506" y="16721"/>
                    <a:pt x="90910" y="15964"/>
                  </a:cubicBezTo>
                  <a:cubicBezTo>
                    <a:pt x="89229" y="15208"/>
                    <a:pt x="86961" y="14536"/>
                    <a:pt x="84188" y="14032"/>
                  </a:cubicBezTo>
                  <a:cubicBezTo>
                    <a:pt x="81163" y="13528"/>
                    <a:pt x="79063" y="12856"/>
                    <a:pt x="77887" y="12100"/>
                  </a:cubicBezTo>
                  <a:cubicBezTo>
                    <a:pt x="76710" y="11343"/>
                    <a:pt x="76122" y="10335"/>
                    <a:pt x="76122" y="9075"/>
                  </a:cubicBezTo>
                  <a:cubicBezTo>
                    <a:pt x="76122" y="7731"/>
                    <a:pt x="76710" y="6638"/>
                    <a:pt x="77887" y="5714"/>
                  </a:cubicBezTo>
                  <a:cubicBezTo>
                    <a:pt x="79147" y="4874"/>
                    <a:pt x="80827" y="4454"/>
                    <a:pt x="83012" y="4454"/>
                  </a:cubicBezTo>
                  <a:cubicBezTo>
                    <a:pt x="85196" y="4454"/>
                    <a:pt x="86961" y="4874"/>
                    <a:pt x="88305" y="5714"/>
                  </a:cubicBezTo>
                  <a:cubicBezTo>
                    <a:pt x="89061" y="6218"/>
                    <a:pt x="89733" y="6806"/>
                    <a:pt x="90322" y="7563"/>
                  </a:cubicBezTo>
                  <a:cubicBezTo>
                    <a:pt x="90794" y="8177"/>
                    <a:pt x="91505" y="8499"/>
                    <a:pt x="92232" y="8499"/>
                  </a:cubicBezTo>
                  <a:cubicBezTo>
                    <a:pt x="92797" y="8499"/>
                    <a:pt x="93372" y="8303"/>
                    <a:pt x="93850" y="7899"/>
                  </a:cubicBezTo>
                  <a:cubicBezTo>
                    <a:pt x="94859" y="6974"/>
                    <a:pt x="94943" y="5462"/>
                    <a:pt x="94018" y="4454"/>
                  </a:cubicBezTo>
                  <a:cubicBezTo>
                    <a:pt x="92926" y="3278"/>
                    <a:pt x="91750" y="2269"/>
                    <a:pt x="90322" y="1597"/>
                  </a:cubicBezTo>
                  <a:cubicBezTo>
                    <a:pt x="88305" y="505"/>
                    <a:pt x="85869" y="1"/>
                    <a:pt x="829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1"/>
            <p:cNvSpPr/>
            <p:nvPr/>
          </p:nvSpPr>
          <p:spPr>
            <a:xfrm>
              <a:off x="1019500" y="2421025"/>
              <a:ext cx="1991275" cy="999975"/>
            </a:xfrm>
            <a:custGeom>
              <a:rect b="b" l="l" r="r" t="t"/>
              <a:pathLst>
                <a:path extrusionOk="0" h="39999" w="79651">
                  <a:moveTo>
                    <a:pt x="74525" y="11745"/>
                  </a:moveTo>
                  <a:cubicBezTo>
                    <a:pt x="74189" y="11745"/>
                    <a:pt x="73853" y="11871"/>
                    <a:pt x="73601" y="12123"/>
                  </a:cubicBezTo>
                  <a:cubicBezTo>
                    <a:pt x="73097" y="12711"/>
                    <a:pt x="73097" y="13636"/>
                    <a:pt x="73853" y="14140"/>
                  </a:cubicBezTo>
                  <a:cubicBezTo>
                    <a:pt x="74063" y="14266"/>
                    <a:pt x="74315" y="14329"/>
                    <a:pt x="74567" y="14329"/>
                  </a:cubicBezTo>
                  <a:cubicBezTo>
                    <a:pt x="74820" y="14329"/>
                    <a:pt x="75072" y="14266"/>
                    <a:pt x="75282" y="14140"/>
                  </a:cubicBezTo>
                  <a:cubicBezTo>
                    <a:pt x="75954" y="13636"/>
                    <a:pt x="76038" y="12711"/>
                    <a:pt x="75450" y="12123"/>
                  </a:cubicBezTo>
                  <a:cubicBezTo>
                    <a:pt x="75198" y="11871"/>
                    <a:pt x="74862" y="11745"/>
                    <a:pt x="74525" y="11745"/>
                  </a:cubicBezTo>
                  <a:close/>
                  <a:moveTo>
                    <a:pt x="72544" y="7616"/>
                  </a:moveTo>
                  <a:cubicBezTo>
                    <a:pt x="72917" y="7616"/>
                    <a:pt x="73299" y="7660"/>
                    <a:pt x="73685" y="7754"/>
                  </a:cubicBezTo>
                  <a:cubicBezTo>
                    <a:pt x="75450" y="8174"/>
                    <a:pt x="76878" y="9603"/>
                    <a:pt x="77298" y="11283"/>
                  </a:cubicBezTo>
                  <a:cubicBezTo>
                    <a:pt x="77977" y="14374"/>
                    <a:pt x="75611" y="17195"/>
                    <a:pt x="72629" y="17195"/>
                  </a:cubicBezTo>
                  <a:cubicBezTo>
                    <a:pt x="72287" y="17195"/>
                    <a:pt x="71938" y="17158"/>
                    <a:pt x="71585" y="17080"/>
                  </a:cubicBezTo>
                  <a:cubicBezTo>
                    <a:pt x="69820" y="16660"/>
                    <a:pt x="68392" y="15232"/>
                    <a:pt x="67972" y="13468"/>
                  </a:cubicBezTo>
                  <a:cubicBezTo>
                    <a:pt x="67226" y="10409"/>
                    <a:pt x="69593" y="7616"/>
                    <a:pt x="72544" y="7616"/>
                  </a:cubicBezTo>
                  <a:close/>
                  <a:moveTo>
                    <a:pt x="61022" y="1"/>
                  </a:moveTo>
                  <a:cubicBezTo>
                    <a:pt x="60565" y="1"/>
                    <a:pt x="60158" y="407"/>
                    <a:pt x="60158" y="865"/>
                  </a:cubicBezTo>
                  <a:cubicBezTo>
                    <a:pt x="60158" y="2629"/>
                    <a:pt x="60242" y="4982"/>
                    <a:pt x="60242" y="7250"/>
                  </a:cubicBezTo>
                  <a:cubicBezTo>
                    <a:pt x="58982" y="5990"/>
                    <a:pt x="56965" y="5234"/>
                    <a:pt x="55453" y="4562"/>
                  </a:cubicBezTo>
                  <a:cubicBezTo>
                    <a:pt x="53689" y="3721"/>
                    <a:pt x="51924" y="3049"/>
                    <a:pt x="50076" y="2461"/>
                  </a:cubicBezTo>
                  <a:cubicBezTo>
                    <a:pt x="46379" y="1369"/>
                    <a:pt x="42514" y="613"/>
                    <a:pt x="38649" y="277"/>
                  </a:cubicBezTo>
                  <a:cubicBezTo>
                    <a:pt x="37134" y="102"/>
                    <a:pt x="35610" y="18"/>
                    <a:pt x="34085" y="18"/>
                  </a:cubicBezTo>
                  <a:cubicBezTo>
                    <a:pt x="31213" y="18"/>
                    <a:pt x="28342" y="316"/>
                    <a:pt x="25542" y="865"/>
                  </a:cubicBezTo>
                  <a:cubicBezTo>
                    <a:pt x="18484" y="2377"/>
                    <a:pt x="11511" y="5738"/>
                    <a:pt x="6218" y="10779"/>
                  </a:cubicBezTo>
                  <a:cubicBezTo>
                    <a:pt x="3025" y="13804"/>
                    <a:pt x="420" y="18173"/>
                    <a:pt x="252" y="22542"/>
                  </a:cubicBezTo>
                  <a:cubicBezTo>
                    <a:pt x="0" y="28843"/>
                    <a:pt x="1765" y="32204"/>
                    <a:pt x="4957" y="35649"/>
                  </a:cubicBezTo>
                  <a:cubicBezTo>
                    <a:pt x="7574" y="38437"/>
                    <a:pt x="11745" y="39998"/>
                    <a:pt x="15795" y="39998"/>
                  </a:cubicBezTo>
                  <a:cubicBezTo>
                    <a:pt x="19677" y="39998"/>
                    <a:pt x="23447" y="38563"/>
                    <a:pt x="25626" y="35396"/>
                  </a:cubicBezTo>
                  <a:cubicBezTo>
                    <a:pt x="27643" y="32456"/>
                    <a:pt x="28063" y="28423"/>
                    <a:pt x="26634" y="25230"/>
                  </a:cubicBezTo>
                  <a:cubicBezTo>
                    <a:pt x="25122" y="21953"/>
                    <a:pt x="21761" y="19601"/>
                    <a:pt x="18232" y="19517"/>
                  </a:cubicBezTo>
                  <a:cubicBezTo>
                    <a:pt x="18085" y="19508"/>
                    <a:pt x="17938" y="19504"/>
                    <a:pt x="17790" y="19504"/>
                  </a:cubicBezTo>
                  <a:cubicBezTo>
                    <a:pt x="15154" y="19504"/>
                    <a:pt x="12466" y="20915"/>
                    <a:pt x="11511" y="23382"/>
                  </a:cubicBezTo>
                  <a:cubicBezTo>
                    <a:pt x="10671" y="25314"/>
                    <a:pt x="11091" y="27667"/>
                    <a:pt x="12603" y="29179"/>
                  </a:cubicBezTo>
                  <a:cubicBezTo>
                    <a:pt x="13113" y="29689"/>
                    <a:pt x="13750" y="30136"/>
                    <a:pt x="14458" y="30136"/>
                  </a:cubicBezTo>
                  <a:cubicBezTo>
                    <a:pt x="14566" y="30136"/>
                    <a:pt x="14676" y="30126"/>
                    <a:pt x="14788" y="30103"/>
                  </a:cubicBezTo>
                  <a:cubicBezTo>
                    <a:pt x="15292" y="30019"/>
                    <a:pt x="15712" y="29599"/>
                    <a:pt x="15796" y="29095"/>
                  </a:cubicBezTo>
                  <a:cubicBezTo>
                    <a:pt x="15880" y="28339"/>
                    <a:pt x="15208" y="27835"/>
                    <a:pt x="14872" y="27331"/>
                  </a:cubicBezTo>
                  <a:cubicBezTo>
                    <a:pt x="14115" y="26238"/>
                    <a:pt x="14284" y="24726"/>
                    <a:pt x="15208" y="23802"/>
                  </a:cubicBezTo>
                  <a:cubicBezTo>
                    <a:pt x="15964" y="23130"/>
                    <a:pt x="17056" y="22878"/>
                    <a:pt x="18148" y="22878"/>
                  </a:cubicBezTo>
                  <a:cubicBezTo>
                    <a:pt x="19157" y="22878"/>
                    <a:pt x="20165" y="23046"/>
                    <a:pt x="21005" y="23550"/>
                  </a:cubicBezTo>
                  <a:cubicBezTo>
                    <a:pt x="22181" y="24222"/>
                    <a:pt x="23022" y="25566"/>
                    <a:pt x="23274" y="26911"/>
                  </a:cubicBezTo>
                  <a:cubicBezTo>
                    <a:pt x="24114" y="31027"/>
                    <a:pt x="20753" y="34388"/>
                    <a:pt x="16300" y="34640"/>
                  </a:cubicBezTo>
                  <a:cubicBezTo>
                    <a:pt x="16154" y="34646"/>
                    <a:pt x="16008" y="34648"/>
                    <a:pt x="15862" y="34648"/>
                  </a:cubicBezTo>
                  <a:cubicBezTo>
                    <a:pt x="13658" y="34648"/>
                    <a:pt x="11485" y="34048"/>
                    <a:pt x="9830" y="32708"/>
                  </a:cubicBezTo>
                  <a:cubicBezTo>
                    <a:pt x="5209" y="29011"/>
                    <a:pt x="4117" y="21533"/>
                    <a:pt x="9326" y="17501"/>
                  </a:cubicBezTo>
                  <a:cubicBezTo>
                    <a:pt x="11787" y="15624"/>
                    <a:pt x="14579" y="14906"/>
                    <a:pt x="17209" y="14906"/>
                  </a:cubicBezTo>
                  <a:cubicBezTo>
                    <a:pt x="19877" y="14906"/>
                    <a:pt x="22378" y="15645"/>
                    <a:pt x="24198" y="16660"/>
                  </a:cubicBezTo>
                  <a:cubicBezTo>
                    <a:pt x="27223" y="18257"/>
                    <a:pt x="29407" y="20861"/>
                    <a:pt x="31087" y="23718"/>
                  </a:cubicBezTo>
                  <a:cubicBezTo>
                    <a:pt x="31928" y="25146"/>
                    <a:pt x="32600" y="26659"/>
                    <a:pt x="33272" y="28171"/>
                  </a:cubicBezTo>
                  <a:cubicBezTo>
                    <a:pt x="33944" y="29599"/>
                    <a:pt x="34532" y="31112"/>
                    <a:pt x="35792" y="32204"/>
                  </a:cubicBezTo>
                  <a:cubicBezTo>
                    <a:pt x="36633" y="32876"/>
                    <a:pt x="37641" y="32876"/>
                    <a:pt x="38733" y="32876"/>
                  </a:cubicBezTo>
                  <a:lnTo>
                    <a:pt x="45035" y="32876"/>
                  </a:lnTo>
                  <a:cubicBezTo>
                    <a:pt x="45959" y="32876"/>
                    <a:pt x="45707" y="32288"/>
                    <a:pt x="45371" y="31952"/>
                  </a:cubicBezTo>
                  <a:cubicBezTo>
                    <a:pt x="44531" y="31112"/>
                    <a:pt x="43354" y="30859"/>
                    <a:pt x="42178" y="30607"/>
                  </a:cubicBezTo>
                  <a:cubicBezTo>
                    <a:pt x="39657" y="29851"/>
                    <a:pt x="39909" y="26490"/>
                    <a:pt x="40666" y="26490"/>
                  </a:cubicBezTo>
                  <a:cubicBezTo>
                    <a:pt x="42934" y="26490"/>
                    <a:pt x="42934" y="26575"/>
                    <a:pt x="44951" y="26575"/>
                  </a:cubicBezTo>
                  <a:cubicBezTo>
                    <a:pt x="45993" y="26544"/>
                    <a:pt x="46777" y="26502"/>
                    <a:pt x="47460" y="26502"/>
                  </a:cubicBezTo>
                  <a:cubicBezTo>
                    <a:pt x="48649" y="26502"/>
                    <a:pt x="49528" y="26629"/>
                    <a:pt x="50916" y="27163"/>
                  </a:cubicBezTo>
                  <a:cubicBezTo>
                    <a:pt x="52176" y="27583"/>
                    <a:pt x="53269" y="28759"/>
                    <a:pt x="54025" y="29851"/>
                  </a:cubicBezTo>
                  <a:cubicBezTo>
                    <a:pt x="54445" y="30439"/>
                    <a:pt x="54781" y="30943"/>
                    <a:pt x="54949" y="31532"/>
                  </a:cubicBezTo>
                  <a:cubicBezTo>
                    <a:pt x="55117" y="31952"/>
                    <a:pt x="55285" y="32456"/>
                    <a:pt x="55621" y="32624"/>
                  </a:cubicBezTo>
                  <a:lnTo>
                    <a:pt x="55705" y="32624"/>
                  </a:lnTo>
                  <a:cubicBezTo>
                    <a:pt x="56153" y="32848"/>
                    <a:pt x="57124" y="32885"/>
                    <a:pt x="57722" y="32885"/>
                  </a:cubicBezTo>
                  <a:cubicBezTo>
                    <a:pt x="58020" y="32885"/>
                    <a:pt x="58226" y="32876"/>
                    <a:pt x="58226" y="32876"/>
                  </a:cubicBezTo>
                  <a:lnTo>
                    <a:pt x="61586" y="32876"/>
                  </a:lnTo>
                  <a:cubicBezTo>
                    <a:pt x="61839" y="32876"/>
                    <a:pt x="64359" y="32876"/>
                    <a:pt x="64275" y="32624"/>
                  </a:cubicBezTo>
                  <a:cubicBezTo>
                    <a:pt x="63939" y="31280"/>
                    <a:pt x="62427" y="31027"/>
                    <a:pt x="61250" y="30355"/>
                  </a:cubicBezTo>
                  <a:cubicBezTo>
                    <a:pt x="60158" y="29683"/>
                    <a:pt x="59150" y="28927"/>
                    <a:pt x="58646" y="27667"/>
                  </a:cubicBezTo>
                  <a:cubicBezTo>
                    <a:pt x="58394" y="26995"/>
                    <a:pt x="58562" y="25482"/>
                    <a:pt x="58982" y="24978"/>
                  </a:cubicBezTo>
                  <a:cubicBezTo>
                    <a:pt x="59318" y="24558"/>
                    <a:pt x="59738" y="24306"/>
                    <a:pt x="60242" y="24222"/>
                  </a:cubicBezTo>
                  <a:cubicBezTo>
                    <a:pt x="60410" y="24194"/>
                    <a:pt x="60588" y="24185"/>
                    <a:pt x="60768" y="24185"/>
                  </a:cubicBezTo>
                  <a:cubicBezTo>
                    <a:pt x="61129" y="24185"/>
                    <a:pt x="61502" y="24222"/>
                    <a:pt x="61839" y="24222"/>
                  </a:cubicBezTo>
                  <a:cubicBezTo>
                    <a:pt x="62511" y="24306"/>
                    <a:pt x="63183" y="24474"/>
                    <a:pt x="63855" y="24558"/>
                  </a:cubicBezTo>
                  <a:cubicBezTo>
                    <a:pt x="65115" y="24726"/>
                    <a:pt x="66376" y="24726"/>
                    <a:pt x="67636" y="24726"/>
                  </a:cubicBezTo>
                  <a:cubicBezTo>
                    <a:pt x="69820" y="24642"/>
                    <a:pt x="71921" y="24306"/>
                    <a:pt x="73937" y="23634"/>
                  </a:cubicBezTo>
                  <a:cubicBezTo>
                    <a:pt x="75366" y="23130"/>
                    <a:pt x="76710" y="22542"/>
                    <a:pt x="77886" y="21617"/>
                  </a:cubicBezTo>
                  <a:cubicBezTo>
                    <a:pt x="78782" y="20945"/>
                    <a:pt x="78932" y="20759"/>
                    <a:pt x="78533" y="20759"/>
                  </a:cubicBezTo>
                  <a:cubicBezTo>
                    <a:pt x="78334" y="20759"/>
                    <a:pt x="77998" y="20805"/>
                    <a:pt x="77550" y="20861"/>
                  </a:cubicBezTo>
                  <a:cubicBezTo>
                    <a:pt x="76566" y="20960"/>
                    <a:pt x="75581" y="21000"/>
                    <a:pt x="74614" y="21000"/>
                  </a:cubicBezTo>
                  <a:cubicBezTo>
                    <a:pt x="73930" y="21000"/>
                    <a:pt x="73254" y="20980"/>
                    <a:pt x="72593" y="20945"/>
                  </a:cubicBezTo>
                  <a:cubicBezTo>
                    <a:pt x="70997" y="20861"/>
                    <a:pt x="69484" y="20693"/>
                    <a:pt x="68140" y="20021"/>
                  </a:cubicBezTo>
                  <a:cubicBezTo>
                    <a:pt x="67048" y="19433"/>
                    <a:pt x="66039" y="18845"/>
                    <a:pt x="65199" y="18005"/>
                  </a:cubicBezTo>
                  <a:cubicBezTo>
                    <a:pt x="65115" y="17837"/>
                    <a:pt x="65031" y="17416"/>
                    <a:pt x="65199" y="17164"/>
                  </a:cubicBezTo>
                  <a:cubicBezTo>
                    <a:pt x="65296" y="17100"/>
                    <a:pt x="65429" y="17073"/>
                    <a:pt x="65566" y="17073"/>
                  </a:cubicBezTo>
                  <a:cubicBezTo>
                    <a:pt x="65787" y="17073"/>
                    <a:pt x="66020" y="17145"/>
                    <a:pt x="66123" y="17248"/>
                  </a:cubicBezTo>
                  <a:cubicBezTo>
                    <a:pt x="67636" y="18509"/>
                    <a:pt x="69904" y="19517"/>
                    <a:pt x="72257" y="19685"/>
                  </a:cubicBezTo>
                  <a:cubicBezTo>
                    <a:pt x="73097" y="19685"/>
                    <a:pt x="73900" y="19722"/>
                    <a:pt x="74715" y="19722"/>
                  </a:cubicBezTo>
                  <a:cubicBezTo>
                    <a:pt x="75123" y="19722"/>
                    <a:pt x="75534" y="19713"/>
                    <a:pt x="75954" y="19685"/>
                  </a:cubicBezTo>
                  <a:lnTo>
                    <a:pt x="78222" y="19685"/>
                  </a:lnTo>
                  <a:cubicBezTo>
                    <a:pt x="78334" y="19685"/>
                    <a:pt x="78502" y="19694"/>
                    <a:pt x="78683" y="19694"/>
                  </a:cubicBezTo>
                  <a:cubicBezTo>
                    <a:pt x="79044" y="19694"/>
                    <a:pt x="79455" y="19657"/>
                    <a:pt x="79567" y="19433"/>
                  </a:cubicBezTo>
                  <a:cubicBezTo>
                    <a:pt x="79651" y="19265"/>
                    <a:pt x="79651" y="19181"/>
                    <a:pt x="79651" y="19097"/>
                  </a:cubicBezTo>
                  <a:cubicBezTo>
                    <a:pt x="79483" y="13972"/>
                    <a:pt x="79062" y="8258"/>
                    <a:pt x="73769" y="5822"/>
                  </a:cubicBezTo>
                  <a:cubicBezTo>
                    <a:pt x="69820" y="4058"/>
                    <a:pt x="63855" y="1285"/>
                    <a:pt x="61418" y="109"/>
                  </a:cubicBezTo>
                  <a:cubicBezTo>
                    <a:pt x="61288" y="34"/>
                    <a:pt x="61153" y="1"/>
                    <a:pt x="610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2880">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 dark">
  <p:cSld name="BIG_NUMBER_1">
    <p:bg>
      <p:bgPr>
        <a:solidFill>
          <a:schemeClr val="dk1"/>
        </a:solidFill>
      </p:bgPr>
    </p:bg>
    <p:spTree>
      <p:nvGrpSpPr>
        <p:cNvPr id="250" name="Shape 250"/>
        <p:cNvGrpSpPr/>
        <p:nvPr/>
      </p:nvGrpSpPr>
      <p:grpSpPr>
        <a:xfrm>
          <a:off x="0" y="0"/>
          <a:ext cx="0" cy="0"/>
          <a:chOff x="0" y="0"/>
          <a:chExt cx="0" cy="0"/>
        </a:xfrm>
      </p:grpSpPr>
      <p:sp>
        <p:nvSpPr>
          <p:cNvPr id="251" name="Google Shape;251;p22"/>
          <p:cNvSpPr txBox="1"/>
          <p:nvPr>
            <p:ph hasCustomPrompt="1" type="title"/>
          </p:nvPr>
        </p:nvSpPr>
        <p:spPr>
          <a:xfrm>
            <a:off x="2056850" y="1309850"/>
            <a:ext cx="51492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accent1"/>
              </a:buClr>
              <a:buSzPts val="12000"/>
              <a:buNone/>
              <a:defRPr sz="12000">
                <a:solidFill>
                  <a:schemeClr val="accent1"/>
                </a:solidFill>
              </a:defRPr>
            </a:lvl1pPr>
            <a:lvl2pPr lvl="1" rtl="0" algn="ctr">
              <a:spcBef>
                <a:spcPts val="0"/>
              </a:spcBef>
              <a:spcAft>
                <a:spcPts val="0"/>
              </a:spcAft>
              <a:buClr>
                <a:schemeClr val="accent1"/>
              </a:buClr>
              <a:buSzPts val="12000"/>
              <a:buNone/>
              <a:defRPr sz="12000">
                <a:solidFill>
                  <a:schemeClr val="accent1"/>
                </a:solidFill>
              </a:defRPr>
            </a:lvl2pPr>
            <a:lvl3pPr lvl="2" rtl="0" algn="ctr">
              <a:spcBef>
                <a:spcPts val="0"/>
              </a:spcBef>
              <a:spcAft>
                <a:spcPts val="0"/>
              </a:spcAft>
              <a:buClr>
                <a:schemeClr val="accent1"/>
              </a:buClr>
              <a:buSzPts val="12000"/>
              <a:buNone/>
              <a:defRPr sz="12000">
                <a:solidFill>
                  <a:schemeClr val="accent1"/>
                </a:solidFill>
              </a:defRPr>
            </a:lvl3pPr>
            <a:lvl4pPr lvl="3" rtl="0" algn="ctr">
              <a:spcBef>
                <a:spcPts val="0"/>
              </a:spcBef>
              <a:spcAft>
                <a:spcPts val="0"/>
              </a:spcAft>
              <a:buClr>
                <a:schemeClr val="accent1"/>
              </a:buClr>
              <a:buSzPts val="12000"/>
              <a:buNone/>
              <a:defRPr sz="12000">
                <a:solidFill>
                  <a:schemeClr val="accent1"/>
                </a:solidFill>
              </a:defRPr>
            </a:lvl4pPr>
            <a:lvl5pPr lvl="4" rtl="0" algn="ctr">
              <a:spcBef>
                <a:spcPts val="0"/>
              </a:spcBef>
              <a:spcAft>
                <a:spcPts val="0"/>
              </a:spcAft>
              <a:buClr>
                <a:schemeClr val="accent1"/>
              </a:buClr>
              <a:buSzPts val="12000"/>
              <a:buNone/>
              <a:defRPr sz="12000">
                <a:solidFill>
                  <a:schemeClr val="accent1"/>
                </a:solidFill>
              </a:defRPr>
            </a:lvl5pPr>
            <a:lvl6pPr lvl="5" rtl="0" algn="ctr">
              <a:spcBef>
                <a:spcPts val="0"/>
              </a:spcBef>
              <a:spcAft>
                <a:spcPts val="0"/>
              </a:spcAft>
              <a:buClr>
                <a:schemeClr val="accent1"/>
              </a:buClr>
              <a:buSzPts val="12000"/>
              <a:buNone/>
              <a:defRPr sz="12000">
                <a:solidFill>
                  <a:schemeClr val="accent1"/>
                </a:solidFill>
              </a:defRPr>
            </a:lvl6pPr>
            <a:lvl7pPr lvl="6" rtl="0" algn="ctr">
              <a:spcBef>
                <a:spcPts val="0"/>
              </a:spcBef>
              <a:spcAft>
                <a:spcPts val="0"/>
              </a:spcAft>
              <a:buClr>
                <a:schemeClr val="accent1"/>
              </a:buClr>
              <a:buSzPts val="12000"/>
              <a:buNone/>
              <a:defRPr sz="12000">
                <a:solidFill>
                  <a:schemeClr val="accent1"/>
                </a:solidFill>
              </a:defRPr>
            </a:lvl7pPr>
            <a:lvl8pPr lvl="7" rtl="0" algn="ctr">
              <a:spcBef>
                <a:spcPts val="0"/>
              </a:spcBef>
              <a:spcAft>
                <a:spcPts val="0"/>
              </a:spcAft>
              <a:buClr>
                <a:schemeClr val="accent1"/>
              </a:buClr>
              <a:buSzPts val="12000"/>
              <a:buNone/>
              <a:defRPr sz="12000">
                <a:solidFill>
                  <a:schemeClr val="accent1"/>
                </a:solidFill>
              </a:defRPr>
            </a:lvl8pPr>
            <a:lvl9pPr lvl="8" rtl="0" algn="ctr">
              <a:spcBef>
                <a:spcPts val="0"/>
              </a:spcBef>
              <a:spcAft>
                <a:spcPts val="0"/>
              </a:spcAft>
              <a:buClr>
                <a:schemeClr val="accent1"/>
              </a:buClr>
              <a:buSzPts val="12000"/>
              <a:buNone/>
              <a:defRPr sz="12000">
                <a:solidFill>
                  <a:schemeClr val="accent1"/>
                </a:solidFill>
              </a:defRPr>
            </a:lvl9pPr>
          </a:lstStyle>
          <a:p>
            <a:r>
              <a:t>xx%</a:t>
            </a:r>
          </a:p>
        </p:txBody>
      </p:sp>
      <p:sp>
        <p:nvSpPr>
          <p:cNvPr id="252" name="Google Shape;252;p22"/>
          <p:cNvSpPr/>
          <p:nvPr/>
        </p:nvSpPr>
        <p:spPr>
          <a:xfrm>
            <a:off x="7206025" y="1979738"/>
            <a:ext cx="19380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3" name="Google Shape;253;p22"/>
          <p:cNvSpPr/>
          <p:nvPr/>
        </p:nvSpPr>
        <p:spPr>
          <a:xfrm>
            <a:off x="7749775" y="2238638"/>
            <a:ext cx="10863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4" name="Google Shape;254;p22"/>
          <p:cNvSpPr/>
          <p:nvPr/>
        </p:nvSpPr>
        <p:spPr>
          <a:xfrm>
            <a:off x="7498525" y="2520863"/>
            <a:ext cx="1645500" cy="1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5" name="Google Shape;255;p22"/>
          <p:cNvSpPr/>
          <p:nvPr/>
        </p:nvSpPr>
        <p:spPr>
          <a:xfrm>
            <a:off x="8836139" y="2238638"/>
            <a:ext cx="307800" cy="10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6" name="Google Shape;256;p22"/>
          <p:cNvSpPr/>
          <p:nvPr/>
        </p:nvSpPr>
        <p:spPr>
          <a:xfrm rot="10800000">
            <a:off x="0" y="2520863"/>
            <a:ext cx="19380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7" name="Google Shape;257;p22"/>
          <p:cNvSpPr/>
          <p:nvPr/>
        </p:nvSpPr>
        <p:spPr>
          <a:xfrm rot="10800000">
            <a:off x="307950" y="2261963"/>
            <a:ext cx="10863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8" name="Google Shape;258;p22"/>
          <p:cNvSpPr/>
          <p:nvPr/>
        </p:nvSpPr>
        <p:spPr>
          <a:xfrm rot="10800000">
            <a:off x="0" y="1979738"/>
            <a:ext cx="1645500" cy="1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59" name="Google Shape;259;p22"/>
          <p:cNvSpPr/>
          <p:nvPr/>
        </p:nvSpPr>
        <p:spPr>
          <a:xfrm rot="10800000">
            <a:off x="86" y="2261963"/>
            <a:ext cx="307800" cy="10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260" name="Google Shape;260;p22"/>
          <p:cNvSpPr txBox="1"/>
          <p:nvPr>
            <p:ph hasCustomPrompt="1" idx="2" type="title"/>
          </p:nvPr>
        </p:nvSpPr>
        <p:spPr>
          <a:xfrm>
            <a:off x="2056850" y="3180000"/>
            <a:ext cx="5149200" cy="6714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4000"/>
              <a:buFont typeface="Poppins Light"/>
              <a:buNone/>
              <a:defRPr sz="4000">
                <a:solidFill>
                  <a:schemeClr val="lt1"/>
                </a:solidFill>
                <a:latin typeface="Poppins Light"/>
                <a:ea typeface="Poppins Light"/>
                <a:cs typeface="Poppins Light"/>
                <a:sym typeface="Poppins Light"/>
              </a:defRPr>
            </a:lvl1pPr>
            <a:lvl2pPr lvl="1" rtl="0" algn="ctr">
              <a:spcBef>
                <a:spcPts val="0"/>
              </a:spcBef>
              <a:spcAft>
                <a:spcPts val="0"/>
              </a:spcAft>
              <a:buClr>
                <a:schemeClr val="lt1"/>
              </a:buClr>
              <a:buSzPts val="4000"/>
              <a:buNone/>
              <a:defRPr sz="4000">
                <a:solidFill>
                  <a:schemeClr val="lt1"/>
                </a:solidFill>
              </a:defRPr>
            </a:lvl2pPr>
            <a:lvl3pPr lvl="2" rtl="0" algn="ctr">
              <a:spcBef>
                <a:spcPts val="0"/>
              </a:spcBef>
              <a:spcAft>
                <a:spcPts val="0"/>
              </a:spcAft>
              <a:buClr>
                <a:schemeClr val="lt1"/>
              </a:buClr>
              <a:buSzPts val="4000"/>
              <a:buNone/>
              <a:defRPr sz="4000">
                <a:solidFill>
                  <a:schemeClr val="lt1"/>
                </a:solidFill>
              </a:defRPr>
            </a:lvl3pPr>
            <a:lvl4pPr lvl="3" rtl="0" algn="ctr">
              <a:spcBef>
                <a:spcPts val="0"/>
              </a:spcBef>
              <a:spcAft>
                <a:spcPts val="0"/>
              </a:spcAft>
              <a:buClr>
                <a:schemeClr val="lt1"/>
              </a:buClr>
              <a:buSzPts val="4000"/>
              <a:buNone/>
              <a:defRPr sz="4000">
                <a:solidFill>
                  <a:schemeClr val="lt1"/>
                </a:solidFill>
              </a:defRPr>
            </a:lvl4pPr>
            <a:lvl5pPr lvl="4" rtl="0" algn="ctr">
              <a:spcBef>
                <a:spcPts val="0"/>
              </a:spcBef>
              <a:spcAft>
                <a:spcPts val="0"/>
              </a:spcAft>
              <a:buClr>
                <a:schemeClr val="lt1"/>
              </a:buClr>
              <a:buSzPts val="4000"/>
              <a:buNone/>
              <a:defRPr sz="4000">
                <a:solidFill>
                  <a:schemeClr val="lt1"/>
                </a:solidFill>
              </a:defRPr>
            </a:lvl5pPr>
            <a:lvl6pPr lvl="5" rtl="0" algn="ctr">
              <a:spcBef>
                <a:spcPts val="0"/>
              </a:spcBef>
              <a:spcAft>
                <a:spcPts val="0"/>
              </a:spcAft>
              <a:buClr>
                <a:schemeClr val="lt1"/>
              </a:buClr>
              <a:buSzPts val="4000"/>
              <a:buNone/>
              <a:defRPr sz="4000">
                <a:solidFill>
                  <a:schemeClr val="lt1"/>
                </a:solidFill>
              </a:defRPr>
            </a:lvl6pPr>
            <a:lvl7pPr lvl="6" rtl="0" algn="ctr">
              <a:spcBef>
                <a:spcPts val="0"/>
              </a:spcBef>
              <a:spcAft>
                <a:spcPts val="0"/>
              </a:spcAft>
              <a:buClr>
                <a:schemeClr val="lt1"/>
              </a:buClr>
              <a:buSzPts val="4000"/>
              <a:buNone/>
              <a:defRPr sz="4000">
                <a:solidFill>
                  <a:schemeClr val="lt1"/>
                </a:solidFill>
              </a:defRPr>
            </a:lvl7pPr>
            <a:lvl8pPr lvl="7" rtl="0" algn="ctr">
              <a:spcBef>
                <a:spcPts val="0"/>
              </a:spcBef>
              <a:spcAft>
                <a:spcPts val="0"/>
              </a:spcAft>
              <a:buClr>
                <a:schemeClr val="lt1"/>
              </a:buClr>
              <a:buSzPts val="4000"/>
              <a:buNone/>
              <a:defRPr sz="4000">
                <a:solidFill>
                  <a:schemeClr val="lt1"/>
                </a:solidFill>
              </a:defRPr>
            </a:lvl8pPr>
            <a:lvl9pPr lvl="8" rtl="0" algn="ctr">
              <a:spcBef>
                <a:spcPts val="0"/>
              </a:spcBef>
              <a:spcAft>
                <a:spcPts val="0"/>
              </a:spcAft>
              <a:buClr>
                <a:schemeClr val="lt1"/>
              </a:buClr>
              <a:buSzPts val="4000"/>
              <a:buNone/>
              <a:defRPr sz="4000">
                <a:solidFill>
                  <a:schemeClr val="lt1"/>
                </a:solidFill>
              </a:defRPr>
            </a:lvl9pPr>
          </a:lstStyle>
          <a:p>
            <a:r>
              <a:t>xx%</a:t>
            </a:r>
          </a:p>
        </p:txBody>
      </p:sp>
      <p:sp>
        <p:nvSpPr>
          <p:cNvPr id="261" name="Google Shape;261;p22"/>
          <p:cNvSpPr txBox="1"/>
          <p:nvPr>
            <p:ph idx="12" type="sldNum"/>
          </p:nvPr>
        </p:nvSpPr>
        <p:spPr>
          <a:xfrm>
            <a:off x="8420000" y="4716674"/>
            <a:ext cx="548700" cy="265200"/>
          </a:xfrm>
          <a:prstGeom prst="rect">
            <a:avLst/>
          </a:prstGeom>
        </p:spPr>
        <p:txBody>
          <a:bodyPr anchorCtr="0" anchor="t" bIns="91425" lIns="91425" spcFirstLastPara="1" rIns="91425" wrap="square" tIns="91425">
            <a:normAutofit fontScale="77500" lnSpcReduction="20000"/>
          </a:bodyPr>
          <a:lstStyle>
            <a:lvl1pPr lvl="0" rtl="0" algn="r">
              <a:buNone/>
              <a:defRPr sz="800">
                <a:solidFill>
                  <a:schemeClr val="lt2"/>
                </a:solidFill>
                <a:latin typeface="SUSE SemiBold"/>
                <a:ea typeface="SUSE SemiBold"/>
                <a:cs typeface="SUSE SemiBold"/>
                <a:sym typeface="SUSE SemiBold"/>
              </a:defRPr>
            </a:lvl1pPr>
            <a:lvl2pPr lvl="1" rtl="0" algn="r">
              <a:buNone/>
              <a:defRPr sz="800">
                <a:solidFill>
                  <a:schemeClr val="lt2"/>
                </a:solidFill>
                <a:latin typeface="SUSE SemiBold"/>
                <a:ea typeface="SUSE SemiBold"/>
                <a:cs typeface="SUSE SemiBold"/>
                <a:sym typeface="SUSE SemiBold"/>
              </a:defRPr>
            </a:lvl2pPr>
            <a:lvl3pPr lvl="2" rtl="0" algn="r">
              <a:buNone/>
              <a:defRPr sz="800">
                <a:solidFill>
                  <a:schemeClr val="lt2"/>
                </a:solidFill>
                <a:latin typeface="SUSE SemiBold"/>
                <a:ea typeface="SUSE SemiBold"/>
                <a:cs typeface="SUSE SemiBold"/>
                <a:sym typeface="SUSE SemiBold"/>
              </a:defRPr>
            </a:lvl3pPr>
            <a:lvl4pPr lvl="3" rtl="0" algn="r">
              <a:buNone/>
              <a:defRPr sz="800">
                <a:solidFill>
                  <a:schemeClr val="lt2"/>
                </a:solidFill>
                <a:latin typeface="SUSE SemiBold"/>
                <a:ea typeface="SUSE SemiBold"/>
                <a:cs typeface="SUSE SemiBold"/>
                <a:sym typeface="SUSE SemiBold"/>
              </a:defRPr>
            </a:lvl4pPr>
            <a:lvl5pPr lvl="4" rtl="0" algn="r">
              <a:buNone/>
              <a:defRPr sz="800">
                <a:solidFill>
                  <a:schemeClr val="lt2"/>
                </a:solidFill>
                <a:latin typeface="SUSE SemiBold"/>
                <a:ea typeface="SUSE SemiBold"/>
                <a:cs typeface="SUSE SemiBold"/>
                <a:sym typeface="SUSE SemiBold"/>
              </a:defRPr>
            </a:lvl5pPr>
            <a:lvl6pPr lvl="5" rtl="0" algn="r">
              <a:buNone/>
              <a:defRPr sz="800">
                <a:solidFill>
                  <a:schemeClr val="lt2"/>
                </a:solidFill>
                <a:latin typeface="SUSE SemiBold"/>
                <a:ea typeface="SUSE SemiBold"/>
                <a:cs typeface="SUSE SemiBold"/>
                <a:sym typeface="SUSE SemiBold"/>
              </a:defRPr>
            </a:lvl6pPr>
            <a:lvl7pPr lvl="6" rtl="0" algn="r">
              <a:buNone/>
              <a:defRPr sz="800">
                <a:solidFill>
                  <a:schemeClr val="lt2"/>
                </a:solidFill>
                <a:latin typeface="SUSE SemiBold"/>
                <a:ea typeface="SUSE SemiBold"/>
                <a:cs typeface="SUSE SemiBold"/>
                <a:sym typeface="SUSE SemiBold"/>
              </a:defRPr>
            </a:lvl7pPr>
            <a:lvl8pPr lvl="7" rtl="0" algn="r">
              <a:buNone/>
              <a:defRPr sz="800">
                <a:solidFill>
                  <a:schemeClr val="lt2"/>
                </a:solidFill>
                <a:latin typeface="SUSE SemiBold"/>
                <a:ea typeface="SUSE SemiBold"/>
                <a:cs typeface="SUSE SemiBold"/>
                <a:sym typeface="SUSE SemiBold"/>
              </a:defRPr>
            </a:lvl8pPr>
            <a:lvl9pPr lvl="8" rtl="0" algn="r">
              <a:buNone/>
              <a:defRPr sz="800">
                <a:solidFill>
                  <a:schemeClr val="lt2"/>
                </a:solidFill>
                <a:latin typeface="SUSE SemiBold"/>
                <a:ea typeface="SUSE SemiBold"/>
                <a:cs typeface="SUSE SemiBold"/>
                <a:sym typeface="SUSE SemiBold"/>
              </a:defRPr>
            </a:lvl9pPr>
          </a:lstStyle>
          <a:p>
            <a:pPr indent="0" lvl="0" marL="0" rtl="0" algn="r">
              <a:spcBef>
                <a:spcPts val="0"/>
              </a:spcBef>
              <a:spcAft>
                <a:spcPts val="0"/>
              </a:spcAft>
              <a:buNone/>
            </a:pPr>
            <a:fld id="{00000000-1234-1234-1234-123412341234}" type="slidenum">
              <a:rPr lang="en"/>
              <a:t>‹#›</a:t>
            </a:fld>
            <a:endParaRPr/>
          </a:p>
        </p:txBody>
      </p:sp>
      <p:grpSp>
        <p:nvGrpSpPr>
          <p:cNvPr id="262" name="Google Shape;262;p22"/>
          <p:cNvGrpSpPr/>
          <p:nvPr/>
        </p:nvGrpSpPr>
        <p:grpSpPr>
          <a:xfrm>
            <a:off x="219329" y="4729755"/>
            <a:ext cx="1255446" cy="227094"/>
            <a:chOff x="1019500" y="2421025"/>
            <a:chExt cx="5530600" cy="999975"/>
          </a:xfrm>
        </p:grpSpPr>
        <p:sp>
          <p:nvSpPr>
            <p:cNvPr id="263" name="Google Shape;263;p22"/>
            <p:cNvSpPr/>
            <p:nvPr/>
          </p:nvSpPr>
          <p:spPr>
            <a:xfrm>
              <a:off x="3355225" y="2451025"/>
              <a:ext cx="3194875" cy="796100"/>
            </a:xfrm>
            <a:custGeom>
              <a:rect b="b" l="l" r="r" t="t"/>
              <a:pathLst>
                <a:path extrusionOk="0" h="31844" w="127795">
                  <a:moveTo>
                    <a:pt x="111495" y="421"/>
                  </a:moveTo>
                  <a:cubicBezTo>
                    <a:pt x="108050" y="421"/>
                    <a:pt x="105277" y="3194"/>
                    <a:pt x="105277" y="6638"/>
                  </a:cubicBezTo>
                  <a:lnTo>
                    <a:pt x="105277" y="25206"/>
                  </a:lnTo>
                  <a:cubicBezTo>
                    <a:pt x="105277" y="28651"/>
                    <a:pt x="108050" y="31424"/>
                    <a:pt x="111495" y="31424"/>
                  </a:cubicBezTo>
                  <a:lnTo>
                    <a:pt x="125778" y="31424"/>
                  </a:lnTo>
                  <a:cubicBezTo>
                    <a:pt x="126870" y="31424"/>
                    <a:pt x="127794" y="30500"/>
                    <a:pt x="127794" y="29407"/>
                  </a:cubicBezTo>
                  <a:cubicBezTo>
                    <a:pt x="127794" y="28315"/>
                    <a:pt x="126870" y="27391"/>
                    <a:pt x="125778" y="27391"/>
                  </a:cubicBezTo>
                  <a:lnTo>
                    <a:pt x="111495" y="27391"/>
                  </a:lnTo>
                  <a:cubicBezTo>
                    <a:pt x="110318" y="27391"/>
                    <a:pt x="109310" y="26383"/>
                    <a:pt x="109310" y="25206"/>
                  </a:cubicBezTo>
                  <a:lnTo>
                    <a:pt x="109310" y="17813"/>
                  </a:lnTo>
                  <a:lnTo>
                    <a:pt x="123257" y="17813"/>
                  </a:lnTo>
                  <a:cubicBezTo>
                    <a:pt x="124350" y="17813"/>
                    <a:pt x="125190" y="16889"/>
                    <a:pt x="125190" y="15880"/>
                  </a:cubicBezTo>
                  <a:cubicBezTo>
                    <a:pt x="125190" y="14788"/>
                    <a:pt x="124350" y="13948"/>
                    <a:pt x="123257" y="13948"/>
                  </a:cubicBezTo>
                  <a:lnTo>
                    <a:pt x="109310" y="13948"/>
                  </a:lnTo>
                  <a:lnTo>
                    <a:pt x="109310" y="6638"/>
                  </a:lnTo>
                  <a:cubicBezTo>
                    <a:pt x="109310" y="5462"/>
                    <a:pt x="110318" y="4454"/>
                    <a:pt x="111495" y="4454"/>
                  </a:cubicBezTo>
                  <a:lnTo>
                    <a:pt x="125778" y="4454"/>
                  </a:lnTo>
                  <a:cubicBezTo>
                    <a:pt x="126870" y="4454"/>
                    <a:pt x="127794" y="3530"/>
                    <a:pt x="127794" y="2437"/>
                  </a:cubicBezTo>
                  <a:cubicBezTo>
                    <a:pt x="127794" y="1261"/>
                    <a:pt x="126870" y="421"/>
                    <a:pt x="125778" y="421"/>
                  </a:cubicBezTo>
                  <a:close/>
                  <a:moveTo>
                    <a:pt x="12520" y="1"/>
                  </a:moveTo>
                  <a:cubicBezTo>
                    <a:pt x="10083" y="1"/>
                    <a:pt x="7983" y="421"/>
                    <a:pt x="6134" y="1261"/>
                  </a:cubicBezTo>
                  <a:cubicBezTo>
                    <a:pt x="4286" y="2101"/>
                    <a:pt x="2941" y="3194"/>
                    <a:pt x="1933" y="4622"/>
                  </a:cubicBezTo>
                  <a:cubicBezTo>
                    <a:pt x="1009" y="6050"/>
                    <a:pt x="505" y="7647"/>
                    <a:pt x="505" y="9327"/>
                  </a:cubicBezTo>
                  <a:cubicBezTo>
                    <a:pt x="505" y="11007"/>
                    <a:pt x="925" y="12436"/>
                    <a:pt x="1681" y="13528"/>
                  </a:cubicBezTo>
                  <a:cubicBezTo>
                    <a:pt x="2437" y="14620"/>
                    <a:pt x="3614" y="15628"/>
                    <a:pt x="5294" y="16385"/>
                  </a:cubicBezTo>
                  <a:cubicBezTo>
                    <a:pt x="6974" y="17141"/>
                    <a:pt x="9243" y="17813"/>
                    <a:pt x="12100" y="18401"/>
                  </a:cubicBezTo>
                  <a:cubicBezTo>
                    <a:pt x="15040" y="18905"/>
                    <a:pt x="17057" y="19577"/>
                    <a:pt x="18233" y="20249"/>
                  </a:cubicBezTo>
                  <a:cubicBezTo>
                    <a:pt x="19493" y="21006"/>
                    <a:pt x="20081" y="22014"/>
                    <a:pt x="20081" y="23190"/>
                  </a:cubicBezTo>
                  <a:cubicBezTo>
                    <a:pt x="20081" y="24702"/>
                    <a:pt x="19409" y="25879"/>
                    <a:pt x="18065" y="26719"/>
                  </a:cubicBezTo>
                  <a:cubicBezTo>
                    <a:pt x="16805" y="27475"/>
                    <a:pt x="14956" y="27895"/>
                    <a:pt x="12688" y="27895"/>
                  </a:cubicBezTo>
                  <a:cubicBezTo>
                    <a:pt x="10251" y="27895"/>
                    <a:pt x="8235" y="27391"/>
                    <a:pt x="6554" y="26551"/>
                  </a:cubicBezTo>
                  <a:cubicBezTo>
                    <a:pt x="5630" y="26047"/>
                    <a:pt x="4790" y="25290"/>
                    <a:pt x="4034" y="24450"/>
                  </a:cubicBezTo>
                  <a:cubicBezTo>
                    <a:pt x="3698" y="24030"/>
                    <a:pt x="3110" y="23694"/>
                    <a:pt x="2437" y="23694"/>
                  </a:cubicBezTo>
                  <a:cubicBezTo>
                    <a:pt x="1849" y="23694"/>
                    <a:pt x="1261" y="23946"/>
                    <a:pt x="841" y="24366"/>
                  </a:cubicBezTo>
                  <a:cubicBezTo>
                    <a:pt x="1" y="25206"/>
                    <a:pt x="1" y="26551"/>
                    <a:pt x="757" y="27391"/>
                  </a:cubicBezTo>
                  <a:cubicBezTo>
                    <a:pt x="3362" y="30332"/>
                    <a:pt x="7395" y="31844"/>
                    <a:pt x="12688" y="31844"/>
                  </a:cubicBezTo>
                  <a:cubicBezTo>
                    <a:pt x="15124" y="31844"/>
                    <a:pt x="17309" y="31508"/>
                    <a:pt x="19157" y="30752"/>
                  </a:cubicBezTo>
                  <a:cubicBezTo>
                    <a:pt x="21006" y="30080"/>
                    <a:pt x="22434" y="28987"/>
                    <a:pt x="23442" y="27643"/>
                  </a:cubicBezTo>
                  <a:cubicBezTo>
                    <a:pt x="24450" y="26299"/>
                    <a:pt x="24955" y="24702"/>
                    <a:pt x="24955" y="22938"/>
                  </a:cubicBezTo>
                  <a:cubicBezTo>
                    <a:pt x="24955" y="21258"/>
                    <a:pt x="24618" y="19829"/>
                    <a:pt x="23862" y="18737"/>
                  </a:cubicBezTo>
                  <a:cubicBezTo>
                    <a:pt x="23190" y="17645"/>
                    <a:pt x="21930" y="16637"/>
                    <a:pt x="20334" y="15880"/>
                  </a:cubicBezTo>
                  <a:cubicBezTo>
                    <a:pt x="18737" y="15124"/>
                    <a:pt x="16469" y="14536"/>
                    <a:pt x="13696" y="14032"/>
                  </a:cubicBezTo>
                  <a:cubicBezTo>
                    <a:pt x="10587" y="13444"/>
                    <a:pt x="8487" y="12856"/>
                    <a:pt x="7310" y="12016"/>
                  </a:cubicBezTo>
                  <a:cubicBezTo>
                    <a:pt x="6050" y="11259"/>
                    <a:pt x="5462" y="10167"/>
                    <a:pt x="5462" y="8823"/>
                  </a:cubicBezTo>
                  <a:cubicBezTo>
                    <a:pt x="5462" y="7395"/>
                    <a:pt x="6134" y="6218"/>
                    <a:pt x="7310" y="5294"/>
                  </a:cubicBezTo>
                  <a:cubicBezTo>
                    <a:pt x="8571" y="4454"/>
                    <a:pt x="10335" y="3950"/>
                    <a:pt x="12604" y="3950"/>
                  </a:cubicBezTo>
                  <a:cubicBezTo>
                    <a:pt x="14788" y="3950"/>
                    <a:pt x="16637" y="4370"/>
                    <a:pt x="17981" y="5294"/>
                  </a:cubicBezTo>
                  <a:cubicBezTo>
                    <a:pt x="18737" y="5798"/>
                    <a:pt x="19409" y="6386"/>
                    <a:pt x="19997" y="7142"/>
                  </a:cubicBezTo>
                  <a:cubicBezTo>
                    <a:pt x="20418" y="7731"/>
                    <a:pt x="21090" y="8067"/>
                    <a:pt x="21762" y="8067"/>
                  </a:cubicBezTo>
                  <a:cubicBezTo>
                    <a:pt x="22350" y="8067"/>
                    <a:pt x="22854" y="7815"/>
                    <a:pt x="23274" y="7479"/>
                  </a:cubicBezTo>
                  <a:cubicBezTo>
                    <a:pt x="24198" y="6638"/>
                    <a:pt x="24198" y="5294"/>
                    <a:pt x="23442" y="4370"/>
                  </a:cubicBezTo>
                  <a:cubicBezTo>
                    <a:pt x="22350" y="3194"/>
                    <a:pt x="21174" y="2185"/>
                    <a:pt x="19829" y="1513"/>
                  </a:cubicBezTo>
                  <a:cubicBezTo>
                    <a:pt x="17813" y="505"/>
                    <a:pt x="15376" y="1"/>
                    <a:pt x="12520" y="1"/>
                  </a:cubicBezTo>
                  <a:close/>
                  <a:moveTo>
                    <a:pt x="37389" y="1"/>
                  </a:moveTo>
                  <a:cubicBezTo>
                    <a:pt x="36129" y="1"/>
                    <a:pt x="35121" y="1009"/>
                    <a:pt x="35121" y="2353"/>
                  </a:cubicBezTo>
                  <a:lnTo>
                    <a:pt x="35121" y="19577"/>
                  </a:lnTo>
                  <a:cubicBezTo>
                    <a:pt x="35121" y="23610"/>
                    <a:pt x="36129" y="26719"/>
                    <a:pt x="38314" y="28735"/>
                  </a:cubicBezTo>
                  <a:cubicBezTo>
                    <a:pt x="40414" y="30836"/>
                    <a:pt x="43607" y="31844"/>
                    <a:pt x="47724" y="31844"/>
                  </a:cubicBezTo>
                  <a:cubicBezTo>
                    <a:pt x="51757" y="31844"/>
                    <a:pt x="54949" y="30836"/>
                    <a:pt x="57050" y="28735"/>
                  </a:cubicBezTo>
                  <a:cubicBezTo>
                    <a:pt x="59234" y="26719"/>
                    <a:pt x="60327" y="23610"/>
                    <a:pt x="60327" y="19577"/>
                  </a:cubicBezTo>
                  <a:lnTo>
                    <a:pt x="60327" y="2353"/>
                  </a:lnTo>
                  <a:cubicBezTo>
                    <a:pt x="60327" y="1009"/>
                    <a:pt x="59234" y="1"/>
                    <a:pt x="57974" y="1"/>
                  </a:cubicBezTo>
                  <a:cubicBezTo>
                    <a:pt x="56630" y="1"/>
                    <a:pt x="55622" y="1009"/>
                    <a:pt x="55622" y="2353"/>
                  </a:cubicBezTo>
                  <a:lnTo>
                    <a:pt x="55622" y="18989"/>
                  </a:lnTo>
                  <a:cubicBezTo>
                    <a:pt x="55622" y="22014"/>
                    <a:pt x="54949" y="24282"/>
                    <a:pt x="53689" y="25711"/>
                  </a:cubicBezTo>
                  <a:cubicBezTo>
                    <a:pt x="52345" y="27139"/>
                    <a:pt x="50328" y="27895"/>
                    <a:pt x="47724" y="27895"/>
                  </a:cubicBezTo>
                  <a:cubicBezTo>
                    <a:pt x="45035" y="27895"/>
                    <a:pt x="43019" y="27139"/>
                    <a:pt x="41674" y="25711"/>
                  </a:cubicBezTo>
                  <a:cubicBezTo>
                    <a:pt x="40414" y="24282"/>
                    <a:pt x="39742" y="22014"/>
                    <a:pt x="39742" y="18989"/>
                  </a:cubicBezTo>
                  <a:lnTo>
                    <a:pt x="39742" y="2353"/>
                  </a:lnTo>
                  <a:cubicBezTo>
                    <a:pt x="39742" y="1009"/>
                    <a:pt x="38734" y="1"/>
                    <a:pt x="37389" y="1"/>
                  </a:cubicBezTo>
                  <a:close/>
                  <a:moveTo>
                    <a:pt x="82676" y="1"/>
                  </a:moveTo>
                  <a:cubicBezTo>
                    <a:pt x="80323" y="1"/>
                    <a:pt x="78139" y="421"/>
                    <a:pt x="76290" y="1261"/>
                  </a:cubicBezTo>
                  <a:cubicBezTo>
                    <a:pt x="74526" y="2101"/>
                    <a:pt x="73098" y="3194"/>
                    <a:pt x="72173" y="4622"/>
                  </a:cubicBezTo>
                  <a:cubicBezTo>
                    <a:pt x="71165" y="6050"/>
                    <a:pt x="70745" y="7647"/>
                    <a:pt x="70745" y="9327"/>
                  </a:cubicBezTo>
                  <a:cubicBezTo>
                    <a:pt x="70745" y="11007"/>
                    <a:pt x="71081" y="12352"/>
                    <a:pt x="71837" y="13528"/>
                  </a:cubicBezTo>
                  <a:cubicBezTo>
                    <a:pt x="72594" y="14620"/>
                    <a:pt x="73854" y="15628"/>
                    <a:pt x="75450" y="16385"/>
                  </a:cubicBezTo>
                  <a:cubicBezTo>
                    <a:pt x="77131" y="17141"/>
                    <a:pt x="79483" y="17813"/>
                    <a:pt x="82340" y="18401"/>
                  </a:cubicBezTo>
                  <a:cubicBezTo>
                    <a:pt x="85281" y="18905"/>
                    <a:pt x="87297" y="19493"/>
                    <a:pt x="88473" y="20249"/>
                  </a:cubicBezTo>
                  <a:cubicBezTo>
                    <a:pt x="89650" y="21006"/>
                    <a:pt x="90322" y="22014"/>
                    <a:pt x="90322" y="23190"/>
                  </a:cubicBezTo>
                  <a:cubicBezTo>
                    <a:pt x="90322" y="24702"/>
                    <a:pt x="89650" y="25879"/>
                    <a:pt x="88305" y="26719"/>
                  </a:cubicBezTo>
                  <a:cubicBezTo>
                    <a:pt x="86961" y="27475"/>
                    <a:pt x="85112" y="27895"/>
                    <a:pt x="82844" y="27895"/>
                  </a:cubicBezTo>
                  <a:cubicBezTo>
                    <a:pt x="80407" y="27895"/>
                    <a:pt x="78391" y="27391"/>
                    <a:pt x="76795" y="26551"/>
                  </a:cubicBezTo>
                  <a:cubicBezTo>
                    <a:pt x="75870" y="26047"/>
                    <a:pt x="75030" y="25290"/>
                    <a:pt x="74274" y="24450"/>
                  </a:cubicBezTo>
                  <a:cubicBezTo>
                    <a:pt x="73854" y="23946"/>
                    <a:pt x="73266" y="23694"/>
                    <a:pt x="72594" y="23694"/>
                  </a:cubicBezTo>
                  <a:cubicBezTo>
                    <a:pt x="72005" y="23694"/>
                    <a:pt x="71501" y="23946"/>
                    <a:pt x="71081" y="24366"/>
                  </a:cubicBezTo>
                  <a:cubicBezTo>
                    <a:pt x="70241" y="25206"/>
                    <a:pt x="70157" y="26551"/>
                    <a:pt x="70913" y="27391"/>
                  </a:cubicBezTo>
                  <a:cubicBezTo>
                    <a:pt x="73602" y="30332"/>
                    <a:pt x="77635" y="31844"/>
                    <a:pt x="82928" y="31844"/>
                  </a:cubicBezTo>
                  <a:cubicBezTo>
                    <a:pt x="85365" y="31844"/>
                    <a:pt x="87465" y="31508"/>
                    <a:pt x="89313" y="30752"/>
                  </a:cubicBezTo>
                  <a:cubicBezTo>
                    <a:pt x="91162" y="29996"/>
                    <a:pt x="92674" y="28987"/>
                    <a:pt x="93682" y="27643"/>
                  </a:cubicBezTo>
                  <a:cubicBezTo>
                    <a:pt x="94691" y="26299"/>
                    <a:pt x="95195" y="24702"/>
                    <a:pt x="95195" y="22938"/>
                  </a:cubicBezTo>
                  <a:cubicBezTo>
                    <a:pt x="95195" y="21258"/>
                    <a:pt x="94775" y="19829"/>
                    <a:pt x="94103" y="18737"/>
                  </a:cubicBezTo>
                  <a:cubicBezTo>
                    <a:pt x="93346" y="17645"/>
                    <a:pt x="92170" y="16637"/>
                    <a:pt x="90490" y="15880"/>
                  </a:cubicBezTo>
                  <a:cubicBezTo>
                    <a:pt x="88893" y="15124"/>
                    <a:pt x="86625" y="14536"/>
                    <a:pt x="83852" y="14032"/>
                  </a:cubicBezTo>
                  <a:cubicBezTo>
                    <a:pt x="80743" y="13444"/>
                    <a:pt x="78727" y="12772"/>
                    <a:pt x="77467" y="12016"/>
                  </a:cubicBezTo>
                  <a:cubicBezTo>
                    <a:pt x="76290" y="11259"/>
                    <a:pt x="75618" y="10167"/>
                    <a:pt x="75618" y="8823"/>
                  </a:cubicBezTo>
                  <a:cubicBezTo>
                    <a:pt x="75618" y="7395"/>
                    <a:pt x="76290" y="6218"/>
                    <a:pt x="77551" y="5294"/>
                  </a:cubicBezTo>
                  <a:cubicBezTo>
                    <a:pt x="78811" y="4370"/>
                    <a:pt x="80575" y="3950"/>
                    <a:pt x="82760" y="3950"/>
                  </a:cubicBezTo>
                  <a:cubicBezTo>
                    <a:pt x="85028" y="3950"/>
                    <a:pt x="86877" y="4370"/>
                    <a:pt x="88221" y="5294"/>
                  </a:cubicBezTo>
                  <a:cubicBezTo>
                    <a:pt x="88977" y="5714"/>
                    <a:pt x="89650" y="6386"/>
                    <a:pt x="90238" y="7142"/>
                  </a:cubicBezTo>
                  <a:cubicBezTo>
                    <a:pt x="90658" y="7731"/>
                    <a:pt x="91246" y="8067"/>
                    <a:pt x="92002" y="8067"/>
                  </a:cubicBezTo>
                  <a:cubicBezTo>
                    <a:pt x="92506" y="8067"/>
                    <a:pt x="93010" y="7815"/>
                    <a:pt x="93430" y="7479"/>
                  </a:cubicBezTo>
                  <a:cubicBezTo>
                    <a:pt x="94355" y="6638"/>
                    <a:pt x="94439" y="5210"/>
                    <a:pt x="93598" y="4370"/>
                  </a:cubicBezTo>
                  <a:cubicBezTo>
                    <a:pt x="92590" y="3194"/>
                    <a:pt x="91330" y="2185"/>
                    <a:pt x="89986" y="1513"/>
                  </a:cubicBezTo>
                  <a:cubicBezTo>
                    <a:pt x="87969" y="505"/>
                    <a:pt x="85533" y="1"/>
                    <a:pt x="826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2"/>
            <p:cNvSpPr/>
            <p:nvPr/>
          </p:nvSpPr>
          <p:spPr>
            <a:xfrm>
              <a:off x="1019500" y="2421025"/>
              <a:ext cx="1991275" cy="999975"/>
            </a:xfrm>
            <a:custGeom>
              <a:rect b="b" l="l" r="r" t="t"/>
              <a:pathLst>
                <a:path extrusionOk="0" h="39999" w="79651">
                  <a:moveTo>
                    <a:pt x="74452" y="11745"/>
                  </a:moveTo>
                  <a:cubicBezTo>
                    <a:pt x="74777" y="11745"/>
                    <a:pt x="75114" y="11871"/>
                    <a:pt x="75366" y="12123"/>
                  </a:cubicBezTo>
                  <a:cubicBezTo>
                    <a:pt x="75954" y="12711"/>
                    <a:pt x="75870" y="13636"/>
                    <a:pt x="75198" y="14140"/>
                  </a:cubicBezTo>
                  <a:cubicBezTo>
                    <a:pt x="74988" y="14266"/>
                    <a:pt x="74735" y="14329"/>
                    <a:pt x="74483" y="14329"/>
                  </a:cubicBezTo>
                  <a:cubicBezTo>
                    <a:pt x="74231" y="14329"/>
                    <a:pt x="73979" y="14266"/>
                    <a:pt x="73769" y="14140"/>
                  </a:cubicBezTo>
                  <a:cubicBezTo>
                    <a:pt x="73097" y="13636"/>
                    <a:pt x="73013" y="12711"/>
                    <a:pt x="73601" y="12123"/>
                  </a:cubicBezTo>
                  <a:cubicBezTo>
                    <a:pt x="73811" y="11871"/>
                    <a:pt x="74126" y="11745"/>
                    <a:pt x="74452" y="11745"/>
                  </a:cubicBezTo>
                  <a:close/>
                  <a:moveTo>
                    <a:pt x="72593" y="8847"/>
                  </a:moveTo>
                  <a:cubicBezTo>
                    <a:pt x="70661" y="8847"/>
                    <a:pt x="69064" y="10443"/>
                    <a:pt x="69064" y="12375"/>
                  </a:cubicBezTo>
                  <a:cubicBezTo>
                    <a:pt x="69064" y="14392"/>
                    <a:pt x="70661" y="15904"/>
                    <a:pt x="72593" y="15904"/>
                  </a:cubicBezTo>
                  <a:cubicBezTo>
                    <a:pt x="74609" y="15904"/>
                    <a:pt x="76122" y="14392"/>
                    <a:pt x="76122" y="12375"/>
                  </a:cubicBezTo>
                  <a:cubicBezTo>
                    <a:pt x="76122" y="10443"/>
                    <a:pt x="74609" y="8847"/>
                    <a:pt x="72593" y="8847"/>
                  </a:cubicBezTo>
                  <a:close/>
                  <a:moveTo>
                    <a:pt x="72544" y="7616"/>
                  </a:moveTo>
                  <a:cubicBezTo>
                    <a:pt x="72917" y="7616"/>
                    <a:pt x="73299" y="7660"/>
                    <a:pt x="73685" y="7754"/>
                  </a:cubicBezTo>
                  <a:cubicBezTo>
                    <a:pt x="75450" y="8174"/>
                    <a:pt x="76878" y="9603"/>
                    <a:pt x="77298" y="11283"/>
                  </a:cubicBezTo>
                  <a:cubicBezTo>
                    <a:pt x="77977" y="14374"/>
                    <a:pt x="75611" y="17195"/>
                    <a:pt x="72629" y="17195"/>
                  </a:cubicBezTo>
                  <a:cubicBezTo>
                    <a:pt x="72287" y="17195"/>
                    <a:pt x="71938" y="17158"/>
                    <a:pt x="71585" y="17080"/>
                  </a:cubicBezTo>
                  <a:cubicBezTo>
                    <a:pt x="69820" y="16660"/>
                    <a:pt x="68392" y="15232"/>
                    <a:pt x="67972" y="13468"/>
                  </a:cubicBezTo>
                  <a:cubicBezTo>
                    <a:pt x="67226" y="10409"/>
                    <a:pt x="69593" y="7616"/>
                    <a:pt x="72544" y="7616"/>
                  </a:cubicBezTo>
                  <a:close/>
                  <a:moveTo>
                    <a:pt x="61022" y="1"/>
                  </a:moveTo>
                  <a:cubicBezTo>
                    <a:pt x="60565" y="1"/>
                    <a:pt x="60158" y="407"/>
                    <a:pt x="60158" y="865"/>
                  </a:cubicBezTo>
                  <a:cubicBezTo>
                    <a:pt x="60158" y="2629"/>
                    <a:pt x="60242" y="4982"/>
                    <a:pt x="60242" y="7250"/>
                  </a:cubicBezTo>
                  <a:cubicBezTo>
                    <a:pt x="58982" y="5990"/>
                    <a:pt x="56965" y="5234"/>
                    <a:pt x="55453" y="4562"/>
                  </a:cubicBezTo>
                  <a:cubicBezTo>
                    <a:pt x="53689" y="3721"/>
                    <a:pt x="51924" y="3049"/>
                    <a:pt x="50076" y="2461"/>
                  </a:cubicBezTo>
                  <a:cubicBezTo>
                    <a:pt x="46379" y="1369"/>
                    <a:pt x="42514" y="613"/>
                    <a:pt x="38649" y="277"/>
                  </a:cubicBezTo>
                  <a:cubicBezTo>
                    <a:pt x="37134" y="102"/>
                    <a:pt x="35620" y="18"/>
                    <a:pt x="34105" y="18"/>
                  </a:cubicBezTo>
                  <a:cubicBezTo>
                    <a:pt x="31251" y="18"/>
                    <a:pt x="28396" y="316"/>
                    <a:pt x="25542" y="865"/>
                  </a:cubicBezTo>
                  <a:cubicBezTo>
                    <a:pt x="18484" y="2377"/>
                    <a:pt x="11511" y="5738"/>
                    <a:pt x="6218" y="10779"/>
                  </a:cubicBezTo>
                  <a:cubicBezTo>
                    <a:pt x="3025" y="13804"/>
                    <a:pt x="420" y="18173"/>
                    <a:pt x="252" y="22542"/>
                  </a:cubicBezTo>
                  <a:cubicBezTo>
                    <a:pt x="0" y="28843"/>
                    <a:pt x="1765" y="32204"/>
                    <a:pt x="4957" y="35649"/>
                  </a:cubicBezTo>
                  <a:cubicBezTo>
                    <a:pt x="7574" y="38437"/>
                    <a:pt x="11745" y="39998"/>
                    <a:pt x="15795" y="39998"/>
                  </a:cubicBezTo>
                  <a:cubicBezTo>
                    <a:pt x="19677" y="39998"/>
                    <a:pt x="23447" y="38563"/>
                    <a:pt x="25626" y="35396"/>
                  </a:cubicBezTo>
                  <a:cubicBezTo>
                    <a:pt x="27643" y="32456"/>
                    <a:pt x="28063" y="28423"/>
                    <a:pt x="26634" y="25230"/>
                  </a:cubicBezTo>
                  <a:cubicBezTo>
                    <a:pt x="25122" y="21953"/>
                    <a:pt x="21761" y="19601"/>
                    <a:pt x="18232" y="19517"/>
                  </a:cubicBezTo>
                  <a:cubicBezTo>
                    <a:pt x="18085" y="19508"/>
                    <a:pt x="17938" y="19504"/>
                    <a:pt x="17790" y="19504"/>
                  </a:cubicBezTo>
                  <a:cubicBezTo>
                    <a:pt x="15154" y="19504"/>
                    <a:pt x="12466" y="20915"/>
                    <a:pt x="11511" y="23382"/>
                  </a:cubicBezTo>
                  <a:cubicBezTo>
                    <a:pt x="10671" y="25314"/>
                    <a:pt x="11091" y="27667"/>
                    <a:pt x="12603" y="29179"/>
                  </a:cubicBezTo>
                  <a:cubicBezTo>
                    <a:pt x="13113" y="29689"/>
                    <a:pt x="13750" y="30136"/>
                    <a:pt x="14458" y="30136"/>
                  </a:cubicBezTo>
                  <a:cubicBezTo>
                    <a:pt x="14566" y="30136"/>
                    <a:pt x="14676" y="30126"/>
                    <a:pt x="14788" y="30103"/>
                  </a:cubicBezTo>
                  <a:cubicBezTo>
                    <a:pt x="15292" y="30019"/>
                    <a:pt x="15712" y="29599"/>
                    <a:pt x="15796" y="29095"/>
                  </a:cubicBezTo>
                  <a:cubicBezTo>
                    <a:pt x="15880" y="28339"/>
                    <a:pt x="15208" y="27835"/>
                    <a:pt x="14872" y="27331"/>
                  </a:cubicBezTo>
                  <a:cubicBezTo>
                    <a:pt x="14115" y="26238"/>
                    <a:pt x="14284" y="24726"/>
                    <a:pt x="15208" y="23802"/>
                  </a:cubicBezTo>
                  <a:cubicBezTo>
                    <a:pt x="15964" y="23130"/>
                    <a:pt x="17056" y="22878"/>
                    <a:pt x="18148" y="22878"/>
                  </a:cubicBezTo>
                  <a:cubicBezTo>
                    <a:pt x="19157" y="22878"/>
                    <a:pt x="20165" y="23046"/>
                    <a:pt x="21005" y="23550"/>
                  </a:cubicBezTo>
                  <a:cubicBezTo>
                    <a:pt x="22181" y="24222"/>
                    <a:pt x="23022" y="25566"/>
                    <a:pt x="23274" y="26911"/>
                  </a:cubicBezTo>
                  <a:cubicBezTo>
                    <a:pt x="24114" y="31027"/>
                    <a:pt x="20753" y="34388"/>
                    <a:pt x="16300" y="34640"/>
                  </a:cubicBezTo>
                  <a:cubicBezTo>
                    <a:pt x="16154" y="34646"/>
                    <a:pt x="16008" y="34648"/>
                    <a:pt x="15862" y="34648"/>
                  </a:cubicBezTo>
                  <a:cubicBezTo>
                    <a:pt x="13658" y="34648"/>
                    <a:pt x="11485" y="34048"/>
                    <a:pt x="9830" y="32708"/>
                  </a:cubicBezTo>
                  <a:cubicBezTo>
                    <a:pt x="5209" y="29011"/>
                    <a:pt x="4117" y="21533"/>
                    <a:pt x="9326" y="17501"/>
                  </a:cubicBezTo>
                  <a:cubicBezTo>
                    <a:pt x="11787" y="15624"/>
                    <a:pt x="14579" y="14906"/>
                    <a:pt x="17209" y="14906"/>
                  </a:cubicBezTo>
                  <a:cubicBezTo>
                    <a:pt x="19877" y="14906"/>
                    <a:pt x="22378" y="15645"/>
                    <a:pt x="24198" y="16660"/>
                  </a:cubicBezTo>
                  <a:cubicBezTo>
                    <a:pt x="27223" y="18257"/>
                    <a:pt x="29407" y="20861"/>
                    <a:pt x="31087" y="23718"/>
                  </a:cubicBezTo>
                  <a:cubicBezTo>
                    <a:pt x="31928" y="25146"/>
                    <a:pt x="32600" y="26659"/>
                    <a:pt x="33272" y="28171"/>
                  </a:cubicBezTo>
                  <a:cubicBezTo>
                    <a:pt x="33944" y="29599"/>
                    <a:pt x="34532" y="31112"/>
                    <a:pt x="35792" y="32204"/>
                  </a:cubicBezTo>
                  <a:cubicBezTo>
                    <a:pt x="36633" y="32876"/>
                    <a:pt x="37641" y="32876"/>
                    <a:pt x="38733" y="32876"/>
                  </a:cubicBezTo>
                  <a:lnTo>
                    <a:pt x="45035" y="32876"/>
                  </a:lnTo>
                  <a:cubicBezTo>
                    <a:pt x="45959" y="32876"/>
                    <a:pt x="45707" y="32288"/>
                    <a:pt x="45371" y="31952"/>
                  </a:cubicBezTo>
                  <a:cubicBezTo>
                    <a:pt x="44531" y="31112"/>
                    <a:pt x="43354" y="30859"/>
                    <a:pt x="42178" y="30607"/>
                  </a:cubicBezTo>
                  <a:cubicBezTo>
                    <a:pt x="39657" y="29851"/>
                    <a:pt x="39909" y="26490"/>
                    <a:pt x="40582" y="26490"/>
                  </a:cubicBezTo>
                  <a:cubicBezTo>
                    <a:pt x="42934" y="26490"/>
                    <a:pt x="42934" y="26575"/>
                    <a:pt x="44951" y="26575"/>
                  </a:cubicBezTo>
                  <a:cubicBezTo>
                    <a:pt x="45993" y="26544"/>
                    <a:pt x="46777" y="26502"/>
                    <a:pt x="47460" y="26502"/>
                  </a:cubicBezTo>
                  <a:cubicBezTo>
                    <a:pt x="48649" y="26502"/>
                    <a:pt x="49528" y="26629"/>
                    <a:pt x="50916" y="27163"/>
                  </a:cubicBezTo>
                  <a:cubicBezTo>
                    <a:pt x="52176" y="27583"/>
                    <a:pt x="53269" y="28759"/>
                    <a:pt x="54025" y="29851"/>
                  </a:cubicBezTo>
                  <a:cubicBezTo>
                    <a:pt x="54445" y="30439"/>
                    <a:pt x="54781" y="30943"/>
                    <a:pt x="54949" y="31532"/>
                  </a:cubicBezTo>
                  <a:cubicBezTo>
                    <a:pt x="55117" y="31952"/>
                    <a:pt x="55285" y="32456"/>
                    <a:pt x="55621" y="32624"/>
                  </a:cubicBezTo>
                  <a:lnTo>
                    <a:pt x="55705" y="32624"/>
                  </a:lnTo>
                  <a:cubicBezTo>
                    <a:pt x="56153" y="32848"/>
                    <a:pt x="57124" y="32885"/>
                    <a:pt x="57722" y="32885"/>
                  </a:cubicBezTo>
                  <a:cubicBezTo>
                    <a:pt x="58020" y="32885"/>
                    <a:pt x="58226" y="32876"/>
                    <a:pt x="58226" y="32876"/>
                  </a:cubicBezTo>
                  <a:lnTo>
                    <a:pt x="61586" y="32876"/>
                  </a:lnTo>
                  <a:cubicBezTo>
                    <a:pt x="61839" y="32876"/>
                    <a:pt x="64359" y="32876"/>
                    <a:pt x="64275" y="32624"/>
                  </a:cubicBezTo>
                  <a:cubicBezTo>
                    <a:pt x="63939" y="31280"/>
                    <a:pt x="62427" y="31027"/>
                    <a:pt x="61250" y="30355"/>
                  </a:cubicBezTo>
                  <a:cubicBezTo>
                    <a:pt x="60158" y="29683"/>
                    <a:pt x="59150" y="28927"/>
                    <a:pt x="58646" y="27667"/>
                  </a:cubicBezTo>
                  <a:cubicBezTo>
                    <a:pt x="58394" y="26995"/>
                    <a:pt x="58562" y="25482"/>
                    <a:pt x="58982" y="24978"/>
                  </a:cubicBezTo>
                  <a:cubicBezTo>
                    <a:pt x="59318" y="24558"/>
                    <a:pt x="59738" y="24306"/>
                    <a:pt x="60242" y="24222"/>
                  </a:cubicBezTo>
                  <a:cubicBezTo>
                    <a:pt x="60410" y="24194"/>
                    <a:pt x="60588" y="24185"/>
                    <a:pt x="60768" y="24185"/>
                  </a:cubicBezTo>
                  <a:cubicBezTo>
                    <a:pt x="61129" y="24185"/>
                    <a:pt x="61502" y="24222"/>
                    <a:pt x="61839" y="24222"/>
                  </a:cubicBezTo>
                  <a:cubicBezTo>
                    <a:pt x="62511" y="24306"/>
                    <a:pt x="63183" y="24474"/>
                    <a:pt x="63855" y="24558"/>
                  </a:cubicBezTo>
                  <a:cubicBezTo>
                    <a:pt x="65115" y="24726"/>
                    <a:pt x="66376" y="24726"/>
                    <a:pt x="67636" y="24726"/>
                  </a:cubicBezTo>
                  <a:cubicBezTo>
                    <a:pt x="69820" y="24642"/>
                    <a:pt x="71921" y="24306"/>
                    <a:pt x="73937" y="23634"/>
                  </a:cubicBezTo>
                  <a:cubicBezTo>
                    <a:pt x="75366" y="23130"/>
                    <a:pt x="76710" y="22542"/>
                    <a:pt x="77886" y="21617"/>
                  </a:cubicBezTo>
                  <a:cubicBezTo>
                    <a:pt x="78782" y="20945"/>
                    <a:pt x="78932" y="20759"/>
                    <a:pt x="78533" y="20759"/>
                  </a:cubicBezTo>
                  <a:cubicBezTo>
                    <a:pt x="78334" y="20759"/>
                    <a:pt x="77998" y="20805"/>
                    <a:pt x="77550" y="20861"/>
                  </a:cubicBezTo>
                  <a:cubicBezTo>
                    <a:pt x="76566" y="20960"/>
                    <a:pt x="75581" y="21000"/>
                    <a:pt x="74614" y="21000"/>
                  </a:cubicBezTo>
                  <a:cubicBezTo>
                    <a:pt x="73930" y="21000"/>
                    <a:pt x="73254" y="20980"/>
                    <a:pt x="72593" y="20945"/>
                  </a:cubicBezTo>
                  <a:cubicBezTo>
                    <a:pt x="70997" y="20861"/>
                    <a:pt x="69484" y="20693"/>
                    <a:pt x="68140" y="20021"/>
                  </a:cubicBezTo>
                  <a:cubicBezTo>
                    <a:pt x="67048" y="19433"/>
                    <a:pt x="66039" y="18845"/>
                    <a:pt x="65199" y="18005"/>
                  </a:cubicBezTo>
                  <a:cubicBezTo>
                    <a:pt x="65115" y="17837"/>
                    <a:pt x="65031" y="17416"/>
                    <a:pt x="65199" y="17164"/>
                  </a:cubicBezTo>
                  <a:cubicBezTo>
                    <a:pt x="65296" y="17100"/>
                    <a:pt x="65429" y="17073"/>
                    <a:pt x="65566" y="17073"/>
                  </a:cubicBezTo>
                  <a:cubicBezTo>
                    <a:pt x="65787" y="17073"/>
                    <a:pt x="66020" y="17145"/>
                    <a:pt x="66123" y="17248"/>
                  </a:cubicBezTo>
                  <a:cubicBezTo>
                    <a:pt x="67636" y="18509"/>
                    <a:pt x="69904" y="19517"/>
                    <a:pt x="72257" y="19685"/>
                  </a:cubicBezTo>
                  <a:cubicBezTo>
                    <a:pt x="73097" y="19685"/>
                    <a:pt x="73900" y="19722"/>
                    <a:pt x="74715" y="19722"/>
                  </a:cubicBezTo>
                  <a:cubicBezTo>
                    <a:pt x="75123" y="19722"/>
                    <a:pt x="75534" y="19713"/>
                    <a:pt x="75954" y="19685"/>
                  </a:cubicBezTo>
                  <a:lnTo>
                    <a:pt x="78222" y="19685"/>
                  </a:lnTo>
                  <a:cubicBezTo>
                    <a:pt x="78334" y="19685"/>
                    <a:pt x="78502" y="19694"/>
                    <a:pt x="78683" y="19694"/>
                  </a:cubicBezTo>
                  <a:cubicBezTo>
                    <a:pt x="79044" y="19694"/>
                    <a:pt x="79455" y="19657"/>
                    <a:pt x="79567" y="19433"/>
                  </a:cubicBezTo>
                  <a:cubicBezTo>
                    <a:pt x="79651" y="19265"/>
                    <a:pt x="79651" y="19181"/>
                    <a:pt x="79651" y="19097"/>
                  </a:cubicBezTo>
                  <a:cubicBezTo>
                    <a:pt x="79483" y="13972"/>
                    <a:pt x="79062" y="8258"/>
                    <a:pt x="73769" y="5822"/>
                  </a:cubicBezTo>
                  <a:cubicBezTo>
                    <a:pt x="69820" y="4058"/>
                    <a:pt x="63855" y="1285"/>
                    <a:pt x="61418" y="109"/>
                  </a:cubicBezTo>
                  <a:cubicBezTo>
                    <a:pt x="61288" y="34"/>
                    <a:pt x="61153" y="1"/>
                    <a:pt x="610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2880">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Graphic - Reverse">
  <p:cSld name="TITLE_1_1">
    <p:bg>
      <p:bgPr>
        <a:solidFill>
          <a:schemeClr val="lt1"/>
        </a:solidFill>
      </p:bgPr>
    </p:bg>
    <p:spTree>
      <p:nvGrpSpPr>
        <p:cNvPr id="42" name="Shape 42"/>
        <p:cNvGrpSpPr/>
        <p:nvPr/>
      </p:nvGrpSpPr>
      <p:grpSpPr>
        <a:xfrm>
          <a:off x="0" y="0"/>
          <a:ext cx="0" cy="0"/>
          <a:chOff x="0" y="0"/>
          <a:chExt cx="0" cy="0"/>
        </a:xfrm>
      </p:grpSpPr>
      <p:grpSp>
        <p:nvGrpSpPr>
          <p:cNvPr id="43" name="Google Shape;43;p4"/>
          <p:cNvGrpSpPr/>
          <p:nvPr/>
        </p:nvGrpSpPr>
        <p:grpSpPr>
          <a:xfrm>
            <a:off x="3581208" y="465546"/>
            <a:ext cx="1983871" cy="358291"/>
            <a:chOff x="1019500" y="2421025"/>
            <a:chExt cx="5536900" cy="999975"/>
          </a:xfrm>
        </p:grpSpPr>
        <p:sp>
          <p:nvSpPr>
            <p:cNvPr id="44" name="Google Shape;44;p4"/>
            <p:cNvSpPr/>
            <p:nvPr/>
          </p:nvSpPr>
          <p:spPr>
            <a:xfrm>
              <a:off x="3348925" y="2444725"/>
              <a:ext cx="3207475" cy="808700"/>
            </a:xfrm>
            <a:custGeom>
              <a:rect b="b" l="l" r="r" t="t"/>
              <a:pathLst>
                <a:path extrusionOk="0" h="32348" w="128299">
                  <a:moveTo>
                    <a:pt x="111747" y="421"/>
                  </a:moveTo>
                  <a:cubicBezTo>
                    <a:pt x="108218" y="421"/>
                    <a:pt x="105277" y="3362"/>
                    <a:pt x="105277" y="6890"/>
                  </a:cubicBezTo>
                  <a:lnTo>
                    <a:pt x="105277" y="25458"/>
                  </a:lnTo>
                  <a:cubicBezTo>
                    <a:pt x="105277" y="28987"/>
                    <a:pt x="108218" y="31928"/>
                    <a:pt x="111747" y="31928"/>
                  </a:cubicBezTo>
                  <a:lnTo>
                    <a:pt x="126030" y="31928"/>
                  </a:lnTo>
                  <a:cubicBezTo>
                    <a:pt x="127290" y="31928"/>
                    <a:pt x="128298" y="30920"/>
                    <a:pt x="128298" y="29659"/>
                  </a:cubicBezTo>
                  <a:cubicBezTo>
                    <a:pt x="128298" y="28483"/>
                    <a:pt x="127290" y="27475"/>
                    <a:pt x="126030" y="27475"/>
                  </a:cubicBezTo>
                  <a:lnTo>
                    <a:pt x="111747" y="27475"/>
                  </a:lnTo>
                  <a:cubicBezTo>
                    <a:pt x="110654" y="27475"/>
                    <a:pt x="109814" y="26551"/>
                    <a:pt x="109814" y="25458"/>
                  </a:cubicBezTo>
                  <a:lnTo>
                    <a:pt x="109814" y="18233"/>
                  </a:lnTo>
                  <a:lnTo>
                    <a:pt x="123509" y="18233"/>
                  </a:lnTo>
                  <a:cubicBezTo>
                    <a:pt x="124686" y="18233"/>
                    <a:pt x="125694" y="17309"/>
                    <a:pt x="125694" y="16132"/>
                  </a:cubicBezTo>
                  <a:cubicBezTo>
                    <a:pt x="125694" y="14956"/>
                    <a:pt x="124686" y="13948"/>
                    <a:pt x="123509" y="13948"/>
                  </a:cubicBezTo>
                  <a:lnTo>
                    <a:pt x="109814" y="13948"/>
                  </a:lnTo>
                  <a:lnTo>
                    <a:pt x="109814" y="6890"/>
                  </a:lnTo>
                  <a:cubicBezTo>
                    <a:pt x="109814" y="5798"/>
                    <a:pt x="110654" y="4874"/>
                    <a:pt x="111747" y="4874"/>
                  </a:cubicBezTo>
                  <a:lnTo>
                    <a:pt x="126030" y="4874"/>
                  </a:lnTo>
                  <a:cubicBezTo>
                    <a:pt x="127290" y="4874"/>
                    <a:pt x="128298" y="3866"/>
                    <a:pt x="128298" y="2689"/>
                  </a:cubicBezTo>
                  <a:cubicBezTo>
                    <a:pt x="128298" y="1429"/>
                    <a:pt x="127290" y="421"/>
                    <a:pt x="126030" y="421"/>
                  </a:cubicBezTo>
                  <a:close/>
                  <a:moveTo>
                    <a:pt x="12772" y="1"/>
                  </a:moveTo>
                  <a:cubicBezTo>
                    <a:pt x="10335" y="1"/>
                    <a:pt x="8151" y="421"/>
                    <a:pt x="6302" y="1345"/>
                  </a:cubicBezTo>
                  <a:cubicBezTo>
                    <a:pt x="4454" y="2185"/>
                    <a:pt x="3025" y="3362"/>
                    <a:pt x="2017" y="4790"/>
                  </a:cubicBezTo>
                  <a:cubicBezTo>
                    <a:pt x="1009" y="6218"/>
                    <a:pt x="589" y="7815"/>
                    <a:pt x="589" y="9663"/>
                  </a:cubicBezTo>
                  <a:cubicBezTo>
                    <a:pt x="589" y="11343"/>
                    <a:pt x="925" y="12772"/>
                    <a:pt x="1681" y="13864"/>
                  </a:cubicBezTo>
                  <a:cubicBezTo>
                    <a:pt x="2521" y="15040"/>
                    <a:pt x="3782" y="16048"/>
                    <a:pt x="5462" y="16889"/>
                  </a:cubicBezTo>
                  <a:cubicBezTo>
                    <a:pt x="7142" y="17645"/>
                    <a:pt x="9495" y="18317"/>
                    <a:pt x="12352" y="18821"/>
                  </a:cubicBezTo>
                  <a:cubicBezTo>
                    <a:pt x="15208" y="19409"/>
                    <a:pt x="17225" y="19997"/>
                    <a:pt x="18401" y="20669"/>
                  </a:cubicBezTo>
                  <a:cubicBezTo>
                    <a:pt x="19577" y="21426"/>
                    <a:pt x="20165" y="22350"/>
                    <a:pt x="20165" y="23442"/>
                  </a:cubicBezTo>
                  <a:cubicBezTo>
                    <a:pt x="20165" y="24870"/>
                    <a:pt x="19493" y="25963"/>
                    <a:pt x="18233" y="26719"/>
                  </a:cubicBezTo>
                  <a:cubicBezTo>
                    <a:pt x="16889" y="27559"/>
                    <a:pt x="15124" y="27895"/>
                    <a:pt x="12940" y="27895"/>
                  </a:cubicBezTo>
                  <a:cubicBezTo>
                    <a:pt x="10503" y="27895"/>
                    <a:pt x="8571" y="27475"/>
                    <a:pt x="6974" y="26635"/>
                  </a:cubicBezTo>
                  <a:cubicBezTo>
                    <a:pt x="6050" y="26047"/>
                    <a:pt x="5210" y="25374"/>
                    <a:pt x="4454" y="24618"/>
                  </a:cubicBezTo>
                  <a:cubicBezTo>
                    <a:pt x="4016" y="24049"/>
                    <a:pt x="3351" y="23777"/>
                    <a:pt x="2671" y="23777"/>
                  </a:cubicBezTo>
                  <a:cubicBezTo>
                    <a:pt x="2045" y="23777"/>
                    <a:pt x="1408" y="24007"/>
                    <a:pt x="925" y="24450"/>
                  </a:cubicBezTo>
                  <a:cubicBezTo>
                    <a:pt x="85" y="25374"/>
                    <a:pt x="1" y="26887"/>
                    <a:pt x="841" y="27811"/>
                  </a:cubicBezTo>
                  <a:cubicBezTo>
                    <a:pt x="3530" y="30836"/>
                    <a:pt x="7562" y="32348"/>
                    <a:pt x="12940" y="32348"/>
                  </a:cubicBezTo>
                  <a:cubicBezTo>
                    <a:pt x="15460" y="32348"/>
                    <a:pt x="17645" y="32012"/>
                    <a:pt x="19493" y="31256"/>
                  </a:cubicBezTo>
                  <a:cubicBezTo>
                    <a:pt x="21342" y="30500"/>
                    <a:pt x="22854" y="29407"/>
                    <a:pt x="23862" y="27979"/>
                  </a:cubicBezTo>
                  <a:cubicBezTo>
                    <a:pt x="24955" y="26635"/>
                    <a:pt x="25459" y="25038"/>
                    <a:pt x="25459" y="23190"/>
                  </a:cubicBezTo>
                  <a:cubicBezTo>
                    <a:pt x="25459" y="21426"/>
                    <a:pt x="25123" y="19997"/>
                    <a:pt x="24282" y="18905"/>
                  </a:cubicBezTo>
                  <a:cubicBezTo>
                    <a:pt x="23526" y="17729"/>
                    <a:pt x="22350" y="16721"/>
                    <a:pt x="20670" y="15964"/>
                  </a:cubicBezTo>
                  <a:cubicBezTo>
                    <a:pt x="18989" y="15208"/>
                    <a:pt x="16805" y="14536"/>
                    <a:pt x="13948" y="14032"/>
                  </a:cubicBezTo>
                  <a:cubicBezTo>
                    <a:pt x="10923" y="13528"/>
                    <a:pt x="8823" y="12856"/>
                    <a:pt x="7647" y="12100"/>
                  </a:cubicBezTo>
                  <a:cubicBezTo>
                    <a:pt x="6554" y="11343"/>
                    <a:pt x="5966" y="10335"/>
                    <a:pt x="5966" y="9075"/>
                  </a:cubicBezTo>
                  <a:cubicBezTo>
                    <a:pt x="5966" y="7731"/>
                    <a:pt x="6554" y="6638"/>
                    <a:pt x="7731" y="5714"/>
                  </a:cubicBezTo>
                  <a:cubicBezTo>
                    <a:pt x="8907" y="4874"/>
                    <a:pt x="10671" y="4454"/>
                    <a:pt x="12856" y="4454"/>
                  </a:cubicBezTo>
                  <a:cubicBezTo>
                    <a:pt x="15040" y="4454"/>
                    <a:pt x="16805" y="4874"/>
                    <a:pt x="18149" y="5714"/>
                  </a:cubicBezTo>
                  <a:cubicBezTo>
                    <a:pt x="18821" y="6218"/>
                    <a:pt x="19493" y="6806"/>
                    <a:pt x="20081" y="7563"/>
                  </a:cubicBezTo>
                  <a:cubicBezTo>
                    <a:pt x="20601" y="8177"/>
                    <a:pt x="21333" y="8499"/>
                    <a:pt x="22068" y="8499"/>
                  </a:cubicBezTo>
                  <a:cubicBezTo>
                    <a:pt x="22641" y="8499"/>
                    <a:pt x="23216" y="8303"/>
                    <a:pt x="23694" y="7899"/>
                  </a:cubicBezTo>
                  <a:cubicBezTo>
                    <a:pt x="24618" y="6974"/>
                    <a:pt x="24702" y="5462"/>
                    <a:pt x="23862" y="4454"/>
                  </a:cubicBezTo>
                  <a:cubicBezTo>
                    <a:pt x="22770" y="3278"/>
                    <a:pt x="21510" y="2269"/>
                    <a:pt x="20165" y="1597"/>
                  </a:cubicBezTo>
                  <a:cubicBezTo>
                    <a:pt x="18149" y="589"/>
                    <a:pt x="15628" y="1"/>
                    <a:pt x="12772" y="1"/>
                  </a:cubicBezTo>
                  <a:close/>
                  <a:moveTo>
                    <a:pt x="37641" y="1"/>
                  </a:moveTo>
                  <a:cubicBezTo>
                    <a:pt x="36213" y="1"/>
                    <a:pt x="35121" y="1177"/>
                    <a:pt x="35121" y="2605"/>
                  </a:cubicBezTo>
                  <a:lnTo>
                    <a:pt x="35121" y="19829"/>
                  </a:lnTo>
                  <a:cubicBezTo>
                    <a:pt x="35121" y="23946"/>
                    <a:pt x="36213" y="27055"/>
                    <a:pt x="38398" y="29155"/>
                  </a:cubicBezTo>
                  <a:cubicBezTo>
                    <a:pt x="40582" y="31256"/>
                    <a:pt x="43775" y="32348"/>
                    <a:pt x="47976" y="32348"/>
                  </a:cubicBezTo>
                  <a:cubicBezTo>
                    <a:pt x="52093" y="32348"/>
                    <a:pt x="55286" y="31256"/>
                    <a:pt x="57470" y="29155"/>
                  </a:cubicBezTo>
                  <a:cubicBezTo>
                    <a:pt x="59655" y="27055"/>
                    <a:pt x="60747" y="23946"/>
                    <a:pt x="60747" y="19829"/>
                  </a:cubicBezTo>
                  <a:lnTo>
                    <a:pt x="60747" y="2605"/>
                  </a:lnTo>
                  <a:cubicBezTo>
                    <a:pt x="60747" y="1177"/>
                    <a:pt x="59655" y="1"/>
                    <a:pt x="58226" y="1"/>
                  </a:cubicBezTo>
                  <a:cubicBezTo>
                    <a:pt x="56798" y="1"/>
                    <a:pt x="55622" y="1177"/>
                    <a:pt x="55622" y="2605"/>
                  </a:cubicBezTo>
                  <a:lnTo>
                    <a:pt x="55622" y="19241"/>
                  </a:lnTo>
                  <a:cubicBezTo>
                    <a:pt x="55622" y="22182"/>
                    <a:pt x="55033" y="24366"/>
                    <a:pt x="53773" y="25795"/>
                  </a:cubicBezTo>
                  <a:cubicBezTo>
                    <a:pt x="52513" y="27223"/>
                    <a:pt x="50580" y="27895"/>
                    <a:pt x="47976" y="27895"/>
                  </a:cubicBezTo>
                  <a:cubicBezTo>
                    <a:pt x="45287" y="27895"/>
                    <a:pt x="43355" y="27223"/>
                    <a:pt x="42094" y="25795"/>
                  </a:cubicBezTo>
                  <a:cubicBezTo>
                    <a:pt x="40834" y="24366"/>
                    <a:pt x="40246" y="22182"/>
                    <a:pt x="40246" y="19241"/>
                  </a:cubicBezTo>
                  <a:lnTo>
                    <a:pt x="40246" y="2605"/>
                  </a:lnTo>
                  <a:cubicBezTo>
                    <a:pt x="40246" y="1177"/>
                    <a:pt x="39070" y="1"/>
                    <a:pt x="37641" y="1"/>
                  </a:cubicBezTo>
                  <a:close/>
                  <a:moveTo>
                    <a:pt x="82928" y="1"/>
                  </a:moveTo>
                  <a:cubicBezTo>
                    <a:pt x="80491" y="1"/>
                    <a:pt x="78307" y="421"/>
                    <a:pt x="76458" y="1261"/>
                  </a:cubicBezTo>
                  <a:cubicBezTo>
                    <a:pt x="74610" y="2185"/>
                    <a:pt x="73182" y="3278"/>
                    <a:pt x="72257" y="4790"/>
                  </a:cubicBezTo>
                  <a:cubicBezTo>
                    <a:pt x="71249" y="6218"/>
                    <a:pt x="70745" y="7815"/>
                    <a:pt x="70745" y="9579"/>
                  </a:cubicBezTo>
                  <a:cubicBezTo>
                    <a:pt x="70745" y="11259"/>
                    <a:pt x="71165" y="12688"/>
                    <a:pt x="71921" y="13864"/>
                  </a:cubicBezTo>
                  <a:cubicBezTo>
                    <a:pt x="72678" y="15040"/>
                    <a:pt x="73938" y="16048"/>
                    <a:pt x="75618" y="16805"/>
                  </a:cubicBezTo>
                  <a:cubicBezTo>
                    <a:pt x="77383" y="17645"/>
                    <a:pt x="79651" y="18317"/>
                    <a:pt x="82508" y="18821"/>
                  </a:cubicBezTo>
                  <a:cubicBezTo>
                    <a:pt x="85448" y="19409"/>
                    <a:pt x="87465" y="19997"/>
                    <a:pt x="88557" y="20669"/>
                  </a:cubicBezTo>
                  <a:cubicBezTo>
                    <a:pt x="89733" y="21426"/>
                    <a:pt x="90322" y="22266"/>
                    <a:pt x="90322" y="23442"/>
                  </a:cubicBezTo>
                  <a:cubicBezTo>
                    <a:pt x="90322" y="24870"/>
                    <a:pt x="89649" y="25963"/>
                    <a:pt x="88389" y="26719"/>
                  </a:cubicBezTo>
                  <a:cubicBezTo>
                    <a:pt x="87129" y="27559"/>
                    <a:pt x="85364" y="27895"/>
                    <a:pt x="83096" y="27895"/>
                  </a:cubicBezTo>
                  <a:cubicBezTo>
                    <a:pt x="80743" y="27895"/>
                    <a:pt x="78727" y="27475"/>
                    <a:pt x="77131" y="26551"/>
                  </a:cubicBezTo>
                  <a:cubicBezTo>
                    <a:pt x="76206" y="26047"/>
                    <a:pt x="75366" y="25374"/>
                    <a:pt x="74694" y="24534"/>
                  </a:cubicBezTo>
                  <a:cubicBezTo>
                    <a:pt x="74222" y="24019"/>
                    <a:pt x="73574" y="23767"/>
                    <a:pt x="72919" y="23767"/>
                  </a:cubicBezTo>
                  <a:cubicBezTo>
                    <a:pt x="72292" y="23767"/>
                    <a:pt x="71658" y="23998"/>
                    <a:pt x="71165" y="24450"/>
                  </a:cubicBezTo>
                  <a:cubicBezTo>
                    <a:pt x="70241" y="25374"/>
                    <a:pt x="70157" y="26887"/>
                    <a:pt x="70997" y="27811"/>
                  </a:cubicBezTo>
                  <a:cubicBezTo>
                    <a:pt x="73770" y="30836"/>
                    <a:pt x="77803" y="32348"/>
                    <a:pt x="83180" y="32348"/>
                  </a:cubicBezTo>
                  <a:cubicBezTo>
                    <a:pt x="85617" y="32348"/>
                    <a:pt x="87801" y="31928"/>
                    <a:pt x="89649" y="31256"/>
                  </a:cubicBezTo>
                  <a:cubicBezTo>
                    <a:pt x="91582" y="30500"/>
                    <a:pt x="93010" y="29407"/>
                    <a:pt x="94102" y="27979"/>
                  </a:cubicBezTo>
                  <a:cubicBezTo>
                    <a:pt x="95111" y="26635"/>
                    <a:pt x="95615" y="25038"/>
                    <a:pt x="95615" y="23190"/>
                  </a:cubicBezTo>
                  <a:cubicBezTo>
                    <a:pt x="95615" y="21426"/>
                    <a:pt x="95279" y="19997"/>
                    <a:pt x="94523" y="18821"/>
                  </a:cubicBezTo>
                  <a:cubicBezTo>
                    <a:pt x="93766" y="17729"/>
                    <a:pt x="92506" y="16721"/>
                    <a:pt x="90910" y="15964"/>
                  </a:cubicBezTo>
                  <a:cubicBezTo>
                    <a:pt x="89229" y="15208"/>
                    <a:pt x="86961" y="14536"/>
                    <a:pt x="84188" y="14032"/>
                  </a:cubicBezTo>
                  <a:cubicBezTo>
                    <a:pt x="81163" y="13528"/>
                    <a:pt x="79063" y="12856"/>
                    <a:pt x="77887" y="12100"/>
                  </a:cubicBezTo>
                  <a:cubicBezTo>
                    <a:pt x="76710" y="11343"/>
                    <a:pt x="76122" y="10335"/>
                    <a:pt x="76122" y="9075"/>
                  </a:cubicBezTo>
                  <a:cubicBezTo>
                    <a:pt x="76122" y="7731"/>
                    <a:pt x="76710" y="6638"/>
                    <a:pt x="77887" y="5714"/>
                  </a:cubicBezTo>
                  <a:cubicBezTo>
                    <a:pt x="79147" y="4874"/>
                    <a:pt x="80827" y="4454"/>
                    <a:pt x="83012" y="4454"/>
                  </a:cubicBezTo>
                  <a:cubicBezTo>
                    <a:pt x="85196" y="4454"/>
                    <a:pt x="86961" y="4874"/>
                    <a:pt x="88305" y="5714"/>
                  </a:cubicBezTo>
                  <a:cubicBezTo>
                    <a:pt x="89061" y="6218"/>
                    <a:pt x="89733" y="6806"/>
                    <a:pt x="90322" y="7563"/>
                  </a:cubicBezTo>
                  <a:cubicBezTo>
                    <a:pt x="90794" y="8177"/>
                    <a:pt x="91505" y="8499"/>
                    <a:pt x="92232" y="8499"/>
                  </a:cubicBezTo>
                  <a:cubicBezTo>
                    <a:pt x="92797" y="8499"/>
                    <a:pt x="93372" y="8303"/>
                    <a:pt x="93850" y="7899"/>
                  </a:cubicBezTo>
                  <a:cubicBezTo>
                    <a:pt x="94859" y="6974"/>
                    <a:pt x="94943" y="5462"/>
                    <a:pt x="94018" y="4454"/>
                  </a:cubicBezTo>
                  <a:cubicBezTo>
                    <a:pt x="92926" y="3278"/>
                    <a:pt x="91750" y="2269"/>
                    <a:pt x="90322" y="1597"/>
                  </a:cubicBezTo>
                  <a:cubicBezTo>
                    <a:pt x="88305" y="505"/>
                    <a:pt x="85869" y="1"/>
                    <a:pt x="829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4"/>
            <p:cNvSpPr/>
            <p:nvPr/>
          </p:nvSpPr>
          <p:spPr>
            <a:xfrm>
              <a:off x="1019500" y="2421025"/>
              <a:ext cx="1991275" cy="999975"/>
            </a:xfrm>
            <a:custGeom>
              <a:rect b="b" l="l" r="r" t="t"/>
              <a:pathLst>
                <a:path extrusionOk="0" h="39999" w="79651">
                  <a:moveTo>
                    <a:pt x="74525" y="11745"/>
                  </a:moveTo>
                  <a:cubicBezTo>
                    <a:pt x="74189" y="11745"/>
                    <a:pt x="73853" y="11871"/>
                    <a:pt x="73601" y="12123"/>
                  </a:cubicBezTo>
                  <a:cubicBezTo>
                    <a:pt x="73097" y="12711"/>
                    <a:pt x="73097" y="13636"/>
                    <a:pt x="73853" y="14140"/>
                  </a:cubicBezTo>
                  <a:cubicBezTo>
                    <a:pt x="74063" y="14266"/>
                    <a:pt x="74315" y="14329"/>
                    <a:pt x="74567" y="14329"/>
                  </a:cubicBezTo>
                  <a:cubicBezTo>
                    <a:pt x="74820" y="14329"/>
                    <a:pt x="75072" y="14266"/>
                    <a:pt x="75282" y="14140"/>
                  </a:cubicBezTo>
                  <a:cubicBezTo>
                    <a:pt x="75954" y="13636"/>
                    <a:pt x="76038" y="12711"/>
                    <a:pt x="75450" y="12123"/>
                  </a:cubicBezTo>
                  <a:cubicBezTo>
                    <a:pt x="75198" y="11871"/>
                    <a:pt x="74862" y="11745"/>
                    <a:pt x="74525" y="11745"/>
                  </a:cubicBezTo>
                  <a:close/>
                  <a:moveTo>
                    <a:pt x="72544" y="7616"/>
                  </a:moveTo>
                  <a:cubicBezTo>
                    <a:pt x="72917" y="7616"/>
                    <a:pt x="73299" y="7660"/>
                    <a:pt x="73685" y="7754"/>
                  </a:cubicBezTo>
                  <a:cubicBezTo>
                    <a:pt x="75450" y="8174"/>
                    <a:pt x="76878" y="9603"/>
                    <a:pt x="77298" y="11283"/>
                  </a:cubicBezTo>
                  <a:cubicBezTo>
                    <a:pt x="77977" y="14374"/>
                    <a:pt x="75611" y="17195"/>
                    <a:pt x="72629" y="17195"/>
                  </a:cubicBezTo>
                  <a:cubicBezTo>
                    <a:pt x="72287" y="17195"/>
                    <a:pt x="71938" y="17158"/>
                    <a:pt x="71585" y="17080"/>
                  </a:cubicBezTo>
                  <a:cubicBezTo>
                    <a:pt x="69820" y="16660"/>
                    <a:pt x="68392" y="15232"/>
                    <a:pt x="67972" y="13468"/>
                  </a:cubicBezTo>
                  <a:cubicBezTo>
                    <a:pt x="67226" y="10409"/>
                    <a:pt x="69593" y="7616"/>
                    <a:pt x="72544" y="7616"/>
                  </a:cubicBezTo>
                  <a:close/>
                  <a:moveTo>
                    <a:pt x="61022" y="1"/>
                  </a:moveTo>
                  <a:cubicBezTo>
                    <a:pt x="60565" y="1"/>
                    <a:pt x="60158" y="407"/>
                    <a:pt x="60158" y="865"/>
                  </a:cubicBezTo>
                  <a:cubicBezTo>
                    <a:pt x="60158" y="2629"/>
                    <a:pt x="60242" y="4982"/>
                    <a:pt x="60242" y="7250"/>
                  </a:cubicBezTo>
                  <a:cubicBezTo>
                    <a:pt x="58982" y="5990"/>
                    <a:pt x="56965" y="5234"/>
                    <a:pt x="55453" y="4562"/>
                  </a:cubicBezTo>
                  <a:cubicBezTo>
                    <a:pt x="53689" y="3721"/>
                    <a:pt x="51924" y="3049"/>
                    <a:pt x="50076" y="2461"/>
                  </a:cubicBezTo>
                  <a:cubicBezTo>
                    <a:pt x="46379" y="1369"/>
                    <a:pt x="42514" y="613"/>
                    <a:pt x="38649" y="277"/>
                  </a:cubicBezTo>
                  <a:cubicBezTo>
                    <a:pt x="37134" y="102"/>
                    <a:pt x="35610" y="18"/>
                    <a:pt x="34085" y="18"/>
                  </a:cubicBezTo>
                  <a:cubicBezTo>
                    <a:pt x="31213" y="18"/>
                    <a:pt x="28342" y="316"/>
                    <a:pt x="25542" y="865"/>
                  </a:cubicBezTo>
                  <a:cubicBezTo>
                    <a:pt x="18484" y="2377"/>
                    <a:pt x="11511" y="5738"/>
                    <a:pt x="6218" y="10779"/>
                  </a:cubicBezTo>
                  <a:cubicBezTo>
                    <a:pt x="3025" y="13804"/>
                    <a:pt x="420" y="18173"/>
                    <a:pt x="252" y="22542"/>
                  </a:cubicBezTo>
                  <a:cubicBezTo>
                    <a:pt x="0" y="28843"/>
                    <a:pt x="1765" y="32204"/>
                    <a:pt x="4957" y="35649"/>
                  </a:cubicBezTo>
                  <a:cubicBezTo>
                    <a:pt x="7574" y="38437"/>
                    <a:pt x="11745" y="39998"/>
                    <a:pt x="15795" y="39998"/>
                  </a:cubicBezTo>
                  <a:cubicBezTo>
                    <a:pt x="19677" y="39998"/>
                    <a:pt x="23447" y="38563"/>
                    <a:pt x="25626" y="35396"/>
                  </a:cubicBezTo>
                  <a:cubicBezTo>
                    <a:pt x="27643" y="32456"/>
                    <a:pt x="28063" y="28423"/>
                    <a:pt x="26634" y="25230"/>
                  </a:cubicBezTo>
                  <a:cubicBezTo>
                    <a:pt x="25122" y="21953"/>
                    <a:pt x="21761" y="19601"/>
                    <a:pt x="18232" y="19517"/>
                  </a:cubicBezTo>
                  <a:cubicBezTo>
                    <a:pt x="18085" y="19508"/>
                    <a:pt x="17938" y="19504"/>
                    <a:pt x="17790" y="19504"/>
                  </a:cubicBezTo>
                  <a:cubicBezTo>
                    <a:pt x="15154" y="19504"/>
                    <a:pt x="12466" y="20915"/>
                    <a:pt x="11511" y="23382"/>
                  </a:cubicBezTo>
                  <a:cubicBezTo>
                    <a:pt x="10671" y="25314"/>
                    <a:pt x="11091" y="27667"/>
                    <a:pt x="12603" y="29179"/>
                  </a:cubicBezTo>
                  <a:cubicBezTo>
                    <a:pt x="13113" y="29689"/>
                    <a:pt x="13750" y="30136"/>
                    <a:pt x="14458" y="30136"/>
                  </a:cubicBezTo>
                  <a:cubicBezTo>
                    <a:pt x="14566" y="30136"/>
                    <a:pt x="14676" y="30126"/>
                    <a:pt x="14788" y="30103"/>
                  </a:cubicBezTo>
                  <a:cubicBezTo>
                    <a:pt x="15292" y="30019"/>
                    <a:pt x="15712" y="29599"/>
                    <a:pt x="15796" y="29095"/>
                  </a:cubicBezTo>
                  <a:cubicBezTo>
                    <a:pt x="15880" y="28339"/>
                    <a:pt x="15208" y="27835"/>
                    <a:pt x="14872" y="27331"/>
                  </a:cubicBezTo>
                  <a:cubicBezTo>
                    <a:pt x="14115" y="26238"/>
                    <a:pt x="14284" y="24726"/>
                    <a:pt x="15208" y="23802"/>
                  </a:cubicBezTo>
                  <a:cubicBezTo>
                    <a:pt x="15964" y="23130"/>
                    <a:pt x="17056" y="22878"/>
                    <a:pt x="18148" y="22878"/>
                  </a:cubicBezTo>
                  <a:cubicBezTo>
                    <a:pt x="19157" y="22878"/>
                    <a:pt x="20165" y="23046"/>
                    <a:pt x="21005" y="23550"/>
                  </a:cubicBezTo>
                  <a:cubicBezTo>
                    <a:pt x="22181" y="24222"/>
                    <a:pt x="23022" y="25566"/>
                    <a:pt x="23274" y="26911"/>
                  </a:cubicBezTo>
                  <a:cubicBezTo>
                    <a:pt x="24114" y="31027"/>
                    <a:pt x="20753" y="34388"/>
                    <a:pt x="16300" y="34640"/>
                  </a:cubicBezTo>
                  <a:cubicBezTo>
                    <a:pt x="16154" y="34646"/>
                    <a:pt x="16008" y="34648"/>
                    <a:pt x="15862" y="34648"/>
                  </a:cubicBezTo>
                  <a:cubicBezTo>
                    <a:pt x="13658" y="34648"/>
                    <a:pt x="11485" y="34048"/>
                    <a:pt x="9830" y="32708"/>
                  </a:cubicBezTo>
                  <a:cubicBezTo>
                    <a:pt x="5209" y="29011"/>
                    <a:pt x="4117" y="21533"/>
                    <a:pt x="9326" y="17501"/>
                  </a:cubicBezTo>
                  <a:cubicBezTo>
                    <a:pt x="11787" y="15624"/>
                    <a:pt x="14579" y="14906"/>
                    <a:pt x="17209" y="14906"/>
                  </a:cubicBezTo>
                  <a:cubicBezTo>
                    <a:pt x="19877" y="14906"/>
                    <a:pt x="22378" y="15645"/>
                    <a:pt x="24198" y="16660"/>
                  </a:cubicBezTo>
                  <a:cubicBezTo>
                    <a:pt x="27223" y="18257"/>
                    <a:pt x="29407" y="20861"/>
                    <a:pt x="31087" y="23718"/>
                  </a:cubicBezTo>
                  <a:cubicBezTo>
                    <a:pt x="31928" y="25146"/>
                    <a:pt x="32600" y="26659"/>
                    <a:pt x="33272" y="28171"/>
                  </a:cubicBezTo>
                  <a:cubicBezTo>
                    <a:pt x="33944" y="29599"/>
                    <a:pt x="34532" y="31112"/>
                    <a:pt x="35792" y="32204"/>
                  </a:cubicBezTo>
                  <a:cubicBezTo>
                    <a:pt x="36633" y="32876"/>
                    <a:pt x="37641" y="32876"/>
                    <a:pt x="38733" y="32876"/>
                  </a:cubicBezTo>
                  <a:lnTo>
                    <a:pt x="45035" y="32876"/>
                  </a:lnTo>
                  <a:cubicBezTo>
                    <a:pt x="45959" y="32876"/>
                    <a:pt x="45707" y="32288"/>
                    <a:pt x="45371" y="31952"/>
                  </a:cubicBezTo>
                  <a:cubicBezTo>
                    <a:pt x="44531" y="31112"/>
                    <a:pt x="43354" y="30859"/>
                    <a:pt x="42178" y="30607"/>
                  </a:cubicBezTo>
                  <a:cubicBezTo>
                    <a:pt x="39657" y="29851"/>
                    <a:pt x="39909" y="26490"/>
                    <a:pt x="40666" y="26490"/>
                  </a:cubicBezTo>
                  <a:cubicBezTo>
                    <a:pt x="42934" y="26490"/>
                    <a:pt x="42934" y="26575"/>
                    <a:pt x="44951" y="26575"/>
                  </a:cubicBezTo>
                  <a:cubicBezTo>
                    <a:pt x="45993" y="26544"/>
                    <a:pt x="46777" y="26502"/>
                    <a:pt x="47460" y="26502"/>
                  </a:cubicBezTo>
                  <a:cubicBezTo>
                    <a:pt x="48649" y="26502"/>
                    <a:pt x="49528" y="26629"/>
                    <a:pt x="50916" y="27163"/>
                  </a:cubicBezTo>
                  <a:cubicBezTo>
                    <a:pt x="52176" y="27583"/>
                    <a:pt x="53269" y="28759"/>
                    <a:pt x="54025" y="29851"/>
                  </a:cubicBezTo>
                  <a:cubicBezTo>
                    <a:pt x="54445" y="30439"/>
                    <a:pt x="54781" y="30943"/>
                    <a:pt x="54949" y="31532"/>
                  </a:cubicBezTo>
                  <a:cubicBezTo>
                    <a:pt x="55117" y="31952"/>
                    <a:pt x="55285" y="32456"/>
                    <a:pt x="55621" y="32624"/>
                  </a:cubicBezTo>
                  <a:lnTo>
                    <a:pt x="55705" y="32624"/>
                  </a:lnTo>
                  <a:cubicBezTo>
                    <a:pt x="56153" y="32848"/>
                    <a:pt x="57124" y="32885"/>
                    <a:pt x="57722" y="32885"/>
                  </a:cubicBezTo>
                  <a:cubicBezTo>
                    <a:pt x="58020" y="32885"/>
                    <a:pt x="58226" y="32876"/>
                    <a:pt x="58226" y="32876"/>
                  </a:cubicBezTo>
                  <a:lnTo>
                    <a:pt x="61586" y="32876"/>
                  </a:lnTo>
                  <a:cubicBezTo>
                    <a:pt x="61839" y="32876"/>
                    <a:pt x="64359" y="32876"/>
                    <a:pt x="64275" y="32624"/>
                  </a:cubicBezTo>
                  <a:cubicBezTo>
                    <a:pt x="63939" y="31280"/>
                    <a:pt x="62427" y="31027"/>
                    <a:pt x="61250" y="30355"/>
                  </a:cubicBezTo>
                  <a:cubicBezTo>
                    <a:pt x="60158" y="29683"/>
                    <a:pt x="59150" y="28927"/>
                    <a:pt x="58646" y="27667"/>
                  </a:cubicBezTo>
                  <a:cubicBezTo>
                    <a:pt x="58394" y="26995"/>
                    <a:pt x="58562" y="25482"/>
                    <a:pt x="58982" y="24978"/>
                  </a:cubicBezTo>
                  <a:cubicBezTo>
                    <a:pt x="59318" y="24558"/>
                    <a:pt x="59738" y="24306"/>
                    <a:pt x="60242" y="24222"/>
                  </a:cubicBezTo>
                  <a:cubicBezTo>
                    <a:pt x="60410" y="24194"/>
                    <a:pt x="60588" y="24185"/>
                    <a:pt x="60768" y="24185"/>
                  </a:cubicBezTo>
                  <a:cubicBezTo>
                    <a:pt x="61129" y="24185"/>
                    <a:pt x="61502" y="24222"/>
                    <a:pt x="61839" y="24222"/>
                  </a:cubicBezTo>
                  <a:cubicBezTo>
                    <a:pt x="62511" y="24306"/>
                    <a:pt x="63183" y="24474"/>
                    <a:pt x="63855" y="24558"/>
                  </a:cubicBezTo>
                  <a:cubicBezTo>
                    <a:pt x="65115" y="24726"/>
                    <a:pt x="66376" y="24726"/>
                    <a:pt x="67636" y="24726"/>
                  </a:cubicBezTo>
                  <a:cubicBezTo>
                    <a:pt x="69820" y="24642"/>
                    <a:pt x="71921" y="24306"/>
                    <a:pt x="73937" y="23634"/>
                  </a:cubicBezTo>
                  <a:cubicBezTo>
                    <a:pt x="75366" y="23130"/>
                    <a:pt x="76710" y="22542"/>
                    <a:pt x="77886" y="21617"/>
                  </a:cubicBezTo>
                  <a:cubicBezTo>
                    <a:pt x="78782" y="20945"/>
                    <a:pt x="78932" y="20759"/>
                    <a:pt x="78533" y="20759"/>
                  </a:cubicBezTo>
                  <a:cubicBezTo>
                    <a:pt x="78334" y="20759"/>
                    <a:pt x="77998" y="20805"/>
                    <a:pt x="77550" y="20861"/>
                  </a:cubicBezTo>
                  <a:cubicBezTo>
                    <a:pt x="76566" y="20960"/>
                    <a:pt x="75581" y="21000"/>
                    <a:pt x="74614" y="21000"/>
                  </a:cubicBezTo>
                  <a:cubicBezTo>
                    <a:pt x="73930" y="21000"/>
                    <a:pt x="73254" y="20980"/>
                    <a:pt x="72593" y="20945"/>
                  </a:cubicBezTo>
                  <a:cubicBezTo>
                    <a:pt x="70997" y="20861"/>
                    <a:pt x="69484" y="20693"/>
                    <a:pt x="68140" y="20021"/>
                  </a:cubicBezTo>
                  <a:cubicBezTo>
                    <a:pt x="67048" y="19433"/>
                    <a:pt x="66039" y="18845"/>
                    <a:pt x="65199" y="18005"/>
                  </a:cubicBezTo>
                  <a:cubicBezTo>
                    <a:pt x="65115" y="17837"/>
                    <a:pt x="65031" y="17416"/>
                    <a:pt x="65199" y="17164"/>
                  </a:cubicBezTo>
                  <a:cubicBezTo>
                    <a:pt x="65296" y="17100"/>
                    <a:pt x="65429" y="17073"/>
                    <a:pt x="65566" y="17073"/>
                  </a:cubicBezTo>
                  <a:cubicBezTo>
                    <a:pt x="65787" y="17073"/>
                    <a:pt x="66020" y="17145"/>
                    <a:pt x="66123" y="17248"/>
                  </a:cubicBezTo>
                  <a:cubicBezTo>
                    <a:pt x="67636" y="18509"/>
                    <a:pt x="69904" y="19517"/>
                    <a:pt x="72257" y="19685"/>
                  </a:cubicBezTo>
                  <a:cubicBezTo>
                    <a:pt x="73097" y="19685"/>
                    <a:pt x="73900" y="19722"/>
                    <a:pt x="74715" y="19722"/>
                  </a:cubicBezTo>
                  <a:cubicBezTo>
                    <a:pt x="75123" y="19722"/>
                    <a:pt x="75534" y="19713"/>
                    <a:pt x="75954" y="19685"/>
                  </a:cubicBezTo>
                  <a:lnTo>
                    <a:pt x="78222" y="19685"/>
                  </a:lnTo>
                  <a:cubicBezTo>
                    <a:pt x="78334" y="19685"/>
                    <a:pt x="78502" y="19694"/>
                    <a:pt x="78683" y="19694"/>
                  </a:cubicBezTo>
                  <a:cubicBezTo>
                    <a:pt x="79044" y="19694"/>
                    <a:pt x="79455" y="19657"/>
                    <a:pt x="79567" y="19433"/>
                  </a:cubicBezTo>
                  <a:cubicBezTo>
                    <a:pt x="79651" y="19265"/>
                    <a:pt x="79651" y="19181"/>
                    <a:pt x="79651" y="19097"/>
                  </a:cubicBezTo>
                  <a:cubicBezTo>
                    <a:pt x="79483" y="13972"/>
                    <a:pt x="79062" y="8258"/>
                    <a:pt x="73769" y="5822"/>
                  </a:cubicBezTo>
                  <a:cubicBezTo>
                    <a:pt x="69820" y="4058"/>
                    <a:pt x="63855" y="1285"/>
                    <a:pt x="61418" y="109"/>
                  </a:cubicBezTo>
                  <a:cubicBezTo>
                    <a:pt x="61288" y="34"/>
                    <a:pt x="61153" y="1"/>
                    <a:pt x="610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4"/>
          <p:cNvSpPr txBox="1"/>
          <p:nvPr>
            <p:ph type="ctrTitle"/>
          </p:nvPr>
        </p:nvSpPr>
        <p:spPr>
          <a:xfrm>
            <a:off x="2185213" y="1285275"/>
            <a:ext cx="4773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accent1"/>
              </a:buClr>
              <a:buSzPts val="4000"/>
              <a:buNone/>
              <a:defRPr sz="4000">
                <a:solidFill>
                  <a:schemeClr val="accent1"/>
                </a:solidFill>
              </a:defRPr>
            </a:lvl1pPr>
            <a:lvl2pPr lvl="1" rtl="0" algn="ctr">
              <a:spcBef>
                <a:spcPts val="0"/>
              </a:spcBef>
              <a:spcAft>
                <a:spcPts val="0"/>
              </a:spcAft>
              <a:buClr>
                <a:schemeClr val="accent1"/>
              </a:buClr>
              <a:buSzPts val="5200"/>
              <a:buNone/>
              <a:defRPr sz="5200">
                <a:solidFill>
                  <a:schemeClr val="accent1"/>
                </a:solidFill>
              </a:defRPr>
            </a:lvl2pPr>
            <a:lvl3pPr lvl="2" rtl="0" algn="ctr">
              <a:spcBef>
                <a:spcPts val="0"/>
              </a:spcBef>
              <a:spcAft>
                <a:spcPts val="0"/>
              </a:spcAft>
              <a:buClr>
                <a:schemeClr val="accent1"/>
              </a:buClr>
              <a:buSzPts val="5200"/>
              <a:buNone/>
              <a:defRPr sz="5200">
                <a:solidFill>
                  <a:schemeClr val="accent1"/>
                </a:solidFill>
              </a:defRPr>
            </a:lvl3pPr>
            <a:lvl4pPr lvl="3" rtl="0" algn="ctr">
              <a:spcBef>
                <a:spcPts val="0"/>
              </a:spcBef>
              <a:spcAft>
                <a:spcPts val="0"/>
              </a:spcAft>
              <a:buClr>
                <a:schemeClr val="accent1"/>
              </a:buClr>
              <a:buSzPts val="5200"/>
              <a:buNone/>
              <a:defRPr sz="5200">
                <a:solidFill>
                  <a:schemeClr val="accent1"/>
                </a:solidFill>
              </a:defRPr>
            </a:lvl4pPr>
            <a:lvl5pPr lvl="4" rtl="0" algn="ctr">
              <a:spcBef>
                <a:spcPts val="0"/>
              </a:spcBef>
              <a:spcAft>
                <a:spcPts val="0"/>
              </a:spcAft>
              <a:buClr>
                <a:schemeClr val="accent1"/>
              </a:buClr>
              <a:buSzPts val="5200"/>
              <a:buNone/>
              <a:defRPr sz="5200">
                <a:solidFill>
                  <a:schemeClr val="accent1"/>
                </a:solidFill>
              </a:defRPr>
            </a:lvl5pPr>
            <a:lvl6pPr lvl="5" rtl="0" algn="ctr">
              <a:spcBef>
                <a:spcPts val="0"/>
              </a:spcBef>
              <a:spcAft>
                <a:spcPts val="0"/>
              </a:spcAft>
              <a:buClr>
                <a:schemeClr val="accent1"/>
              </a:buClr>
              <a:buSzPts val="5200"/>
              <a:buNone/>
              <a:defRPr sz="5200">
                <a:solidFill>
                  <a:schemeClr val="accent1"/>
                </a:solidFill>
              </a:defRPr>
            </a:lvl6pPr>
            <a:lvl7pPr lvl="6" rtl="0" algn="ctr">
              <a:spcBef>
                <a:spcPts val="0"/>
              </a:spcBef>
              <a:spcAft>
                <a:spcPts val="0"/>
              </a:spcAft>
              <a:buClr>
                <a:schemeClr val="accent1"/>
              </a:buClr>
              <a:buSzPts val="5200"/>
              <a:buNone/>
              <a:defRPr sz="5200">
                <a:solidFill>
                  <a:schemeClr val="accent1"/>
                </a:solidFill>
              </a:defRPr>
            </a:lvl7pPr>
            <a:lvl8pPr lvl="7" rtl="0" algn="ctr">
              <a:spcBef>
                <a:spcPts val="0"/>
              </a:spcBef>
              <a:spcAft>
                <a:spcPts val="0"/>
              </a:spcAft>
              <a:buClr>
                <a:schemeClr val="accent1"/>
              </a:buClr>
              <a:buSzPts val="5200"/>
              <a:buNone/>
              <a:defRPr sz="5200">
                <a:solidFill>
                  <a:schemeClr val="accent1"/>
                </a:solidFill>
              </a:defRPr>
            </a:lvl8pPr>
            <a:lvl9pPr lvl="8" rtl="0" algn="ctr">
              <a:spcBef>
                <a:spcPts val="0"/>
              </a:spcBef>
              <a:spcAft>
                <a:spcPts val="0"/>
              </a:spcAft>
              <a:buClr>
                <a:schemeClr val="accent1"/>
              </a:buClr>
              <a:buSzPts val="5200"/>
              <a:buNone/>
              <a:defRPr sz="5200">
                <a:solidFill>
                  <a:schemeClr val="accent1"/>
                </a:solidFill>
              </a:defRPr>
            </a:lvl9pPr>
          </a:lstStyle>
          <a:p/>
        </p:txBody>
      </p:sp>
      <p:sp>
        <p:nvSpPr>
          <p:cNvPr id="47" name="Google Shape;47;p4"/>
          <p:cNvSpPr txBox="1"/>
          <p:nvPr>
            <p:ph idx="1" type="subTitle"/>
          </p:nvPr>
        </p:nvSpPr>
        <p:spPr>
          <a:xfrm>
            <a:off x="2204575" y="3510100"/>
            <a:ext cx="4734900" cy="1369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2800"/>
              <a:buFont typeface="SUSE Light"/>
              <a:buNone/>
              <a:defRPr sz="2800">
                <a:latin typeface="SUSE Light"/>
                <a:ea typeface="SUSE Light"/>
                <a:cs typeface="SUSE Light"/>
                <a:sym typeface="SUSE Light"/>
              </a:defRPr>
            </a:lvl1pPr>
            <a:lvl2pPr lvl="1" rtl="0" algn="ctr">
              <a:lnSpc>
                <a:spcPct val="100000"/>
              </a:lnSpc>
              <a:spcBef>
                <a:spcPts val="0"/>
              </a:spcBef>
              <a:spcAft>
                <a:spcPts val="0"/>
              </a:spcAft>
              <a:buSzPts val="2800"/>
              <a:buFont typeface="SUSE Light"/>
              <a:buNone/>
              <a:defRPr sz="2800">
                <a:latin typeface="SUSE Light"/>
                <a:ea typeface="SUSE Light"/>
                <a:cs typeface="SUSE Light"/>
                <a:sym typeface="SUSE Light"/>
              </a:defRPr>
            </a:lvl2pPr>
            <a:lvl3pPr lvl="2" rtl="0" algn="ctr">
              <a:lnSpc>
                <a:spcPct val="100000"/>
              </a:lnSpc>
              <a:spcBef>
                <a:spcPts val="0"/>
              </a:spcBef>
              <a:spcAft>
                <a:spcPts val="0"/>
              </a:spcAft>
              <a:buSzPts val="2800"/>
              <a:buFont typeface="SUSE Light"/>
              <a:buNone/>
              <a:defRPr sz="2800">
                <a:latin typeface="SUSE Light"/>
                <a:ea typeface="SUSE Light"/>
                <a:cs typeface="SUSE Light"/>
                <a:sym typeface="SUSE Light"/>
              </a:defRPr>
            </a:lvl3pPr>
            <a:lvl4pPr lvl="3" rtl="0" algn="ctr">
              <a:lnSpc>
                <a:spcPct val="100000"/>
              </a:lnSpc>
              <a:spcBef>
                <a:spcPts val="0"/>
              </a:spcBef>
              <a:spcAft>
                <a:spcPts val="0"/>
              </a:spcAft>
              <a:buSzPts val="2800"/>
              <a:buFont typeface="SUSE Light"/>
              <a:buNone/>
              <a:defRPr sz="2800">
                <a:latin typeface="SUSE Light"/>
                <a:ea typeface="SUSE Light"/>
                <a:cs typeface="SUSE Light"/>
                <a:sym typeface="SUSE Light"/>
              </a:defRPr>
            </a:lvl4pPr>
            <a:lvl5pPr lvl="4" rtl="0" algn="ctr">
              <a:lnSpc>
                <a:spcPct val="100000"/>
              </a:lnSpc>
              <a:spcBef>
                <a:spcPts val="0"/>
              </a:spcBef>
              <a:spcAft>
                <a:spcPts val="0"/>
              </a:spcAft>
              <a:buSzPts val="2800"/>
              <a:buFont typeface="SUSE Light"/>
              <a:buNone/>
              <a:defRPr sz="2800">
                <a:latin typeface="SUSE Light"/>
                <a:ea typeface="SUSE Light"/>
                <a:cs typeface="SUSE Light"/>
                <a:sym typeface="SUSE Light"/>
              </a:defRPr>
            </a:lvl5pPr>
            <a:lvl6pPr lvl="5" rtl="0" algn="ctr">
              <a:lnSpc>
                <a:spcPct val="100000"/>
              </a:lnSpc>
              <a:spcBef>
                <a:spcPts val="0"/>
              </a:spcBef>
              <a:spcAft>
                <a:spcPts val="0"/>
              </a:spcAft>
              <a:buSzPts val="2800"/>
              <a:buFont typeface="SUSE Light"/>
              <a:buNone/>
              <a:defRPr sz="2800">
                <a:latin typeface="SUSE Light"/>
                <a:ea typeface="SUSE Light"/>
                <a:cs typeface="SUSE Light"/>
                <a:sym typeface="SUSE Light"/>
              </a:defRPr>
            </a:lvl6pPr>
            <a:lvl7pPr lvl="6" rtl="0" algn="ctr">
              <a:lnSpc>
                <a:spcPct val="100000"/>
              </a:lnSpc>
              <a:spcBef>
                <a:spcPts val="0"/>
              </a:spcBef>
              <a:spcAft>
                <a:spcPts val="0"/>
              </a:spcAft>
              <a:buSzPts val="2800"/>
              <a:buFont typeface="SUSE Light"/>
              <a:buNone/>
              <a:defRPr sz="2800">
                <a:latin typeface="SUSE Light"/>
                <a:ea typeface="SUSE Light"/>
                <a:cs typeface="SUSE Light"/>
                <a:sym typeface="SUSE Light"/>
              </a:defRPr>
            </a:lvl7pPr>
            <a:lvl8pPr lvl="7" rtl="0" algn="ctr">
              <a:lnSpc>
                <a:spcPct val="100000"/>
              </a:lnSpc>
              <a:spcBef>
                <a:spcPts val="0"/>
              </a:spcBef>
              <a:spcAft>
                <a:spcPts val="0"/>
              </a:spcAft>
              <a:buSzPts val="2800"/>
              <a:buFont typeface="SUSE Light"/>
              <a:buNone/>
              <a:defRPr sz="2800">
                <a:latin typeface="SUSE Light"/>
                <a:ea typeface="SUSE Light"/>
                <a:cs typeface="SUSE Light"/>
                <a:sym typeface="SUSE Light"/>
              </a:defRPr>
            </a:lvl8pPr>
            <a:lvl9pPr lvl="8" rtl="0" algn="ctr">
              <a:lnSpc>
                <a:spcPct val="100000"/>
              </a:lnSpc>
              <a:spcBef>
                <a:spcPts val="0"/>
              </a:spcBef>
              <a:spcAft>
                <a:spcPts val="0"/>
              </a:spcAft>
              <a:buSzPts val="2800"/>
              <a:buFont typeface="SUSE Light"/>
              <a:buNone/>
              <a:defRPr sz="2800">
                <a:latin typeface="SUSE Light"/>
                <a:ea typeface="SUSE Light"/>
                <a:cs typeface="SUSE Light"/>
                <a:sym typeface="SUSE Light"/>
              </a:defRPr>
            </a:lvl9pPr>
          </a:lstStyle>
          <a:p/>
        </p:txBody>
      </p:sp>
      <p:sp>
        <p:nvSpPr>
          <p:cNvPr id="48" name="Google Shape;48;p4"/>
          <p:cNvSpPr/>
          <p:nvPr/>
        </p:nvSpPr>
        <p:spPr>
          <a:xfrm>
            <a:off x="7440550" y="2414575"/>
            <a:ext cx="17034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49" name="Google Shape;49;p4"/>
          <p:cNvSpPr/>
          <p:nvPr/>
        </p:nvSpPr>
        <p:spPr>
          <a:xfrm>
            <a:off x="7749775" y="2673463"/>
            <a:ext cx="10863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0" name="Google Shape;50;p4"/>
          <p:cNvSpPr/>
          <p:nvPr/>
        </p:nvSpPr>
        <p:spPr>
          <a:xfrm>
            <a:off x="7115488" y="2955700"/>
            <a:ext cx="1170000" cy="10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1" name="Google Shape;51;p4"/>
          <p:cNvSpPr/>
          <p:nvPr/>
        </p:nvSpPr>
        <p:spPr>
          <a:xfrm>
            <a:off x="8836139" y="2673463"/>
            <a:ext cx="307800" cy="10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2" name="Google Shape;52;p4"/>
          <p:cNvSpPr/>
          <p:nvPr/>
        </p:nvSpPr>
        <p:spPr>
          <a:xfrm rot="10800000">
            <a:off x="662700" y="2955700"/>
            <a:ext cx="12753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3" name="Google Shape;53;p4"/>
          <p:cNvSpPr/>
          <p:nvPr/>
        </p:nvSpPr>
        <p:spPr>
          <a:xfrm rot="10800000">
            <a:off x="851675" y="2696800"/>
            <a:ext cx="9498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4" name="Google Shape;54;p4"/>
          <p:cNvSpPr/>
          <p:nvPr/>
        </p:nvSpPr>
        <p:spPr>
          <a:xfrm rot="10800000">
            <a:off x="0" y="2414563"/>
            <a:ext cx="1645500" cy="1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5" name="Google Shape;55;p4"/>
          <p:cNvSpPr/>
          <p:nvPr/>
        </p:nvSpPr>
        <p:spPr>
          <a:xfrm rot="10800000">
            <a:off x="121" y="2696800"/>
            <a:ext cx="434700" cy="10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6" name="Google Shape;56;p4"/>
          <p:cNvSpPr/>
          <p:nvPr/>
        </p:nvSpPr>
        <p:spPr>
          <a:xfrm rot="10800000">
            <a:off x="566100" y="3259575"/>
            <a:ext cx="1079400" cy="1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7" name="Google Shape;57;p4"/>
          <p:cNvSpPr/>
          <p:nvPr/>
        </p:nvSpPr>
        <p:spPr>
          <a:xfrm>
            <a:off x="7440550" y="3259575"/>
            <a:ext cx="8448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8" name="Google Shape;58;p4"/>
          <p:cNvSpPr/>
          <p:nvPr/>
        </p:nvSpPr>
        <p:spPr>
          <a:xfrm rot="10800000">
            <a:off x="200" y="2955700"/>
            <a:ext cx="669300" cy="1059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59" name="Google Shape;59;p4"/>
          <p:cNvSpPr/>
          <p:nvPr/>
        </p:nvSpPr>
        <p:spPr>
          <a:xfrm rot="10800000">
            <a:off x="175" y="3259575"/>
            <a:ext cx="5727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60" name="Google Shape;60;p4"/>
          <p:cNvSpPr/>
          <p:nvPr/>
        </p:nvSpPr>
        <p:spPr>
          <a:xfrm>
            <a:off x="8285425" y="3259575"/>
            <a:ext cx="8586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61" name="Google Shape;61;p4"/>
          <p:cNvSpPr/>
          <p:nvPr/>
        </p:nvSpPr>
        <p:spPr>
          <a:xfrm>
            <a:off x="8551800" y="2955700"/>
            <a:ext cx="603000" cy="1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62" name="Google Shape;62;p4"/>
          <p:cNvSpPr/>
          <p:nvPr/>
        </p:nvSpPr>
        <p:spPr>
          <a:xfrm rot="10800000">
            <a:off x="-100" y="2132350"/>
            <a:ext cx="6075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63" name="Google Shape;63;p4"/>
          <p:cNvSpPr/>
          <p:nvPr/>
        </p:nvSpPr>
        <p:spPr>
          <a:xfrm rot="10800000">
            <a:off x="-100" y="3563450"/>
            <a:ext cx="6075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64" name="Google Shape;64;p4"/>
          <p:cNvSpPr/>
          <p:nvPr/>
        </p:nvSpPr>
        <p:spPr>
          <a:xfrm rot="10800000">
            <a:off x="8536650" y="2132350"/>
            <a:ext cx="6075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65" name="Google Shape;65;p4"/>
          <p:cNvSpPr/>
          <p:nvPr/>
        </p:nvSpPr>
        <p:spPr>
          <a:xfrm rot="10800000">
            <a:off x="8536650" y="3563450"/>
            <a:ext cx="6075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Tree>
  </p:cSld>
  <p:clrMapOvr>
    <a:masterClrMapping/>
  </p:clrMapOvr>
  <p:extLst>
    <p:ext uri="{DCECCB84-F9BA-43D5-87BE-67443E8EF086}">
      <p15:sldGuideLst>
        <p15:guide id="1" pos="2880">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type="secHead">
  <p:cSld name="SECTION_HEADER">
    <p:spTree>
      <p:nvGrpSpPr>
        <p:cNvPr id="66" name="Shape 66"/>
        <p:cNvGrpSpPr/>
        <p:nvPr/>
      </p:nvGrpSpPr>
      <p:grpSpPr>
        <a:xfrm>
          <a:off x="0" y="0"/>
          <a:ext cx="0" cy="0"/>
          <a:chOff x="0" y="0"/>
          <a:chExt cx="0" cy="0"/>
        </a:xfrm>
      </p:grpSpPr>
      <p:grpSp>
        <p:nvGrpSpPr>
          <p:cNvPr id="67" name="Google Shape;67;p5"/>
          <p:cNvGrpSpPr/>
          <p:nvPr/>
        </p:nvGrpSpPr>
        <p:grpSpPr>
          <a:xfrm>
            <a:off x="221751" y="4730422"/>
            <a:ext cx="1246356" cy="225094"/>
            <a:chOff x="1019500" y="2421025"/>
            <a:chExt cx="5536900" cy="999975"/>
          </a:xfrm>
        </p:grpSpPr>
        <p:sp>
          <p:nvSpPr>
            <p:cNvPr id="68" name="Google Shape;68;p5"/>
            <p:cNvSpPr/>
            <p:nvPr/>
          </p:nvSpPr>
          <p:spPr>
            <a:xfrm>
              <a:off x="3348925" y="2444725"/>
              <a:ext cx="3207475" cy="808700"/>
            </a:xfrm>
            <a:custGeom>
              <a:rect b="b" l="l" r="r" t="t"/>
              <a:pathLst>
                <a:path extrusionOk="0" h="32348" w="128299">
                  <a:moveTo>
                    <a:pt x="111747" y="421"/>
                  </a:moveTo>
                  <a:cubicBezTo>
                    <a:pt x="108218" y="421"/>
                    <a:pt x="105277" y="3362"/>
                    <a:pt x="105277" y="6890"/>
                  </a:cubicBezTo>
                  <a:lnTo>
                    <a:pt x="105277" y="25458"/>
                  </a:lnTo>
                  <a:cubicBezTo>
                    <a:pt x="105277" y="28987"/>
                    <a:pt x="108218" y="31928"/>
                    <a:pt x="111747" y="31928"/>
                  </a:cubicBezTo>
                  <a:lnTo>
                    <a:pt x="126030" y="31928"/>
                  </a:lnTo>
                  <a:cubicBezTo>
                    <a:pt x="127290" y="31928"/>
                    <a:pt x="128298" y="30920"/>
                    <a:pt x="128298" y="29659"/>
                  </a:cubicBezTo>
                  <a:cubicBezTo>
                    <a:pt x="128298" y="28483"/>
                    <a:pt x="127290" y="27475"/>
                    <a:pt x="126030" y="27475"/>
                  </a:cubicBezTo>
                  <a:lnTo>
                    <a:pt x="111747" y="27475"/>
                  </a:lnTo>
                  <a:cubicBezTo>
                    <a:pt x="110654" y="27475"/>
                    <a:pt x="109814" y="26551"/>
                    <a:pt x="109814" y="25458"/>
                  </a:cubicBezTo>
                  <a:lnTo>
                    <a:pt x="109814" y="18233"/>
                  </a:lnTo>
                  <a:lnTo>
                    <a:pt x="123509" y="18233"/>
                  </a:lnTo>
                  <a:cubicBezTo>
                    <a:pt x="124686" y="18233"/>
                    <a:pt x="125694" y="17309"/>
                    <a:pt x="125694" y="16132"/>
                  </a:cubicBezTo>
                  <a:cubicBezTo>
                    <a:pt x="125694" y="14956"/>
                    <a:pt x="124686" y="13948"/>
                    <a:pt x="123509" y="13948"/>
                  </a:cubicBezTo>
                  <a:lnTo>
                    <a:pt x="109814" y="13948"/>
                  </a:lnTo>
                  <a:lnTo>
                    <a:pt x="109814" y="6890"/>
                  </a:lnTo>
                  <a:cubicBezTo>
                    <a:pt x="109814" y="5798"/>
                    <a:pt x="110654" y="4874"/>
                    <a:pt x="111747" y="4874"/>
                  </a:cubicBezTo>
                  <a:lnTo>
                    <a:pt x="126030" y="4874"/>
                  </a:lnTo>
                  <a:cubicBezTo>
                    <a:pt x="127290" y="4874"/>
                    <a:pt x="128298" y="3866"/>
                    <a:pt x="128298" y="2689"/>
                  </a:cubicBezTo>
                  <a:cubicBezTo>
                    <a:pt x="128298" y="1429"/>
                    <a:pt x="127290" y="421"/>
                    <a:pt x="126030" y="421"/>
                  </a:cubicBezTo>
                  <a:close/>
                  <a:moveTo>
                    <a:pt x="12772" y="1"/>
                  </a:moveTo>
                  <a:cubicBezTo>
                    <a:pt x="10335" y="1"/>
                    <a:pt x="8151" y="421"/>
                    <a:pt x="6302" y="1345"/>
                  </a:cubicBezTo>
                  <a:cubicBezTo>
                    <a:pt x="4454" y="2185"/>
                    <a:pt x="3025" y="3362"/>
                    <a:pt x="2017" y="4790"/>
                  </a:cubicBezTo>
                  <a:cubicBezTo>
                    <a:pt x="1009" y="6218"/>
                    <a:pt x="589" y="7815"/>
                    <a:pt x="589" y="9663"/>
                  </a:cubicBezTo>
                  <a:cubicBezTo>
                    <a:pt x="589" y="11343"/>
                    <a:pt x="925" y="12772"/>
                    <a:pt x="1681" y="13864"/>
                  </a:cubicBezTo>
                  <a:cubicBezTo>
                    <a:pt x="2521" y="15040"/>
                    <a:pt x="3782" y="16048"/>
                    <a:pt x="5462" y="16889"/>
                  </a:cubicBezTo>
                  <a:cubicBezTo>
                    <a:pt x="7142" y="17645"/>
                    <a:pt x="9495" y="18317"/>
                    <a:pt x="12352" y="18821"/>
                  </a:cubicBezTo>
                  <a:cubicBezTo>
                    <a:pt x="15208" y="19409"/>
                    <a:pt x="17225" y="19997"/>
                    <a:pt x="18401" y="20669"/>
                  </a:cubicBezTo>
                  <a:cubicBezTo>
                    <a:pt x="19577" y="21426"/>
                    <a:pt x="20165" y="22350"/>
                    <a:pt x="20165" y="23442"/>
                  </a:cubicBezTo>
                  <a:cubicBezTo>
                    <a:pt x="20165" y="24870"/>
                    <a:pt x="19493" y="25963"/>
                    <a:pt x="18233" y="26719"/>
                  </a:cubicBezTo>
                  <a:cubicBezTo>
                    <a:pt x="16889" y="27559"/>
                    <a:pt x="15124" y="27895"/>
                    <a:pt x="12940" y="27895"/>
                  </a:cubicBezTo>
                  <a:cubicBezTo>
                    <a:pt x="10503" y="27895"/>
                    <a:pt x="8571" y="27475"/>
                    <a:pt x="6974" y="26635"/>
                  </a:cubicBezTo>
                  <a:cubicBezTo>
                    <a:pt x="6050" y="26047"/>
                    <a:pt x="5210" y="25374"/>
                    <a:pt x="4454" y="24618"/>
                  </a:cubicBezTo>
                  <a:cubicBezTo>
                    <a:pt x="4016" y="24049"/>
                    <a:pt x="3351" y="23777"/>
                    <a:pt x="2671" y="23777"/>
                  </a:cubicBezTo>
                  <a:cubicBezTo>
                    <a:pt x="2045" y="23777"/>
                    <a:pt x="1408" y="24007"/>
                    <a:pt x="925" y="24450"/>
                  </a:cubicBezTo>
                  <a:cubicBezTo>
                    <a:pt x="85" y="25374"/>
                    <a:pt x="1" y="26887"/>
                    <a:pt x="841" y="27811"/>
                  </a:cubicBezTo>
                  <a:cubicBezTo>
                    <a:pt x="3530" y="30836"/>
                    <a:pt x="7562" y="32348"/>
                    <a:pt x="12940" y="32348"/>
                  </a:cubicBezTo>
                  <a:cubicBezTo>
                    <a:pt x="15460" y="32348"/>
                    <a:pt x="17645" y="32012"/>
                    <a:pt x="19493" y="31256"/>
                  </a:cubicBezTo>
                  <a:cubicBezTo>
                    <a:pt x="21342" y="30500"/>
                    <a:pt x="22854" y="29407"/>
                    <a:pt x="23862" y="27979"/>
                  </a:cubicBezTo>
                  <a:cubicBezTo>
                    <a:pt x="24955" y="26635"/>
                    <a:pt x="25459" y="25038"/>
                    <a:pt x="25459" y="23190"/>
                  </a:cubicBezTo>
                  <a:cubicBezTo>
                    <a:pt x="25459" y="21426"/>
                    <a:pt x="25123" y="19997"/>
                    <a:pt x="24282" y="18905"/>
                  </a:cubicBezTo>
                  <a:cubicBezTo>
                    <a:pt x="23526" y="17729"/>
                    <a:pt x="22350" y="16721"/>
                    <a:pt x="20670" y="15964"/>
                  </a:cubicBezTo>
                  <a:cubicBezTo>
                    <a:pt x="18989" y="15208"/>
                    <a:pt x="16805" y="14536"/>
                    <a:pt x="13948" y="14032"/>
                  </a:cubicBezTo>
                  <a:cubicBezTo>
                    <a:pt x="10923" y="13528"/>
                    <a:pt x="8823" y="12856"/>
                    <a:pt x="7647" y="12100"/>
                  </a:cubicBezTo>
                  <a:cubicBezTo>
                    <a:pt x="6554" y="11343"/>
                    <a:pt x="5966" y="10335"/>
                    <a:pt x="5966" y="9075"/>
                  </a:cubicBezTo>
                  <a:cubicBezTo>
                    <a:pt x="5966" y="7731"/>
                    <a:pt x="6554" y="6638"/>
                    <a:pt x="7731" y="5714"/>
                  </a:cubicBezTo>
                  <a:cubicBezTo>
                    <a:pt x="8907" y="4874"/>
                    <a:pt x="10671" y="4454"/>
                    <a:pt x="12856" y="4454"/>
                  </a:cubicBezTo>
                  <a:cubicBezTo>
                    <a:pt x="15040" y="4454"/>
                    <a:pt x="16805" y="4874"/>
                    <a:pt x="18149" y="5714"/>
                  </a:cubicBezTo>
                  <a:cubicBezTo>
                    <a:pt x="18821" y="6218"/>
                    <a:pt x="19493" y="6806"/>
                    <a:pt x="20081" y="7563"/>
                  </a:cubicBezTo>
                  <a:cubicBezTo>
                    <a:pt x="20601" y="8177"/>
                    <a:pt x="21333" y="8499"/>
                    <a:pt x="22068" y="8499"/>
                  </a:cubicBezTo>
                  <a:cubicBezTo>
                    <a:pt x="22641" y="8499"/>
                    <a:pt x="23216" y="8303"/>
                    <a:pt x="23694" y="7899"/>
                  </a:cubicBezTo>
                  <a:cubicBezTo>
                    <a:pt x="24618" y="6974"/>
                    <a:pt x="24702" y="5462"/>
                    <a:pt x="23862" y="4454"/>
                  </a:cubicBezTo>
                  <a:cubicBezTo>
                    <a:pt x="22770" y="3278"/>
                    <a:pt x="21510" y="2269"/>
                    <a:pt x="20165" y="1597"/>
                  </a:cubicBezTo>
                  <a:cubicBezTo>
                    <a:pt x="18149" y="589"/>
                    <a:pt x="15628" y="1"/>
                    <a:pt x="12772" y="1"/>
                  </a:cubicBezTo>
                  <a:close/>
                  <a:moveTo>
                    <a:pt x="37641" y="1"/>
                  </a:moveTo>
                  <a:cubicBezTo>
                    <a:pt x="36213" y="1"/>
                    <a:pt x="35121" y="1177"/>
                    <a:pt x="35121" y="2605"/>
                  </a:cubicBezTo>
                  <a:lnTo>
                    <a:pt x="35121" y="19829"/>
                  </a:lnTo>
                  <a:cubicBezTo>
                    <a:pt x="35121" y="23946"/>
                    <a:pt x="36213" y="27055"/>
                    <a:pt x="38398" y="29155"/>
                  </a:cubicBezTo>
                  <a:cubicBezTo>
                    <a:pt x="40582" y="31256"/>
                    <a:pt x="43775" y="32348"/>
                    <a:pt x="47976" y="32348"/>
                  </a:cubicBezTo>
                  <a:cubicBezTo>
                    <a:pt x="52093" y="32348"/>
                    <a:pt x="55286" y="31256"/>
                    <a:pt x="57470" y="29155"/>
                  </a:cubicBezTo>
                  <a:cubicBezTo>
                    <a:pt x="59655" y="27055"/>
                    <a:pt x="60747" y="23946"/>
                    <a:pt x="60747" y="19829"/>
                  </a:cubicBezTo>
                  <a:lnTo>
                    <a:pt x="60747" y="2605"/>
                  </a:lnTo>
                  <a:cubicBezTo>
                    <a:pt x="60747" y="1177"/>
                    <a:pt x="59655" y="1"/>
                    <a:pt x="58226" y="1"/>
                  </a:cubicBezTo>
                  <a:cubicBezTo>
                    <a:pt x="56798" y="1"/>
                    <a:pt x="55622" y="1177"/>
                    <a:pt x="55622" y="2605"/>
                  </a:cubicBezTo>
                  <a:lnTo>
                    <a:pt x="55622" y="19241"/>
                  </a:lnTo>
                  <a:cubicBezTo>
                    <a:pt x="55622" y="22182"/>
                    <a:pt x="55033" y="24366"/>
                    <a:pt x="53773" y="25795"/>
                  </a:cubicBezTo>
                  <a:cubicBezTo>
                    <a:pt x="52513" y="27223"/>
                    <a:pt x="50580" y="27895"/>
                    <a:pt x="47976" y="27895"/>
                  </a:cubicBezTo>
                  <a:cubicBezTo>
                    <a:pt x="45287" y="27895"/>
                    <a:pt x="43355" y="27223"/>
                    <a:pt x="42094" y="25795"/>
                  </a:cubicBezTo>
                  <a:cubicBezTo>
                    <a:pt x="40834" y="24366"/>
                    <a:pt x="40246" y="22182"/>
                    <a:pt x="40246" y="19241"/>
                  </a:cubicBezTo>
                  <a:lnTo>
                    <a:pt x="40246" y="2605"/>
                  </a:lnTo>
                  <a:cubicBezTo>
                    <a:pt x="40246" y="1177"/>
                    <a:pt x="39070" y="1"/>
                    <a:pt x="37641" y="1"/>
                  </a:cubicBezTo>
                  <a:close/>
                  <a:moveTo>
                    <a:pt x="82928" y="1"/>
                  </a:moveTo>
                  <a:cubicBezTo>
                    <a:pt x="80491" y="1"/>
                    <a:pt x="78307" y="421"/>
                    <a:pt x="76458" y="1261"/>
                  </a:cubicBezTo>
                  <a:cubicBezTo>
                    <a:pt x="74610" y="2185"/>
                    <a:pt x="73182" y="3278"/>
                    <a:pt x="72257" y="4790"/>
                  </a:cubicBezTo>
                  <a:cubicBezTo>
                    <a:pt x="71249" y="6218"/>
                    <a:pt x="70745" y="7815"/>
                    <a:pt x="70745" y="9579"/>
                  </a:cubicBezTo>
                  <a:cubicBezTo>
                    <a:pt x="70745" y="11259"/>
                    <a:pt x="71165" y="12688"/>
                    <a:pt x="71921" y="13864"/>
                  </a:cubicBezTo>
                  <a:cubicBezTo>
                    <a:pt x="72678" y="15040"/>
                    <a:pt x="73938" y="16048"/>
                    <a:pt x="75618" y="16805"/>
                  </a:cubicBezTo>
                  <a:cubicBezTo>
                    <a:pt x="77383" y="17645"/>
                    <a:pt x="79651" y="18317"/>
                    <a:pt x="82508" y="18821"/>
                  </a:cubicBezTo>
                  <a:cubicBezTo>
                    <a:pt x="85448" y="19409"/>
                    <a:pt x="87465" y="19997"/>
                    <a:pt x="88557" y="20669"/>
                  </a:cubicBezTo>
                  <a:cubicBezTo>
                    <a:pt x="89733" y="21426"/>
                    <a:pt x="90322" y="22266"/>
                    <a:pt x="90322" y="23442"/>
                  </a:cubicBezTo>
                  <a:cubicBezTo>
                    <a:pt x="90322" y="24870"/>
                    <a:pt x="89649" y="25963"/>
                    <a:pt x="88389" y="26719"/>
                  </a:cubicBezTo>
                  <a:cubicBezTo>
                    <a:pt x="87129" y="27559"/>
                    <a:pt x="85364" y="27895"/>
                    <a:pt x="83096" y="27895"/>
                  </a:cubicBezTo>
                  <a:cubicBezTo>
                    <a:pt x="80743" y="27895"/>
                    <a:pt x="78727" y="27475"/>
                    <a:pt x="77131" y="26551"/>
                  </a:cubicBezTo>
                  <a:cubicBezTo>
                    <a:pt x="76206" y="26047"/>
                    <a:pt x="75366" y="25374"/>
                    <a:pt x="74694" y="24534"/>
                  </a:cubicBezTo>
                  <a:cubicBezTo>
                    <a:pt x="74222" y="24019"/>
                    <a:pt x="73574" y="23767"/>
                    <a:pt x="72919" y="23767"/>
                  </a:cubicBezTo>
                  <a:cubicBezTo>
                    <a:pt x="72292" y="23767"/>
                    <a:pt x="71658" y="23998"/>
                    <a:pt x="71165" y="24450"/>
                  </a:cubicBezTo>
                  <a:cubicBezTo>
                    <a:pt x="70241" y="25374"/>
                    <a:pt x="70157" y="26887"/>
                    <a:pt x="70997" y="27811"/>
                  </a:cubicBezTo>
                  <a:cubicBezTo>
                    <a:pt x="73770" y="30836"/>
                    <a:pt x="77803" y="32348"/>
                    <a:pt x="83180" y="32348"/>
                  </a:cubicBezTo>
                  <a:cubicBezTo>
                    <a:pt x="85617" y="32348"/>
                    <a:pt x="87801" y="31928"/>
                    <a:pt x="89649" y="31256"/>
                  </a:cubicBezTo>
                  <a:cubicBezTo>
                    <a:pt x="91582" y="30500"/>
                    <a:pt x="93010" y="29407"/>
                    <a:pt x="94102" y="27979"/>
                  </a:cubicBezTo>
                  <a:cubicBezTo>
                    <a:pt x="95111" y="26635"/>
                    <a:pt x="95615" y="25038"/>
                    <a:pt x="95615" y="23190"/>
                  </a:cubicBezTo>
                  <a:cubicBezTo>
                    <a:pt x="95615" y="21426"/>
                    <a:pt x="95279" y="19997"/>
                    <a:pt x="94523" y="18821"/>
                  </a:cubicBezTo>
                  <a:cubicBezTo>
                    <a:pt x="93766" y="17729"/>
                    <a:pt x="92506" y="16721"/>
                    <a:pt x="90910" y="15964"/>
                  </a:cubicBezTo>
                  <a:cubicBezTo>
                    <a:pt x="89229" y="15208"/>
                    <a:pt x="86961" y="14536"/>
                    <a:pt x="84188" y="14032"/>
                  </a:cubicBezTo>
                  <a:cubicBezTo>
                    <a:pt x="81163" y="13528"/>
                    <a:pt x="79063" y="12856"/>
                    <a:pt x="77887" y="12100"/>
                  </a:cubicBezTo>
                  <a:cubicBezTo>
                    <a:pt x="76710" y="11343"/>
                    <a:pt x="76122" y="10335"/>
                    <a:pt x="76122" y="9075"/>
                  </a:cubicBezTo>
                  <a:cubicBezTo>
                    <a:pt x="76122" y="7731"/>
                    <a:pt x="76710" y="6638"/>
                    <a:pt x="77887" y="5714"/>
                  </a:cubicBezTo>
                  <a:cubicBezTo>
                    <a:pt x="79147" y="4874"/>
                    <a:pt x="80827" y="4454"/>
                    <a:pt x="83012" y="4454"/>
                  </a:cubicBezTo>
                  <a:cubicBezTo>
                    <a:pt x="85196" y="4454"/>
                    <a:pt x="86961" y="4874"/>
                    <a:pt x="88305" y="5714"/>
                  </a:cubicBezTo>
                  <a:cubicBezTo>
                    <a:pt x="89061" y="6218"/>
                    <a:pt x="89733" y="6806"/>
                    <a:pt x="90322" y="7563"/>
                  </a:cubicBezTo>
                  <a:cubicBezTo>
                    <a:pt x="90794" y="8177"/>
                    <a:pt x="91505" y="8499"/>
                    <a:pt x="92232" y="8499"/>
                  </a:cubicBezTo>
                  <a:cubicBezTo>
                    <a:pt x="92797" y="8499"/>
                    <a:pt x="93372" y="8303"/>
                    <a:pt x="93850" y="7899"/>
                  </a:cubicBezTo>
                  <a:cubicBezTo>
                    <a:pt x="94859" y="6974"/>
                    <a:pt x="94943" y="5462"/>
                    <a:pt x="94018" y="4454"/>
                  </a:cubicBezTo>
                  <a:cubicBezTo>
                    <a:pt x="92926" y="3278"/>
                    <a:pt x="91750" y="2269"/>
                    <a:pt x="90322" y="1597"/>
                  </a:cubicBezTo>
                  <a:cubicBezTo>
                    <a:pt x="88305" y="505"/>
                    <a:pt x="85869" y="1"/>
                    <a:pt x="829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1019500" y="2421025"/>
              <a:ext cx="1991275" cy="999975"/>
            </a:xfrm>
            <a:custGeom>
              <a:rect b="b" l="l" r="r" t="t"/>
              <a:pathLst>
                <a:path extrusionOk="0" h="39999" w="79651">
                  <a:moveTo>
                    <a:pt x="74525" y="11745"/>
                  </a:moveTo>
                  <a:cubicBezTo>
                    <a:pt x="74189" y="11745"/>
                    <a:pt x="73853" y="11871"/>
                    <a:pt x="73601" y="12123"/>
                  </a:cubicBezTo>
                  <a:cubicBezTo>
                    <a:pt x="73097" y="12711"/>
                    <a:pt x="73097" y="13636"/>
                    <a:pt x="73853" y="14140"/>
                  </a:cubicBezTo>
                  <a:cubicBezTo>
                    <a:pt x="74063" y="14266"/>
                    <a:pt x="74315" y="14329"/>
                    <a:pt x="74567" y="14329"/>
                  </a:cubicBezTo>
                  <a:cubicBezTo>
                    <a:pt x="74820" y="14329"/>
                    <a:pt x="75072" y="14266"/>
                    <a:pt x="75282" y="14140"/>
                  </a:cubicBezTo>
                  <a:cubicBezTo>
                    <a:pt x="75954" y="13636"/>
                    <a:pt x="76038" y="12711"/>
                    <a:pt x="75450" y="12123"/>
                  </a:cubicBezTo>
                  <a:cubicBezTo>
                    <a:pt x="75198" y="11871"/>
                    <a:pt x="74862" y="11745"/>
                    <a:pt x="74525" y="11745"/>
                  </a:cubicBezTo>
                  <a:close/>
                  <a:moveTo>
                    <a:pt x="72544" y="7616"/>
                  </a:moveTo>
                  <a:cubicBezTo>
                    <a:pt x="72917" y="7616"/>
                    <a:pt x="73299" y="7660"/>
                    <a:pt x="73685" y="7754"/>
                  </a:cubicBezTo>
                  <a:cubicBezTo>
                    <a:pt x="75450" y="8174"/>
                    <a:pt x="76878" y="9603"/>
                    <a:pt x="77298" y="11283"/>
                  </a:cubicBezTo>
                  <a:cubicBezTo>
                    <a:pt x="77977" y="14374"/>
                    <a:pt x="75611" y="17195"/>
                    <a:pt x="72629" y="17195"/>
                  </a:cubicBezTo>
                  <a:cubicBezTo>
                    <a:pt x="72287" y="17195"/>
                    <a:pt x="71938" y="17158"/>
                    <a:pt x="71585" y="17080"/>
                  </a:cubicBezTo>
                  <a:cubicBezTo>
                    <a:pt x="69820" y="16660"/>
                    <a:pt x="68392" y="15232"/>
                    <a:pt x="67972" y="13468"/>
                  </a:cubicBezTo>
                  <a:cubicBezTo>
                    <a:pt x="67226" y="10409"/>
                    <a:pt x="69593" y="7616"/>
                    <a:pt x="72544" y="7616"/>
                  </a:cubicBezTo>
                  <a:close/>
                  <a:moveTo>
                    <a:pt x="61022" y="1"/>
                  </a:moveTo>
                  <a:cubicBezTo>
                    <a:pt x="60565" y="1"/>
                    <a:pt x="60158" y="407"/>
                    <a:pt x="60158" y="865"/>
                  </a:cubicBezTo>
                  <a:cubicBezTo>
                    <a:pt x="60158" y="2629"/>
                    <a:pt x="60242" y="4982"/>
                    <a:pt x="60242" y="7250"/>
                  </a:cubicBezTo>
                  <a:cubicBezTo>
                    <a:pt x="58982" y="5990"/>
                    <a:pt x="56965" y="5234"/>
                    <a:pt x="55453" y="4562"/>
                  </a:cubicBezTo>
                  <a:cubicBezTo>
                    <a:pt x="53689" y="3721"/>
                    <a:pt x="51924" y="3049"/>
                    <a:pt x="50076" y="2461"/>
                  </a:cubicBezTo>
                  <a:cubicBezTo>
                    <a:pt x="46379" y="1369"/>
                    <a:pt x="42514" y="613"/>
                    <a:pt x="38649" y="277"/>
                  </a:cubicBezTo>
                  <a:cubicBezTo>
                    <a:pt x="37134" y="102"/>
                    <a:pt x="35610" y="18"/>
                    <a:pt x="34085" y="18"/>
                  </a:cubicBezTo>
                  <a:cubicBezTo>
                    <a:pt x="31213" y="18"/>
                    <a:pt x="28342" y="316"/>
                    <a:pt x="25542" y="865"/>
                  </a:cubicBezTo>
                  <a:cubicBezTo>
                    <a:pt x="18484" y="2377"/>
                    <a:pt x="11511" y="5738"/>
                    <a:pt x="6218" y="10779"/>
                  </a:cubicBezTo>
                  <a:cubicBezTo>
                    <a:pt x="3025" y="13804"/>
                    <a:pt x="420" y="18173"/>
                    <a:pt x="252" y="22542"/>
                  </a:cubicBezTo>
                  <a:cubicBezTo>
                    <a:pt x="0" y="28843"/>
                    <a:pt x="1765" y="32204"/>
                    <a:pt x="4957" y="35649"/>
                  </a:cubicBezTo>
                  <a:cubicBezTo>
                    <a:pt x="7574" y="38437"/>
                    <a:pt x="11745" y="39998"/>
                    <a:pt x="15795" y="39998"/>
                  </a:cubicBezTo>
                  <a:cubicBezTo>
                    <a:pt x="19677" y="39998"/>
                    <a:pt x="23447" y="38563"/>
                    <a:pt x="25626" y="35396"/>
                  </a:cubicBezTo>
                  <a:cubicBezTo>
                    <a:pt x="27643" y="32456"/>
                    <a:pt x="28063" y="28423"/>
                    <a:pt x="26634" y="25230"/>
                  </a:cubicBezTo>
                  <a:cubicBezTo>
                    <a:pt x="25122" y="21953"/>
                    <a:pt x="21761" y="19601"/>
                    <a:pt x="18232" y="19517"/>
                  </a:cubicBezTo>
                  <a:cubicBezTo>
                    <a:pt x="18085" y="19508"/>
                    <a:pt x="17938" y="19504"/>
                    <a:pt x="17790" y="19504"/>
                  </a:cubicBezTo>
                  <a:cubicBezTo>
                    <a:pt x="15154" y="19504"/>
                    <a:pt x="12466" y="20915"/>
                    <a:pt x="11511" y="23382"/>
                  </a:cubicBezTo>
                  <a:cubicBezTo>
                    <a:pt x="10671" y="25314"/>
                    <a:pt x="11091" y="27667"/>
                    <a:pt x="12603" y="29179"/>
                  </a:cubicBezTo>
                  <a:cubicBezTo>
                    <a:pt x="13113" y="29689"/>
                    <a:pt x="13750" y="30136"/>
                    <a:pt x="14458" y="30136"/>
                  </a:cubicBezTo>
                  <a:cubicBezTo>
                    <a:pt x="14566" y="30136"/>
                    <a:pt x="14676" y="30126"/>
                    <a:pt x="14788" y="30103"/>
                  </a:cubicBezTo>
                  <a:cubicBezTo>
                    <a:pt x="15292" y="30019"/>
                    <a:pt x="15712" y="29599"/>
                    <a:pt x="15796" y="29095"/>
                  </a:cubicBezTo>
                  <a:cubicBezTo>
                    <a:pt x="15880" y="28339"/>
                    <a:pt x="15208" y="27835"/>
                    <a:pt x="14872" y="27331"/>
                  </a:cubicBezTo>
                  <a:cubicBezTo>
                    <a:pt x="14115" y="26238"/>
                    <a:pt x="14284" y="24726"/>
                    <a:pt x="15208" y="23802"/>
                  </a:cubicBezTo>
                  <a:cubicBezTo>
                    <a:pt x="15964" y="23130"/>
                    <a:pt x="17056" y="22878"/>
                    <a:pt x="18148" y="22878"/>
                  </a:cubicBezTo>
                  <a:cubicBezTo>
                    <a:pt x="19157" y="22878"/>
                    <a:pt x="20165" y="23046"/>
                    <a:pt x="21005" y="23550"/>
                  </a:cubicBezTo>
                  <a:cubicBezTo>
                    <a:pt x="22181" y="24222"/>
                    <a:pt x="23022" y="25566"/>
                    <a:pt x="23274" y="26911"/>
                  </a:cubicBezTo>
                  <a:cubicBezTo>
                    <a:pt x="24114" y="31027"/>
                    <a:pt x="20753" y="34388"/>
                    <a:pt x="16300" y="34640"/>
                  </a:cubicBezTo>
                  <a:cubicBezTo>
                    <a:pt x="16154" y="34646"/>
                    <a:pt x="16008" y="34648"/>
                    <a:pt x="15862" y="34648"/>
                  </a:cubicBezTo>
                  <a:cubicBezTo>
                    <a:pt x="13658" y="34648"/>
                    <a:pt x="11485" y="34048"/>
                    <a:pt x="9830" y="32708"/>
                  </a:cubicBezTo>
                  <a:cubicBezTo>
                    <a:pt x="5209" y="29011"/>
                    <a:pt x="4117" y="21533"/>
                    <a:pt x="9326" y="17501"/>
                  </a:cubicBezTo>
                  <a:cubicBezTo>
                    <a:pt x="11787" y="15624"/>
                    <a:pt x="14579" y="14906"/>
                    <a:pt x="17209" y="14906"/>
                  </a:cubicBezTo>
                  <a:cubicBezTo>
                    <a:pt x="19877" y="14906"/>
                    <a:pt x="22378" y="15645"/>
                    <a:pt x="24198" y="16660"/>
                  </a:cubicBezTo>
                  <a:cubicBezTo>
                    <a:pt x="27223" y="18257"/>
                    <a:pt x="29407" y="20861"/>
                    <a:pt x="31087" y="23718"/>
                  </a:cubicBezTo>
                  <a:cubicBezTo>
                    <a:pt x="31928" y="25146"/>
                    <a:pt x="32600" y="26659"/>
                    <a:pt x="33272" y="28171"/>
                  </a:cubicBezTo>
                  <a:cubicBezTo>
                    <a:pt x="33944" y="29599"/>
                    <a:pt x="34532" y="31112"/>
                    <a:pt x="35792" y="32204"/>
                  </a:cubicBezTo>
                  <a:cubicBezTo>
                    <a:pt x="36633" y="32876"/>
                    <a:pt x="37641" y="32876"/>
                    <a:pt x="38733" y="32876"/>
                  </a:cubicBezTo>
                  <a:lnTo>
                    <a:pt x="45035" y="32876"/>
                  </a:lnTo>
                  <a:cubicBezTo>
                    <a:pt x="45959" y="32876"/>
                    <a:pt x="45707" y="32288"/>
                    <a:pt x="45371" y="31952"/>
                  </a:cubicBezTo>
                  <a:cubicBezTo>
                    <a:pt x="44531" y="31112"/>
                    <a:pt x="43354" y="30859"/>
                    <a:pt x="42178" y="30607"/>
                  </a:cubicBezTo>
                  <a:cubicBezTo>
                    <a:pt x="39657" y="29851"/>
                    <a:pt x="39909" y="26490"/>
                    <a:pt x="40666" y="26490"/>
                  </a:cubicBezTo>
                  <a:cubicBezTo>
                    <a:pt x="42934" y="26490"/>
                    <a:pt x="42934" y="26575"/>
                    <a:pt x="44951" y="26575"/>
                  </a:cubicBezTo>
                  <a:cubicBezTo>
                    <a:pt x="45993" y="26544"/>
                    <a:pt x="46777" y="26502"/>
                    <a:pt x="47460" y="26502"/>
                  </a:cubicBezTo>
                  <a:cubicBezTo>
                    <a:pt x="48649" y="26502"/>
                    <a:pt x="49528" y="26629"/>
                    <a:pt x="50916" y="27163"/>
                  </a:cubicBezTo>
                  <a:cubicBezTo>
                    <a:pt x="52176" y="27583"/>
                    <a:pt x="53269" y="28759"/>
                    <a:pt x="54025" y="29851"/>
                  </a:cubicBezTo>
                  <a:cubicBezTo>
                    <a:pt x="54445" y="30439"/>
                    <a:pt x="54781" y="30943"/>
                    <a:pt x="54949" y="31532"/>
                  </a:cubicBezTo>
                  <a:cubicBezTo>
                    <a:pt x="55117" y="31952"/>
                    <a:pt x="55285" y="32456"/>
                    <a:pt x="55621" y="32624"/>
                  </a:cubicBezTo>
                  <a:lnTo>
                    <a:pt x="55705" y="32624"/>
                  </a:lnTo>
                  <a:cubicBezTo>
                    <a:pt x="56153" y="32848"/>
                    <a:pt x="57124" y="32885"/>
                    <a:pt x="57722" y="32885"/>
                  </a:cubicBezTo>
                  <a:cubicBezTo>
                    <a:pt x="58020" y="32885"/>
                    <a:pt x="58226" y="32876"/>
                    <a:pt x="58226" y="32876"/>
                  </a:cubicBezTo>
                  <a:lnTo>
                    <a:pt x="61586" y="32876"/>
                  </a:lnTo>
                  <a:cubicBezTo>
                    <a:pt x="61839" y="32876"/>
                    <a:pt x="64359" y="32876"/>
                    <a:pt x="64275" y="32624"/>
                  </a:cubicBezTo>
                  <a:cubicBezTo>
                    <a:pt x="63939" y="31280"/>
                    <a:pt x="62427" y="31027"/>
                    <a:pt x="61250" y="30355"/>
                  </a:cubicBezTo>
                  <a:cubicBezTo>
                    <a:pt x="60158" y="29683"/>
                    <a:pt x="59150" y="28927"/>
                    <a:pt x="58646" y="27667"/>
                  </a:cubicBezTo>
                  <a:cubicBezTo>
                    <a:pt x="58394" y="26995"/>
                    <a:pt x="58562" y="25482"/>
                    <a:pt x="58982" y="24978"/>
                  </a:cubicBezTo>
                  <a:cubicBezTo>
                    <a:pt x="59318" y="24558"/>
                    <a:pt x="59738" y="24306"/>
                    <a:pt x="60242" y="24222"/>
                  </a:cubicBezTo>
                  <a:cubicBezTo>
                    <a:pt x="60410" y="24194"/>
                    <a:pt x="60588" y="24185"/>
                    <a:pt x="60768" y="24185"/>
                  </a:cubicBezTo>
                  <a:cubicBezTo>
                    <a:pt x="61129" y="24185"/>
                    <a:pt x="61502" y="24222"/>
                    <a:pt x="61839" y="24222"/>
                  </a:cubicBezTo>
                  <a:cubicBezTo>
                    <a:pt x="62511" y="24306"/>
                    <a:pt x="63183" y="24474"/>
                    <a:pt x="63855" y="24558"/>
                  </a:cubicBezTo>
                  <a:cubicBezTo>
                    <a:pt x="65115" y="24726"/>
                    <a:pt x="66376" y="24726"/>
                    <a:pt x="67636" y="24726"/>
                  </a:cubicBezTo>
                  <a:cubicBezTo>
                    <a:pt x="69820" y="24642"/>
                    <a:pt x="71921" y="24306"/>
                    <a:pt x="73937" y="23634"/>
                  </a:cubicBezTo>
                  <a:cubicBezTo>
                    <a:pt x="75366" y="23130"/>
                    <a:pt x="76710" y="22542"/>
                    <a:pt x="77886" y="21617"/>
                  </a:cubicBezTo>
                  <a:cubicBezTo>
                    <a:pt x="78782" y="20945"/>
                    <a:pt x="78932" y="20759"/>
                    <a:pt x="78533" y="20759"/>
                  </a:cubicBezTo>
                  <a:cubicBezTo>
                    <a:pt x="78334" y="20759"/>
                    <a:pt x="77998" y="20805"/>
                    <a:pt x="77550" y="20861"/>
                  </a:cubicBezTo>
                  <a:cubicBezTo>
                    <a:pt x="76566" y="20960"/>
                    <a:pt x="75581" y="21000"/>
                    <a:pt x="74614" y="21000"/>
                  </a:cubicBezTo>
                  <a:cubicBezTo>
                    <a:pt x="73930" y="21000"/>
                    <a:pt x="73254" y="20980"/>
                    <a:pt x="72593" y="20945"/>
                  </a:cubicBezTo>
                  <a:cubicBezTo>
                    <a:pt x="70997" y="20861"/>
                    <a:pt x="69484" y="20693"/>
                    <a:pt x="68140" y="20021"/>
                  </a:cubicBezTo>
                  <a:cubicBezTo>
                    <a:pt x="67048" y="19433"/>
                    <a:pt x="66039" y="18845"/>
                    <a:pt x="65199" y="18005"/>
                  </a:cubicBezTo>
                  <a:cubicBezTo>
                    <a:pt x="65115" y="17837"/>
                    <a:pt x="65031" y="17416"/>
                    <a:pt x="65199" y="17164"/>
                  </a:cubicBezTo>
                  <a:cubicBezTo>
                    <a:pt x="65296" y="17100"/>
                    <a:pt x="65429" y="17073"/>
                    <a:pt x="65566" y="17073"/>
                  </a:cubicBezTo>
                  <a:cubicBezTo>
                    <a:pt x="65787" y="17073"/>
                    <a:pt x="66020" y="17145"/>
                    <a:pt x="66123" y="17248"/>
                  </a:cubicBezTo>
                  <a:cubicBezTo>
                    <a:pt x="67636" y="18509"/>
                    <a:pt x="69904" y="19517"/>
                    <a:pt x="72257" y="19685"/>
                  </a:cubicBezTo>
                  <a:cubicBezTo>
                    <a:pt x="73097" y="19685"/>
                    <a:pt x="73900" y="19722"/>
                    <a:pt x="74715" y="19722"/>
                  </a:cubicBezTo>
                  <a:cubicBezTo>
                    <a:pt x="75123" y="19722"/>
                    <a:pt x="75534" y="19713"/>
                    <a:pt x="75954" y="19685"/>
                  </a:cubicBezTo>
                  <a:lnTo>
                    <a:pt x="78222" y="19685"/>
                  </a:lnTo>
                  <a:cubicBezTo>
                    <a:pt x="78334" y="19685"/>
                    <a:pt x="78502" y="19694"/>
                    <a:pt x="78683" y="19694"/>
                  </a:cubicBezTo>
                  <a:cubicBezTo>
                    <a:pt x="79044" y="19694"/>
                    <a:pt x="79455" y="19657"/>
                    <a:pt x="79567" y="19433"/>
                  </a:cubicBezTo>
                  <a:cubicBezTo>
                    <a:pt x="79651" y="19265"/>
                    <a:pt x="79651" y="19181"/>
                    <a:pt x="79651" y="19097"/>
                  </a:cubicBezTo>
                  <a:cubicBezTo>
                    <a:pt x="79483" y="13972"/>
                    <a:pt x="79062" y="8258"/>
                    <a:pt x="73769" y="5822"/>
                  </a:cubicBezTo>
                  <a:cubicBezTo>
                    <a:pt x="69820" y="4058"/>
                    <a:pt x="63855" y="1285"/>
                    <a:pt x="61418" y="109"/>
                  </a:cubicBezTo>
                  <a:cubicBezTo>
                    <a:pt x="61288" y="34"/>
                    <a:pt x="61153" y="1"/>
                    <a:pt x="610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 name="Google Shape;70;p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1" name="Google Shape;71;p5"/>
          <p:cNvSpPr/>
          <p:nvPr/>
        </p:nvSpPr>
        <p:spPr>
          <a:xfrm>
            <a:off x="7206025" y="4796325"/>
            <a:ext cx="19380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72" name="Google Shape;72;p5"/>
          <p:cNvSpPr/>
          <p:nvPr/>
        </p:nvSpPr>
        <p:spPr>
          <a:xfrm>
            <a:off x="6209925" y="4796325"/>
            <a:ext cx="6627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73" name="Google Shape;73;p5"/>
          <p:cNvSpPr/>
          <p:nvPr/>
        </p:nvSpPr>
        <p:spPr>
          <a:xfrm>
            <a:off x="4564413" y="4796325"/>
            <a:ext cx="1645500" cy="1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74" name="Google Shape;74;p5"/>
          <p:cNvSpPr/>
          <p:nvPr/>
        </p:nvSpPr>
        <p:spPr>
          <a:xfrm>
            <a:off x="6872625" y="4796325"/>
            <a:ext cx="333300" cy="10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75" name="Google Shape;75;p5"/>
          <p:cNvSpPr txBox="1"/>
          <p:nvPr>
            <p:ph idx="12" type="sldNum"/>
          </p:nvPr>
        </p:nvSpPr>
        <p:spPr>
          <a:xfrm>
            <a:off x="3870100" y="4716674"/>
            <a:ext cx="548700" cy="265200"/>
          </a:xfrm>
          <a:prstGeom prst="rect">
            <a:avLst/>
          </a:prstGeom>
        </p:spPr>
        <p:txBody>
          <a:bodyPr anchorCtr="0" anchor="t" bIns="91425" lIns="91425" spcFirstLastPara="1" rIns="91425" wrap="square" tIns="91425">
            <a:normAutofit fontScale="77500" lnSpcReduction="20000"/>
          </a:bodyPr>
          <a:lstStyle>
            <a:lvl1pPr lvl="0" rtl="0" algn="r">
              <a:buNone/>
              <a:defRPr sz="800">
                <a:solidFill>
                  <a:schemeClr val="dk2"/>
                </a:solidFill>
                <a:latin typeface="Poppins SemiBold"/>
                <a:ea typeface="Poppins SemiBold"/>
                <a:cs typeface="Poppins SemiBold"/>
                <a:sym typeface="Poppins SemiBold"/>
              </a:defRPr>
            </a:lvl1pPr>
            <a:lvl2pPr lvl="1" rtl="0" algn="r">
              <a:buNone/>
              <a:defRPr sz="800">
                <a:solidFill>
                  <a:schemeClr val="dk2"/>
                </a:solidFill>
                <a:latin typeface="Poppins SemiBold"/>
                <a:ea typeface="Poppins SemiBold"/>
                <a:cs typeface="Poppins SemiBold"/>
                <a:sym typeface="Poppins SemiBold"/>
              </a:defRPr>
            </a:lvl2pPr>
            <a:lvl3pPr lvl="2" rtl="0" algn="r">
              <a:buNone/>
              <a:defRPr sz="800">
                <a:solidFill>
                  <a:schemeClr val="dk2"/>
                </a:solidFill>
                <a:latin typeface="Poppins SemiBold"/>
                <a:ea typeface="Poppins SemiBold"/>
                <a:cs typeface="Poppins SemiBold"/>
                <a:sym typeface="Poppins SemiBold"/>
              </a:defRPr>
            </a:lvl3pPr>
            <a:lvl4pPr lvl="3" rtl="0" algn="r">
              <a:buNone/>
              <a:defRPr sz="800">
                <a:solidFill>
                  <a:schemeClr val="dk2"/>
                </a:solidFill>
                <a:latin typeface="Poppins SemiBold"/>
                <a:ea typeface="Poppins SemiBold"/>
                <a:cs typeface="Poppins SemiBold"/>
                <a:sym typeface="Poppins SemiBold"/>
              </a:defRPr>
            </a:lvl4pPr>
            <a:lvl5pPr lvl="4" rtl="0" algn="r">
              <a:buNone/>
              <a:defRPr sz="800">
                <a:solidFill>
                  <a:schemeClr val="dk2"/>
                </a:solidFill>
                <a:latin typeface="Poppins SemiBold"/>
                <a:ea typeface="Poppins SemiBold"/>
                <a:cs typeface="Poppins SemiBold"/>
                <a:sym typeface="Poppins SemiBold"/>
              </a:defRPr>
            </a:lvl5pPr>
            <a:lvl6pPr lvl="5" rtl="0" algn="r">
              <a:buNone/>
              <a:defRPr sz="800">
                <a:solidFill>
                  <a:schemeClr val="dk2"/>
                </a:solidFill>
                <a:latin typeface="Poppins SemiBold"/>
                <a:ea typeface="Poppins SemiBold"/>
                <a:cs typeface="Poppins SemiBold"/>
                <a:sym typeface="Poppins SemiBold"/>
              </a:defRPr>
            </a:lvl6pPr>
            <a:lvl7pPr lvl="6" rtl="0" algn="r">
              <a:buNone/>
              <a:defRPr sz="800">
                <a:solidFill>
                  <a:schemeClr val="dk2"/>
                </a:solidFill>
                <a:latin typeface="Poppins SemiBold"/>
                <a:ea typeface="Poppins SemiBold"/>
                <a:cs typeface="Poppins SemiBold"/>
                <a:sym typeface="Poppins SemiBold"/>
              </a:defRPr>
            </a:lvl7pPr>
            <a:lvl8pPr lvl="7" rtl="0" algn="r">
              <a:buNone/>
              <a:defRPr sz="800">
                <a:solidFill>
                  <a:schemeClr val="dk2"/>
                </a:solidFill>
                <a:latin typeface="Poppins SemiBold"/>
                <a:ea typeface="Poppins SemiBold"/>
                <a:cs typeface="Poppins SemiBold"/>
                <a:sym typeface="Poppins SemiBold"/>
              </a:defRPr>
            </a:lvl8pPr>
            <a:lvl9pPr lvl="8" rtl="0" algn="r">
              <a:buNone/>
              <a:defRPr sz="800">
                <a:solidFill>
                  <a:schemeClr val="dk2"/>
                </a:solidFill>
                <a:latin typeface="Poppins SemiBold"/>
                <a:ea typeface="Poppins SemiBold"/>
                <a:cs typeface="Poppins SemiBold"/>
                <a:sym typeface="Poppins SemiBold"/>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body" type="tx">
  <p:cSld name="TITLE_AND_BODY">
    <p:spTree>
      <p:nvGrpSpPr>
        <p:cNvPr id="76" name="Shape 76"/>
        <p:cNvGrpSpPr/>
        <p:nvPr/>
      </p:nvGrpSpPr>
      <p:grpSpPr>
        <a:xfrm>
          <a:off x="0" y="0"/>
          <a:ext cx="0" cy="0"/>
          <a:chOff x="0" y="0"/>
          <a:chExt cx="0" cy="0"/>
        </a:xfrm>
      </p:grpSpPr>
      <p:sp>
        <p:nvSpPr>
          <p:cNvPr id="77" name="Google Shape;77;p6"/>
          <p:cNvSpPr txBox="1"/>
          <p:nvPr>
            <p:ph type="title"/>
          </p:nvPr>
        </p:nvSpPr>
        <p:spPr>
          <a:xfrm>
            <a:off x="311700" y="17590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8" name="Google Shape;78;p6"/>
          <p:cNvSpPr txBox="1"/>
          <p:nvPr>
            <p:ph idx="1" type="body"/>
          </p:nvPr>
        </p:nvSpPr>
        <p:spPr>
          <a:xfrm>
            <a:off x="311700" y="1127975"/>
            <a:ext cx="8520600" cy="32265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Font typeface="SUSE Light"/>
              <a:buChar char="■"/>
              <a:defRPr>
                <a:latin typeface="SUSE Light"/>
                <a:ea typeface="SUSE Light"/>
                <a:cs typeface="SUSE Light"/>
                <a:sym typeface="SUSE Light"/>
              </a:defRPr>
            </a:lvl3pPr>
            <a:lvl4pPr indent="-317500" lvl="3" marL="1828800">
              <a:spcBef>
                <a:spcPts val="0"/>
              </a:spcBef>
              <a:spcAft>
                <a:spcPts val="0"/>
              </a:spcAft>
              <a:buSzPts val="1400"/>
              <a:buFont typeface="SUSE Light"/>
              <a:buChar char="●"/>
              <a:defRPr>
                <a:latin typeface="SUSE Light"/>
                <a:ea typeface="SUSE Light"/>
                <a:cs typeface="SUSE Light"/>
                <a:sym typeface="SUSE Light"/>
              </a:defRPr>
            </a:lvl4pPr>
            <a:lvl5pPr indent="-317500" lvl="4" marL="2286000">
              <a:spcBef>
                <a:spcPts val="0"/>
              </a:spcBef>
              <a:spcAft>
                <a:spcPts val="0"/>
              </a:spcAft>
              <a:buSzPts val="1400"/>
              <a:buFont typeface="SUSE Light"/>
              <a:buChar char="○"/>
              <a:defRPr>
                <a:latin typeface="SUSE Light"/>
                <a:ea typeface="SUSE Light"/>
                <a:cs typeface="SUSE Light"/>
                <a:sym typeface="SUSE Light"/>
              </a:defRPr>
            </a:lvl5pPr>
            <a:lvl6pPr indent="-317500" lvl="5" marL="2743200">
              <a:spcBef>
                <a:spcPts val="0"/>
              </a:spcBef>
              <a:spcAft>
                <a:spcPts val="0"/>
              </a:spcAft>
              <a:buSzPts val="1400"/>
              <a:buFont typeface="SUSE Light"/>
              <a:buChar char="■"/>
              <a:defRPr>
                <a:latin typeface="SUSE Light"/>
                <a:ea typeface="SUSE Light"/>
                <a:cs typeface="SUSE Light"/>
                <a:sym typeface="SUSE Light"/>
              </a:defRPr>
            </a:lvl6pPr>
            <a:lvl7pPr indent="-317500" lvl="6" marL="3200400">
              <a:spcBef>
                <a:spcPts val="0"/>
              </a:spcBef>
              <a:spcAft>
                <a:spcPts val="0"/>
              </a:spcAft>
              <a:buSzPts val="1400"/>
              <a:buFont typeface="SUSE Light"/>
              <a:buChar char="●"/>
              <a:defRPr>
                <a:latin typeface="SUSE Light"/>
                <a:ea typeface="SUSE Light"/>
                <a:cs typeface="SUSE Light"/>
                <a:sym typeface="SUSE Light"/>
              </a:defRPr>
            </a:lvl7pPr>
            <a:lvl8pPr indent="-317500" lvl="7" marL="3657600">
              <a:spcBef>
                <a:spcPts val="0"/>
              </a:spcBef>
              <a:spcAft>
                <a:spcPts val="0"/>
              </a:spcAft>
              <a:buSzPts val="1400"/>
              <a:buFont typeface="SUSE Light"/>
              <a:buChar char="○"/>
              <a:defRPr>
                <a:latin typeface="SUSE Light"/>
                <a:ea typeface="SUSE Light"/>
                <a:cs typeface="SUSE Light"/>
                <a:sym typeface="SUSE Light"/>
              </a:defRPr>
            </a:lvl8pPr>
            <a:lvl9pPr indent="-317500" lvl="8" marL="4114800">
              <a:spcBef>
                <a:spcPts val="0"/>
              </a:spcBef>
              <a:spcAft>
                <a:spcPts val="0"/>
              </a:spcAft>
              <a:buSzPts val="1400"/>
              <a:buFont typeface="SUSE Light"/>
              <a:buChar char="■"/>
              <a:defRPr>
                <a:latin typeface="SUSE Light"/>
                <a:ea typeface="SUSE Light"/>
                <a:cs typeface="SUSE Light"/>
                <a:sym typeface="SUSE Light"/>
              </a:defRPr>
            </a:lvl9pPr>
          </a:lstStyle>
          <a:p/>
        </p:txBody>
      </p:sp>
      <p:sp>
        <p:nvSpPr>
          <p:cNvPr id="79" name="Google Shape;79;p6"/>
          <p:cNvSpPr/>
          <p:nvPr/>
        </p:nvSpPr>
        <p:spPr>
          <a:xfrm>
            <a:off x="7206025" y="4796325"/>
            <a:ext cx="19380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80" name="Google Shape;80;p6"/>
          <p:cNvSpPr/>
          <p:nvPr/>
        </p:nvSpPr>
        <p:spPr>
          <a:xfrm>
            <a:off x="6209925" y="4796325"/>
            <a:ext cx="6627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81" name="Google Shape;81;p6"/>
          <p:cNvSpPr/>
          <p:nvPr/>
        </p:nvSpPr>
        <p:spPr>
          <a:xfrm>
            <a:off x="4564413" y="4796325"/>
            <a:ext cx="1645500" cy="1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82" name="Google Shape;82;p6"/>
          <p:cNvSpPr/>
          <p:nvPr/>
        </p:nvSpPr>
        <p:spPr>
          <a:xfrm>
            <a:off x="6872625" y="4796325"/>
            <a:ext cx="333300" cy="10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83" name="Google Shape;83;p6"/>
          <p:cNvSpPr txBox="1"/>
          <p:nvPr>
            <p:ph idx="12" type="sldNum"/>
          </p:nvPr>
        </p:nvSpPr>
        <p:spPr>
          <a:xfrm>
            <a:off x="3870100" y="4716674"/>
            <a:ext cx="548700" cy="265200"/>
          </a:xfrm>
          <a:prstGeom prst="rect">
            <a:avLst/>
          </a:prstGeom>
        </p:spPr>
        <p:txBody>
          <a:bodyPr anchorCtr="0" anchor="t" bIns="91425" lIns="91425" spcFirstLastPara="1" rIns="91425" wrap="square" tIns="91425">
            <a:normAutofit fontScale="77500" lnSpcReduction="20000"/>
          </a:bodyPr>
          <a:lstStyle>
            <a:lvl1pPr lvl="0" rtl="0" algn="r">
              <a:buNone/>
              <a:defRPr sz="800">
                <a:solidFill>
                  <a:schemeClr val="dk2"/>
                </a:solidFill>
                <a:latin typeface="SUSE SemiBold"/>
                <a:ea typeface="SUSE SemiBold"/>
                <a:cs typeface="SUSE SemiBold"/>
                <a:sym typeface="SUSE SemiBold"/>
              </a:defRPr>
            </a:lvl1pPr>
            <a:lvl2pPr lvl="1" rtl="0" algn="r">
              <a:buNone/>
              <a:defRPr sz="800">
                <a:solidFill>
                  <a:schemeClr val="dk2"/>
                </a:solidFill>
                <a:latin typeface="SUSE SemiBold"/>
                <a:ea typeface="SUSE SemiBold"/>
                <a:cs typeface="SUSE SemiBold"/>
                <a:sym typeface="SUSE SemiBold"/>
              </a:defRPr>
            </a:lvl2pPr>
            <a:lvl3pPr lvl="2" rtl="0" algn="r">
              <a:buNone/>
              <a:defRPr sz="800">
                <a:solidFill>
                  <a:schemeClr val="dk2"/>
                </a:solidFill>
                <a:latin typeface="SUSE SemiBold"/>
                <a:ea typeface="SUSE SemiBold"/>
                <a:cs typeface="SUSE SemiBold"/>
                <a:sym typeface="SUSE SemiBold"/>
              </a:defRPr>
            </a:lvl3pPr>
            <a:lvl4pPr lvl="3" rtl="0" algn="r">
              <a:buNone/>
              <a:defRPr sz="800">
                <a:solidFill>
                  <a:schemeClr val="dk2"/>
                </a:solidFill>
                <a:latin typeface="SUSE SemiBold"/>
                <a:ea typeface="SUSE SemiBold"/>
                <a:cs typeface="SUSE SemiBold"/>
                <a:sym typeface="SUSE SemiBold"/>
              </a:defRPr>
            </a:lvl4pPr>
            <a:lvl5pPr lvl="4" rtl="0" algn="r">
              <a:buNone/>
              <a:defRPr sz="800">
                <a:solidFill>
                  <a:schemeClr val="dk2"/>
                </a:solidFill>
                <a:latin typeface="SUSE SemiBold"/>
                <a:ea typeface="SUSE SemiBold"/>
                <a:cs typeface="SUSE SemiBold"/>
                <a:sym typeface="SUSE SemiBold"/>
              </a:defRPr>
            </a:lvl5pPr>
            <a:lvl6pPr lvl="5" rtl="0" algn="r">
              <a:buNone/>
              <a:defRPr sz="800">
                <a:solidFill>
                  <a:schemeClr val="dk2"/>
                </a:solidFill>
                <a:latin typeface="SUSE SemiBold"/>
                <a:ea typeface="SUSE SemiBold"/>
                <a:cs typeface="SUSE SemiBold"/>
                <a:sym typeface="SUSE SemiBold"/>
              </a:defRPr>
            </a:lvl6pPr>
            <a:lvl7pPr lvl="6" rtl="0" algn="r">
              <a:buNone/>
              <a:defRPr sz="800">
                <a:solidFill>
                  <a:schemeClr val="dk2"/>
                </a:solidFill>
                <a:latin typeface="SUSE SemiBold"/>
                <a:ea typeface="SUSE SemiBold"/>
                <a:cs typeface="SUSE SemiBold"/>
                <a:sym typeface="SUSE SemiBold"/>
              </a:defRPr>
            </a:lvl7pPr>
            <a:lvl8pPr lvl="7" rtl="0" algn="r">
              <a:buNone/>
              <a:defRPr sz="800">
                <a:solidFill>
                  <a:schemeClr val="dk2"/>
                </a:solidFill>
                <a:latin typeface="SUSE SemiBold"/>
                <a:ea typeface="SUSE SemiBold"/>
                <a:cs typeface="SUSE SemiBold"/>
                <a:sym typeface="SUSE SemiBold"/>
              </a:defRPr>
            </a:lvl8pPr>
            <a:lvl9pPr lvl="8" rtl="0" algn="r">
              <a:buNone/>
              <a:defRPr sz="800">
                <a:solidFill>
                  <a:schemeClr val="dk2"/>
                </a:solidFill>
                <a:latin typeface="SUSE SemiBold"/>
                <a:ea typeface="SUSE SemiBold"/>
                <a:cs typeface="SUSE SemiBold"/>
                <a:sym typeface="SUSE SemiBold"/>
              </a:defRPr>
            </a:lvl9pPr>
          </a:lstStyle>
          <a:p>
            <a:pPr indent="0" lvl="0" marL="0" rtl="0" algn="r">
              <a:spcBef>
                <a:spcPts val="0"/>
              </a:spcBef>
              <a:spcAft>
                <a:spcPts val="0"/>
              </a:spcAft>
              <a:buNone/>
            </a:pPr>
            <a:fld id="{00000000-1234-1234-1234-123412341234}" type="slidenum">
              <a:rPr lang="en"/>
              <a:t>‹#›</a:t>
            </a:fld>
            <a:endParaRPr/>
          </a:p>
        </p:txBody>
      </p:sp>
      <p:grpSp>
        <p:nvGrpSpPr>
          <p:cNvPr id="84" name="Google Shape;84;p6"/>
          <p:cNvGrpSpPr/>
          <p:nvPr/>
        </p:nvGrpSpPr>
        <p:grpSpPr>
          <a:xfrm>
            <a:off x="221751" y="4730422"/>
            <a:ext cx="1246356" cy="225094"/>
            <a:chOff x="1019500" y="2421025"/>
            <a:chExt cx="5536900" cy="999975"/>
          </a:xfrm>
        </p:grpSpPr>
        <p:sp>
          <p:nvSpPr>
            <p:cNvPr id="85" name="Google Shape;85;p6"/>
            <p:cNvSpPr/>
            <p:nvPr/>
          </p:nvSpPr>
          <p:spPr>
            <a:xfrm>
              <a:off x="3348925" y="2444725"/>
              <a:ext cx="3207475" cy="808700"/>
            </a:xfrm>
            <a:custGeom>
              <a:rect b="b" l="l" r="r" t="t"/>
              <a:pathLst>
                <a:path extrusionOk="0" h="32348" w="128299">
                  <a:moveTo>
                    <a:pt x="111747" y="421"/>
                  </a:moveTo>
                  <a:cubicBezTo>
                    <a:pt x="108218" y="421"/>
                    <a:pt x="105277" y="3362"/>
                    <a:pt x="105277" y="6890"/>
                  </a:cubicBezTo>
                  <a:lnTo>
                    <a:pt x="105277" y="25458"/>
                  </a:lnTo>
                  <a:cubicBezTo>
                    <a:pt x="105277" y="28987"/>
                    <a:pt x="108218" y="31928"/>
                    <a:pt x="111747" y="31928"/>
                  </a:cubicBezTo>
                  <a:lnTo>
                    <a:pt x="126030" y="31928"/>
                  </a:lnTo>
                  <a:cubicBezTo>
                    <a:pt x="127290" y="31928"/>
                    <a:pt x="128298" y="30920"/>
                    <a:pt x="128298" y="29659"/>
                  </a:cubicBezTo>
                  <a:cubicBezTo>
                    <a:pt x="128298" y="28483"/>
                    <a:pt x="127290" y="27475"/>
                    <a:pt x="126030" y="27475"/>
                  </a:cubicBezTo>
                  <a:lnTo>
                    <a:pt x="111747" y="27475"/>
                  </a:lnTo>
                  <a:cubicBezTo>
                    <a:pt x="110654" y="27475"/>
                    <a:pt x="109814" y="26551"/>
                    <a:pt x="109814" y="25458"/>
                  </a:cubicBezTo>
                  <a:lnTo>
                    <a:pt x="109814" y="18233"/>
                  </a:lnTo>
                  <a:lnTo>
                    <a:pt x="123509" y="18233"/>
                  </a:lnTo>
                  <a:cubicBezTo>
                    <a:pt x="124686" y="18233"/>
                    <a:pt x="125694" y="17309"/>
                    <a:pt x="125694" y="16132"/>
                  </a:cubicBezTo>
                  <a:cubicBezTo>
                    <a:pt x="125694" y="14956"/>
                    <a:pt x="124686" y="13948"/>
                    <a:pt x="123509" y="13948"/>
                  </a:cubicBezTo>
                  <a:lnTo>
                    <a:pt x="109814" y="13948"/>
                  </a:lnTo>
                  <a:lnTo>
                    <a:pt x="109814" y="6890"/>
                  </a:lnTo>
                  <a:cubicBezTo>
                    <a:pt x="109814" y="5798"/>
                    <a:pt x="110654" y="4874"/>
                    <a:pt x="111747" y="4874"/>
                  </a:cubicBezTo>
                  <a:lnTo>
                    <a:pt x="126030" y="4874"/>
                  </a:lnTo>
                  <a:cubicBezTo>
                    <a:pt x="127290" y="4874"/>
                    <a:pt x="128298" y="3866"/>
                    <a:pt x="128298" y="2689"/>
                  </a:cubicBezTo>
                  <a:cubicBezTo>
                    <a:pt x="128298" y="1429"/>
                    <a:pt x="127290" y="421"/>
                    <a:pt x="126030" y="421"/>
                  </a:cubicBezTo>
                  <a:close/>
                  <a:moveTo>
                    <a:pt x="12772" y="1"/>
                  </a:moveTo>
                  <a:cubicBezTo>
                    <a:pt x="10335" y="1"/>
                    <a:pt x="8151" y="421"/>
                    <a:pt x="6302" y="1345"/>
                  </a:cubicBezTo>
                  <a:cubicBezTo>
                    <a:pt x="4454" y="2185"/>
                    <a:pt x="3025" y="3362"/>
                    <a:pt x="2017" y="4790"/>
                  </a:cubicBezTo>
                  <a:cubicBezTo>
                    <a:pt x="1009" y="6218"/>
                    <a:pt x="589" y="7815"/>
                    <a:pt x="589" y="9663"/>
                  </a:cubicBezTo>
                  <a:cubicBezTo>
                    <a:pt x="589" y="11343"/>
                    <a:pt x="925" y="12772"/>
                    <a:pt x="1681" y="13864"/>
                  </a:cubicBezTo>
                  <a:cubicBezTo>
                    <a:pt x="2521" y="15040"/>
                    <a:pt x="3782" y="16048"/>
                    <a:pt x="5462" y="16889"/>
                  </a:cubicBezTo>
                  <a:cubicBezTo>
                    <a:pt x="7142" y="17645"/>
                    <a:pt x="9495" y="18317"/>
                    <a:pt x="12352" y="18821"/>
                  </a:cubicBezTo>
                  <a:cubicBezTo>
                    <a:pt x="15208" y="19409"/>
                    <a:pt x="17225" y="19997"/>
                    <a:pt x="18401" y="20669"/>
                  </a:cubicBezTo>
                  <a:cubicBezTo>
                    <a:pt x="19577" y="21426"/>
                    <a:pt x="20165" y="22350"/>
                    <a:pt x="20165" y="23442"/>
                  </a:cubicBezTo>
                  <a:cubicBezTo>
                    <a:pt x="20165" y="24870"/>
                    <a:pt x="19493" y="25963"/>
                    <a:pt x="18233" y="26719"/>
                  </a:cubicBezTo>
                  <a:cubicBezTo>
                    <a:pt x="16889" y="27559"/>
                    <a:pt x="15124" y="27895"/>
                    <a:pt x="12940" y="27895"/>
                  </a:cubicBezTo>
                  <a:cubicBezTo>
                    <a:pt x="10503" y="27895"/>
                    <a:pt x="8571" y="27475"/>
                    <a:pt x="6974" y="26635"/>
                  </a:cubicBezTo>
                  <a:cubicBezTo>
                    <a:pt x="6050" y="26047"/>
                    <a:pt x="5210" y="25374"/>
                    <a:pt x="4454" y="24618"/>
                  </a:cubicBezTo>
                  <a:cubicBezTo>
                    <a:pt x="4016" y="24049"/>
                    <a:pt x="3351" y="23777"/>
                    <a:pt x="2671" y="23777"/>
                  </a:cubicBezTo>
                  <a:cubicBezTo>
                    <a:pt x="2045" y="23777"/>
                    <a:pt x="1408" y="24007"/>
                    <a:pt x="925" y="24450"/>
                  </a:cubicBezTo>
                  <a:cubicBezTo>
                    <a:pt x="85" y="25374"/>
                    <a:pt x="1" y="26887"/>
                    <a:pt x="841" y="27811"/>
                  </a:cubicBezTo>
                  <a:cubicBezTo>
                    <a:pt x="3530" y="30836"/>
                    <a:pt x="7562" y="32348"/>
                    <a:pt x="12940" y="32348"/>
                  </a:cubicBezTo>
                  <a:cubicBezTo>
                    <a:pt x="15460" y="32348"/>
                    <a:pt x="17645" y="32012"/>
                    <a:pt x="19493" y="31256"/>
                  </a:cubicBezTo>
                  <a:cubicBezTo>
                    <a:pt x="21342" y="30500"/>
                    <a:pt x="22854" y="29407"/>
                    <a:pt x="23862" y="27979"/>
                  </a:cubicBezTo>
                  <a:cubicBezTo>
                    <a:pt x="24955" y="26635"/>
                    <a:pt x="25459" y="25038"/>
                    <a:pt x="25459" y="23190"/>
                  </a:cubicBezTo>
                  <a:cubicBezTo>
                    <a:pt x="25459" y="21426"/>
                    <a:pt x="25123" y="19997"/>
                    <a:pt x="24282" y="18905"/>
                  </a:cubicBezTo>
                  <a:cubicBezTo>
                    <a:pt x="23526" y="17729"/>
                    <a:pt x="22350" y="16721"/>
                    <a:pt x="20670" y="15964"/>
                  </a:cubicBezTo>
                  <a:cubicBezTo>
                    <a:pt x="18989" y="15208"/>
                    <a:pt x="16805" y="14536"/>
                    <a:pt x="13948" y="14032"/>
                  </a:cubicBezTo>
                  <a:cubicBezTo>
                    <a:pt x="10923" y="13528"/>
                    <a:pt x="8823" y="12856"/>
                    <a:pt x="7647" y="12100"/>
                  </a:cubicBezTo>
                  <a:cubicBezTo>
                    <a:pt x="6554" y="11343"/>
                    <a:pt x="5966" y="10335"/>
                    <a:pt x="5966" y="9075"/>
                  </a:cubicBezTo>
                  <a:cubicBezTo>
                    <a:pt x="5966" y="7731"/>
                    <a:pt x="6554" y="6638"/>
                    <a:pt x="7731" y="5714"/>
                  </a:cubicBezTo>
                  <a:cubicBezTo>
                    <a:pt x="8907" y="4874"/>
                    <a:pt x="10671" y="4454"/>
                    <a:pt x="12856" y="4454"/>
                  </a:cubicBezTo>
                  <a:cubicBezTo>
                    <a:pt x="15040" y="4454"/>
                    <a:pt x="16805" y="4874"/>
                    <a:pt x="18149" y="5714"/>
                  </a:cubicBezTo>
                  <a:cubicBezTo>
                    <a:pt x="18821" y="6218"/>
                    <a:pt x="19493" y="6806"/>
                    <a:pt x="20081" y="7563"/>
                  </a:cubicBezTo>
                  <a:cubicBezTo>
                    <a:pt x="20601" y="8177"/>
                    <a:pt x="21333" y="8499"/>
                    <a:pt x="22068" y="8499"/>
                  </a:cubicBezTo>
                  <a:cubicBezTo>
                    <a:pt x="22641" y="8499"/>
                    <a:pt x="23216" y="8303"/>
                    <a:pt x="23694" y="7899"/>
                  </a:cubicBezTo>
                  <a:cubicBezTo>
                    <a:pt x="24618" y="6974"/>
                    <a:pt x="24702" y="5462"/>
                    <a:pt x="23862" y="4454"/>
                  </a:cubicBezTo>
                  <a:cubicBezTo>
                    <a:pt x="22770" y="3278"/>
                    <a:pt x="21510" y="2269"/>
                    <a:pt x="20165" y="1597"/>
                  </a:cubicBezTo>
                  <a:cubicBezTo>
                    <a:pt x="18149" y="589"/>
                    <a:pt x="15628" y="1"/>
                    <a:pt x="12772" y="1"/>
                  </a:cubicBezTo>
                  <a:close/>
                  <a:moveTo>
                    <a:pt x="37641" y="1"/>
                  </a:moveTo>
                  <a:cubicBezTo>
                    <a:pt x="36213" y="1"/>
                    <a:pt x="35121" y="1177"/>
                    <a:pt x="35121" y="2605"/>
                  </a:cubicBezTo>
                  <a:lnTo>
                    <a:pt x="35121" y="19829"/>
                  </a:lnTo>
                  <a:cubicBezTo>
                    <a:pt x="35121" y="23946"/>
                    <a:pt x="36213" y="27055"/>
                    <a:pt x="38398" y="29155"/>
                  </a:cubicBezTo>
                  <a:cubicBezTo>
                    <a:pt x="40582" y="31256"/>
                    <a:pt x="43775" y="32348"/>
                    <a:pt x="47976" y="32348"/>
                  </a:cubicBezTo>
                  <a:cubicBezTo>
                    <a:pt x="52093" y="32348"/>
                    <a:pt x="55286" y="31256"/>
                    <a:pt x="57470" y="29155"/>
                  </a:cubicBezTo>
                  <a:cubicBezTo>
                    <a:pt x="59655" y="27055"/>
                    <a:pt x="60747" y="23946"/>
                    <a:pt x="60747" y="19829"/>
                  </a:cubicBezTo>
                  <a:lnTo>
                    <a:pt x="60747" y="2605"/>
                  </a:lnTo>
                  <a:cubicBezTo>
                    <a:pt x="60747" y="1177"/>
                    <a:pt x="59655" y="1"/>
                    <a:pt x="58226" y="1"/>
                  </a:cubicBezTo>
                  <a:cubicBezTo>
                    <a:pt x="56798" y="1"/>
                    <a:pt x="55622" y="1177"/>
                    <a:pt x="55622" y="2605"/>
                  </a:cubicBezTo>
                  <a:lnTo>
                    <a:pt x="55622" y="19241"/>
                  </a:lnTo>
                  <a:cubicBezTo>
                    <a:pt x="55622" y="22182"/>
                    <a:pt x="55033" y="24366"/>
                    <a:pt x="53773" y="25795"/>
                  </a:cubicBezTo>
                  <a:cubicBezTo>
                    <a:pt x="52513" y="27223"/>
                    <a:pt x="50580" y="27895"/>
                    <a:pt x="47976" y="27895"/>
                  </a:cubicBezTo>
                  <a:cubicBezTo>
                    <a:pt x="45287" y="27895"/>
                    <a:pt x="43355" y="27223"/>
                    <a:pt x="42094" y="25795"/>
                  </a:cubicBezTo>
                  <a:cubicBezTo>
                    <a:pt x="40834" y="24366"/>
                    <a:pt x="40246" y="22182"/>
                    <a:pt x="40246" y="19241"/>
                  </a:cubicBezTo>
                  <a:lnTo>
                    <a:pt x="40246" y="2605"/>
                  </a:lnTo>
                  <a:cubicBezTo>
                    <a:pt x="40246" y="1177"/>
                    <a:pt x="39070" y="1"/>
                    <a:pt x="37641" y="1"/>
                  </a:cubicBezTo>
                  <a:close/>
                  <a:moveTo>
                    <a:pt x="82928" y="1"/>
                  </a:moveTo>
                  <a:cubicBezTo>
                    <a:pt x="80491" y="1"/>
                    <a:pt x="78307" y="421"/>
                    <a:pt x="76458" y="1261"/>
                  </a:cubicBezTo>
                  <a:cubicBezTo>
                    <a:pt x="74610" y="2185"/>
                    <a:pt x="73182" y="3278"/>
                    <a:pt x="72257" y="4790"/>
                  </a:cubicBezTo>
                  <a:cubicBezTo>
                    <a:pt x="71249" y="6218"/>
                    <a:pt x="70745" y="7815"/>
                    <a:pt x="70745" y="9579"/>
                  </a:cubicBezTo>
                  <a:cubicBezTo>
                    <a:pt x="70745" y="11259"/>
                    <a:pt x="71165" y="12688"/>
                    <a:pt x="71921" y="13864"/>
                  </a:cubicBezTo>
                  <a:cubicBezTo>
                    <a:pt x="72678" y="15040"/>
                    <a:pt x="73938" y="16048"/>
                    <a:pt x="75618" y="16805"/>
                  </a:cubicBezTo>
                  <a:cubicBezTo>
                    <a:pt x="77383" y="17645"/>
                    <a:pt x="79651" y="18317"/>
                    <a:pt x="82508" y="18821"/>
                  </a:cubicBezTo>
                  <a:cubicBezTo>
                    <a:pt x="85448" y="19409"/>
                    <a:pt x="87465" y="19997"/>
                    <a:pt x="88557" y="20669"/>
                  </a:cubicBezTo>
                  <a:cubicBezTo>
                    <a:pt x="89733" y="21426"/>
                    <a:pt x="90322" y="22266"/>
                    <a:pt x="90322" y="23442"/>
                  </a:cubicBezTo>
                  <a:cubicBezTo>
                    <a:pt x="90322" y="24870"/>
                    <a:pt x="89649" y="25963"/>
                    <a:pt x="88389" y="26719"/>
                  </a:cubicBezTo>
                  <a:cubicBezTo>
                    <a:pt x="87129" y="27559"/>
                    <a:pt x="85364" y="27895"/>
                    <a:pt x="83096" y="27895"/>
                  </a:cubicBezTo>
                  <a:cubicBezTo>
                    <a:pt x="80743" y="27895"/>
                    <a:pt x="78727" y="27475"/>
                    <a:pt x="77131" y="26551"/>
                  </a:cubicBezTo>
                  <a:cubicBezTo>
                    <a:pt x="76206" y="26047"/>
                    <a:pt x="75366" y="25374"/>
                    <a:pt x="74694" y="24534"/>
                  </a:cubicBezTo>
                  <a:cubicBezTo>
                    <a:pt x="74222" y="24019"/>
                    <a:pt x="73574" y="23767"/>
                    <a:pt x="72919" y="23767"/>
                  </a:cubicBezTo>
                  <a:cubicBezTo>
                    <a:pt x="72292" y="23767"/>
                    <a:pt x="71658" y="23998"/>
                    <a:pt x="71165" y="24450"/>
                  </a:cubicBezTo>
                  <a:cubicBezTo>
                    <a:pt x="70241" y="25374"/>
                    <a:pt x="70157" y="26887"/>
                    <a:pt x="70997" y="27811"/>
                  </a:cubicBezTo>
                  <a:cubicBezTo>
                    <a:pt x="73770" y="30836"/>
                    <a:pt x="77803" y="32348"/>
                    <a:pt x="83180" y="32348"/>
                  </a:cubicBezTo>
                  <a:cubicBezTo>
                    <a:pt x="85617" y="32348"/>
                    <a:pt x="87801" y="31928"/>
                    <a:pt x="89649" y="31256"/>
                  </a:cubicBezTo>
                  <a:cubicBezTo>
                    <a:pt x="91582" y="30500"/>
                    <a:pt x="93010" y="29407"/>
                    <a:pt x="94102" y="27979"/>
                  </a:cubicBezTo>
                  <a:cubicBezTo>
                    <a:pt x="95111" y="26635"/>
                    <a:pt x="95615" y="25038"/>
                    <a:pt x="95615" y="23190"/>
                  </a:cubicBezTo>
                  <a:cubicBezTo>
                    <a:pt x="95615" y="21426"/>
                    <a:pt x="95279" y="19997"/>
                    <a:pt x="94523" y="18821"/>
                  </a:cubicBezTo>
                  <a:cubicBezTo>
                    <a:pt x="93766" y="17729"/>
                    <a:pt x="92506" y="16721"/>
                    <a:pt x="90910" y="15964"/>
                  </a:cubicBezTo>
                  <a:cubicBezTo>
                    <a:pt x="89229" y="15208"/>
                    <a:pt x="86961" y="14536"/>
                    <a:pt x="84188" y="14032"/>
                  </a:cubicBezTo>
                  <a:cubicBezTo>
                    <a:pt x="81163" y="13528"/>
                    <a:pt x="79063" y="12856"/>
                    <a:pt x="77887" y="12100"/>
                  </a:cubicBezTo>
                  <a:cubicBezTo>
                    <a:pt x="76710" y="11343"/>
                    <a:pt x="76122" y="10335"/>
                    <a:pt x="76122" y="9075"/>
                  </a:cubicBezTo>
                  <a:cubicBezTo>
                    <a:pt x="76122" y="7731"/>
                    <a:pt x="76710" y="6638"/>
                    <a:pt x="77887" y="5714"/>
                  </a:cubicBezTo>
                  <a:cubicBezTo>
                    <a:pt x="79147" y="4874"/>
                    <a:pt x="80827" y="4454"/>
                    <a:pt x="83012" y="4454"/>
                  </a:cubicBezTo>
                  <a:cubicBezTo>
                    <a:pt x="85196" y="4454"/>
                    <a:pt x="86961" y="4874"/>
                    <a:pt x="88305" y="5714"/>
                  </a:cubicBezTo>
                  <a:cubicBezTo>
                    <a:pt x="89061" y="6218"/>
                    <a:pt x="89733" y="6806"/>
                    <a:pt x="90322" y="7563"/>
                  </a:cubicBezTo>
                  <a:cubicBezTo>
                    <a:pt x="90794" y="8177"/>
                    <a:pt x="91505" y="8499"/>
                    <a:pt x="92232" y="8499"/>
                  </a:cubicBezTo>
                  <a:cubicBezTo>
                    <a:pt x="92797" y="8499"/>
                    <a:pt x="93372" y="8303"/>
                    <a:pt x="93850" y="7899"/>
                  </a:cubicBezTo>
                  <a:cubicBezTo>
                    <a:pt x="94859" y="6974"/>
                    <a:pt x="94943" y="5462"/>
                    <a:pt x="94018" y="4454"/>
                  </a:cubicBezTo>
                  <a:cubicBezTo>
                    <a:pt x="92926" y="3278"/>
                    <a:pt x="91750" y="2269"/>
                    <a:pt x="90322" y="1597"/>
                  </a:cubicBezTo>
                  <a:cubicBezTo>
                    <a:pt x="88305" y="505"/>
                    <a:pt x="85869" y="1"/>
                    <a:pt x="829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6"/>
            <p:cNvSpPr/>
            <p:nvPr/>
          </p:nvSpPr>
          <p:spPr>
            <a:xfrm>
              <a:off x="1019500" y="2421025"/>
              <a:ext cx="1991275" cy="999975"/>
            </a:xfrm>
            <a:custGeom>
              <a:rect b="b" l="l" r="r" t="t"/>
              <a:pathLst>
                <a:path extrusionOk="0" h="39999" w="79651">
                  <a:moveTo>
                    <a:pt x="74525" y="11745"/>
                  </a:moveTo>
                  <a:cubicBezTo>
                    <a:pt x="74189" y="11745"/>
                    <a:pt x="73853" y="11871"/>
                    <a:pt x="73601" y="12123"/>
                  </a:cubicBezTo>
                  <a:cubicBezTo>
                    <a:pt x="73097" y="12711"/>
                    <a:pt x="73097" y="13636"/>
                    <a:pt x="73853" y="14140"/>
                  </a:cubicBezTo>
                  <a:cubicBezTo>
                    <a:pt x="74063" y="14266"/>
                    <a:pt x="74315" y="14329"/>
                    <a:pt x="74567" y="14329"/>
                  </a:cubicBezTo>
                  <a:cubicBezTo>
                    <a:pt x="74820" y="14329"/>
                    <a:pt x="75072" y="14266"/>
                    <a:pt x="75282" y="14140"/>
                  </a:cubicBezTo>
                  <a:cubicBezTo>
                    <a:pt x="75954" y="13636"/>
                    <a:pt x="76038" y="12711"/>
                    <a:pt x="75450" y="12123"/>
                  </a:cubicBezTo>
                  <a:cubicBezTo>
                    <a:pt x="75198" y="11871"/>
                    <a:pt x="74862" y="11745"/>
                    <a:pt x="74525" y="11745"/>
                  </a:cubicBezTo>
                  <a:close/>
                  <a:moveTo>
                    <a:pt x="72544" y="7616"/>
                  </a:moveTo>
                  <a:cubicBezTo>
                    <a:pt x="72917" y="7616"/>
                    <a:pt x="73299" y="7660"/>
                    <a:pt x="73685" y="7754"/>
                  </a:cubicBezTo>
                  <a:cubicBezTo>
                    <a:pt x="75450" y="8174"/>
                    <a:pt x="76878" y="9603"/>
                    <a:pt x="77298" y="11283"/>
                  </a:cubicBezTo>
                  <a:cubicBezTo>
                    <a:pt x="77977" y="14374"/>
                    <a:pt x="75611" y="17195"/>
                    <a:pt x="72629" y="17195"/>
                  </a:cubicBezTo>
                  <a:cubicBezTo>
                    <a:pt x="72287" y="17195"/>
                    <a:pt x="71938" y="17158"/>
                    <a:pt x="71585" y="17080"/>
                  </a:cubicBezTo>
                  <a:cubicBezTo>
                    <a:pt x="69820" y="16660"/>
                    <a:pt x="68392" y="15232"/>
                    <a:pt x="67972" y="13468"/>
                  </a:cubicBezTo>
                  <a:cubicBezTo>
                    <a:pt x="67226" y="10409"/>
                    <a:pt x="69593" y="7616"/>
                    <a:pt x="72544" y="7616"/>
                  </a:cubicBezTo>
                  <a:close/>
                  <a:moveTo>
                    <a:pt x="61022" y="1"/>
                  </a:moveTo>
                  <a:cubicBezTo>
                    <a:pt x="60565" y="1"/>
                    <a:pt x="60158" y="407"/>
                    <a:pt x="60158" y="865"/>
                  </a:cubicBezTo>
                  <a:cubicBezTo>
                    <a:pt x="60158" y="2629"/>
                    <a:pt x="60242" y="4982"/>
                    <a:pt x="60242" y="7250"/>
                  </a:cubicBezTo>
                  <a:cubicBezTo>
                    <a:pt x="58982" y="5990"/>
                    <a:pt x="56965" y="5234"/>
                    <a:pt x="55453" y="4562"/>
                  </a:cubicBezTo>
                  <a:cubicBezTo>
                    <a:pt x="53689" y="3721"/>
                    <a:pt x="51924" y="3049"/>
                    <a:pt x="50076" y="2461"/>
                  </a:cubicBezTo>
                  <a:cubicBezTo>
                    <a:pt x="46379" y="1369"/>
                    <a:pt x="42514" y="613"/>
                    <a:pt x="38649" y="277"/>
                  </a:cubicBezTo>
                  <a:cubicBezTo>
                    <a:pt x="37134" y="102"/>
                    <a:pt x="35610" y="18"/>
                    <a:pt x="34085" y="18"/>
                  </a:cubicBezTo>
                  <a:cubicBezTo>
                    <a:pt x="31213" y="18"/>
                    <a:pt x="28342" y="316"/>
                    <a:pt x="25542" y="865"/>
                  </a:cubicBezTo>
                  <a:cubicBezTo>
                    <a:pt x="18484" y="2377"/>
                    <a:pt x="11511" y="5738"/>
                    <a:pt x="6218" y="10779"/>
                  </a:cubicBezTo>
                  <a:cubicBezTo>
                    <a:pt x="3025" y="13804"/>
                    <a:pt x="420" y="18173"/>
                    <a:pt x="252" y="22542"/>
                  </a:cubicBezTo>
                  <a:cubicBezTo>
                    <a:pt x="0" y="28843"/>
                    <a:pt x="1765" y="32204"/>
                    <a:pt x="4957" y="35649"/>
                  </a:cubicBezTo>
                  <a:cubicBezTo>
                    <a:pt x="7574" y="38437"/>
                    <a:pt x="11745" y="39998"/>
                    <a:pt x="15795" y="39998"/>
                  </a:cubicBezTo>
                  <a:cubicBezTo>
                    <a:pt x="19677" y="39998"/>
                    <a:pt x="23447" y="38563"/>
                    <a:pt x="25626" y="35396"/>
                  </a:cubicBezTo>
                  <a:cubicBezTo>
                    <a:pt x="27643" y="32456"/>
                    <a:pt x="28063" y="28423"/>
                    <a:pt x="26634" y="25230"/>
                  </a:cubicBezTo>
                  <a:cubicBezTo>
                    <a:pt x="25122" y="21953"/>
                    <a:pt x="21761" y="19601"/>
                    <a:pt x="18232" y="19517"/>
                  </a:cubicBezTo>
                  <a:cubicBezTo>
                    <a:pt x="18085" y="19508"/>
                    <a:pt x="17938" y="19504"/>
                    <a:pt x="17790" y="19504"/>
                  </a:cubicBezTo>
                  <a:cubicBezTo>
                    <a:pt x="15154" y="19504"/>
                    <a:pt x="12466" y="20915"/>
                    <a:pt x="11511" y="23382"/>
                  </a:cubicBezTo>
                  <a:cubicBezTo>
                    <a:pt x="10671" y="25314"/>
                    <a:pt x="11091" y="27667"/>
                    <a:pt x="12603" y="29179"/>
                  </a:cubicBezTo>
                  <a:cubicBezTo>
                    <a:pt x="13113" y="29689"/>
                    <a:pt x="13750" y="30136"/>
                    <a:pt x="14458" y="30136"/>
                  </a:cubicBezTo>
                  <a:cubicBezTo>
                    <a:pt x="14566" y="30136"/>
                    <a:pt x="14676" y="30126"/>
                    <a:pt x="14788" y="30103"/>
                  </a:cubicBezTo>
                  <a:cubicBezTo>
                    <a:pt x="15292" y="30019"/>
                    <a:pt x="15712" y="29599"/>
                    <a:pt x="15796" y="29095"/>
                  </a:cubicBezTo>
                  <a:cubicBezTo>
                    <a:pt x="15880" y="28339"/>
                    <a:pt x="15208" y="27835"/>
                    <a:pt x="14872" y="27331"/>
                  </a:cubicBezTo>
                  <a:cubicBezTo>
                    <a:pt x="14115" y="26238"/>
                    <a:pt x="14284" y="24726"/>
                    <a:pt x="15208" y="23802"/>
                  </a:cubicBezTo>
                  <a:cubicBezTo>
                    <a:pt x="15964" y="23130"/>
                    <a:pt x="17056" y="22878"/>
                    <a:pt x="18148" y="22878"/>
                  </a:cubicBezTo>
                  <a:cubicBezTo>
                    <a:pt x="19157" y="22878"/>
                    <a:pt x="20165" y="23046"/>
                    <a:pt x="21005" y="23550"/>
                  </a:cubicBezTo>
                  <a:cubicBezTo>
                    <a:pt x="22181" y="24222"/>
                    <a:pt x="23022" y="25566"/>
                    <a:pt x="23274" y="26911"/>
                  </a:cubicBezTo>
                  <a:cubicBezTo>
                    <a:pt x="24114" y="31027"/>
                    <a:pt x="20753" y="34388"/>
                    <a:pt x="16300" y="34640"/>
                  </a:cubicBezTo>
                  <a:cubicBezTo>
                    <a:pt x="16154" y="34646"/>
                    <a:pt x="16008" y="34648"/>
                    <a:pt x="15862" y="34648"/>
                  </a:cubicBezTo>
                  <a:cubicBezTo>
                    <a:pt x="13658" y="34648"/>
                    <a:pt x="11485" y="34048"/>
                    <a:pt x="9830" y="32708"/>
                  </a:cubicBezTo>
                  <a:cubicBezTo>
                    <a:pt x="5209" y="29011"/>
                    <a:pt x="4117" y="21533"/>
                    <a:pt x="9326" y="17501"/>
                  </a:cubicBezTo>
                  <a:cubicBezTo>
                    <a:pt x="11787" y="15624"/>
                    <a:pt x="14579" y="14906"/>
                    <a:pt x="17209" y="14906"/>
                  </a:cubicBezTo>
                  <a:cubicBezTo>
                    <a:pt x="19877" y="14906"/>
                    <a:pt x="22378" y="15645"/>
                    <a:pt x="24198" y="16660"/>
                  </a:cubicBezTo>
                  <a:cubicBezTo>
                    <a:pt x="27223" y="18257"/>
                    <a:pt x="29407" y="20861"/>
                    <a:pt x="31087" y="23718"/>
                  </a:cubicBezTo>
                  <a:cubicBezTo>
                    <a:pt x="31928" y="25146"/>
                    <a:pt x="32600" y="26659"/>
                    <a:pt x="33272" y="28171"/>
                  </a:cubicBezTo>
                  <a:cubicBezTo>
                    <a:pt x="33944" y="29599"/>
                    <a:pt x="34532" y="31112"/>
                    <a:pt x="35792" y="32204"/>
                  </a:cubicBezTo>
                  <a:cubicBezTo>
                    <a:pt x="36633" y="32876"/>
                    <a:pt x="37641" y="32876"/>
                    <a:pt x="38733" y="32876"/>
                  </a:cubicBezTo>
                  <a:lnTo>
                    <a:pt x="45035" y="32876"/>
                  </a:lnTo>
                  <a:cubicBezTo>
                    <a:pt x="45959" y="32876"/>
                    <a:pt x="45707" y="32288"/>
                    <a:pt x="45371" y="31952"/>
                  </a:cubicBezTo>
                  <a:cubicBezTo>
                    <a:pt x="44531" y="31112"/>
                    <a:pt x="43354" y="30859"/>
                    <a:pt x="42178" y="30607"/>
                  </a:cubicBezTo>
                  <a:cubicBezTo>
                    <a:pt x="39657" y="29851"/>
                    <a:pt x="39909" y="26490"/>
                    <a:pt x="40666" y="26490"/>
                  </a:cubicBezTo>
                  <a:cubicBezTo>
                    <a:pt x="42934" y="26490"/>
                    <a:pt x="42934" y="26575"/>
                    <a:pt x="44951" y="26575"/>
                  </a:cubicBezTo>
                  <a:cubicBezTo>
                    <a:pt x="45993" y="26544"/>
                    <a:pt x="46777" y="26502"/>
                    <a:pt x="47460" y="26502"/>
                  </a:cubicBezTo>
                  <a:cubicBezTo>
                    <a:pt x="48649" y="26502"/>
                    <a:pt x="49528" y="26629"/>
                    <a:pt x="50916" y="27163"/>
                  </a:cubicBezTo>
                  <a:cubicBezTo>
                    <a:pt x="52176" y="27583"/>
                    <a:pt x="53269" y="28759"/>
                    <a:pt x="54025" y="29851"/>
                  </a:cubicBezTo>
                  <a:cubicBezTo>
                    <a:pt x="54445" y="30439"/>
                    <a:pt x="54781" y="30943"/>
                    <a:pt x="54949" y="31532"/>
                  </a:cubicBezTo>
                  <a:cubicBezTo>
                    <a:pt x="55117" y="31952"/>
                    <a:pt x="55285" y="32456"/>
                    <a:pt x="55621" y="32624"/>
                  </a:cubicBezTo>
                  <a:lnTo>
                    <a:pt x="55705" y="32624"/>
                  </a:lnTo>
                  <a:cubicBezTo>
                    <a:pt x="56153" y="32848"/>
                    <a:pt x="57124" y="32885"/>
                    <a:pt x="57722" y="32885"/>
                  </a:cubicBezTo>
                  <a:cubicBezTo>
                    <a:pt x="58020" y="32885"/>
                    <a:pt x="58226" y="32876"/>
                    <a:pt x="58226" y="32876"/>
                  </a:cubicBezTo>
                  <a:lnTo>
                    <a:pt x="61586" y="32876"/>
                  </a:lnTo>
                  <a:cubicBezTo>
                    <a:pt x="61839" y="32876"/>
                    <a:pt x="64359" y="32876"/>
                    <a:pt x="64275" y="32624"/>
                  </a:cubicBezTo>
                  <a:cubicBezTo>
                    <a:pt x="63939" y="31280"/>
                    <a:pt x="62427" y="31027"/>
                    <a:pt x="61250" y="30355"/>
                  </a:cubicBezTo>
                  <a:cubicBezTo>
                    <a:pt x="60158" y="29683"/>
                    <a:pt x="59150" y="28927"/>
                    <a:pt x="58646" y="27667"/>
                  </a:cubicBezTo>
                  <a:cubicBezTo>
                    <a:pt x="58394" y="26995"/>
                    <a:pt x="58562" y="25482"/>
                    <a:pt x="58982" y="24978"/>
                  </a:cubicBezTo>
                  <a:cubicBezTo>
                    <a:pt x="59318" y="24558"/>
                    <a:pt x="59738" y="24306"/>
                    <a:pt x="60242" y="24222"/>
                  </a:cubicBezTo>
                  <a:cubicBezTo>
                    <a:pt x="60410" y="24194"/>
                    <a:pt x="60588" y="24185"/>
                    <a:pt x="60768" y="24185"/>
                  </a:cubicBezTo>
                  <a:cubicBezTo>
                    <a:pt x="61129" y="24185"/>
                    <a:pt x="61502" y="24222"/>
                    <a:pt x="61839" y="24222"/>
                  </a:cubicBezTo>
                  <a:cubicBezTo>
                    <a:pt x="62511" y="24306"/>
                    <a:pt x="63183" y="24474"/>
                    <a:pt x="63855" y="24558"/>
                  </a:cubicBezTo>
                  <a:cubicBezTo>
                    <a:pt x="65115" y="24726"/>
                    <a:pt x="66376" y="24726"/>
                    <a:pt x="67636" y="24726"/>
                  </a:cubicBezTo>
                  <a:cubicBezTo>
                    <a:pt x="69820" y="24642"/>
                    <a:pt x="71921" y="24306"/>
                    <a:pt x="73937" y="23634"/>
                  </a:cubicBezTo>
                  <a:cubicBezTo>
                    <a:pt x="75366" y="23130"/>
                    <a:pt x="76710" y="22542"/>
                    <a:pt x="77886" y="21617"/>
                  </a:cubicBezTo>
                  <a:cubicBezTo>
                    <a:pt x="78782" y="20945"/>
                    <a:pt x="78932" y="20759"/>
                    <a:pt x="78533" y="20759"/>
                  </a:cubicBezTo>
                  <a:cubicBezTo>
                    <a:pt x="78334" y="20759"/>
                    <a:pt x="77998" y="20805"/>
                    <a:pt x="77550" y="20861"/>
                  </a:cubicBezTo>
                  <a:cubicBezTo>
                    <a:pt x="76566" y="20960"/>
                    <a:pt x="75581" y="21000"/>
                    <a:pt x="74614" y="21000"/>
                  </a:cubicBezTo>
                  <a:cubicBezTo>
                    <a:pt x="73930" y="21000"/>
                    <a:pt x="73254" y="20980"/>
                    <a:pt x="72593" y="20945"/>
                  </a:cubicBezTo>
                  <a:cubicBezTo>
                    <a:pt x="70997" y="20861"/>
                    <a:pt x="69484" y="20693"/>
                    <a:pt x="68140" y="20021"/>
                  </a:cubicBezTo>
                  <a:cubicBezTo>
                    <a:pt x="67048" y="19433"/>
                    <a:pt x="66039" y="18845"/>
                    <a:pt x="65199" y="18005"/>
                  </a:cubicBezTo>
                  <a:cubicBezTo>
                    <a:pt x="65115" y="17837"/>
                    <a:pt x="65031" y="17416"/>
                    <a:pt x="65199" y="17164"/>
                  </a:cubicBezTo>
                  <a:cubicBezTo>
                    <a:pt x="65296" y="17100"/>
                    <a:pt x="65429" y="17073"/>
                    <a:pt x="65566" y="17073"/>
                  </a:cubicBezTo>
                  <a:cubicBezTo>
                    <a:pt x="65787" y="17073"/>
                    <a:pt x="66020" y="17145"/>
                    <a:pt x="66123" y="17248"/>
                  </a:cubicBezTo>
                  <a:cubicBezTo>
                    <a:pt x="67636" y="18509"/>
                    <a:pt x="69904" y="19517"/>
                    <a:pt x="72257" y="19685"/>
                  </a:cubicBezTo>
                  <a:cubicBezTo>
                    <a:pt x="73097" y="19685"/>
                    <a:pt x="73900" y="19722"/>
                    <a:pt x="74715" y="19722"/>
                  </a:cubicBezTo>
                  <a:cubicBezTo>
                    <a:pt x="75123" y="19722"/>
                    <a:pt x="75534" y="19713"/>
                    <a:pt x="75954" y="19685"/>
                  </a:cubicBezTo>
                  <a:lnTo>
                    <a:pt x="78222" y="19685"/>
                  </a:lnTo>
                  <a:cubicBezTo>
                    <a:pt x="78334" y="19685"/>
                    <a:pt x="78502" y="19694"/>
                    <a:pt x="78683" y="19694"/>
                  </a:cubicBezTo>
                  <a:cubicBezTo>
                    <a:pt x="79044" y="19694"/>
                    <a:pt x="79455" y="19657"/>
                    <a:pt x="79567" y="19433"/>
                  </a:cubicBezTo>
                  <a:cubicBezTo>
                    <a:pt x="79651" y="19265"/>
                    <a:pt x="79651" y="19181"/>
                    <a:pt x="79651" y="19097"/>
                  </a:cubicBezTo>
                  <a:cubicBezTo>
                    <a:pt x="79483" y="13972"/>
                    <a:pt x="79062" y="8258"/>
                    <a:pt x="73769" y="5822"/>
                  </a:cubicBezTo>
                  <a:cubicBezTo>
                    <a:pt x="69820" y="4058"/>
                    <a:pt x="63855" y="1285"/>
                    <a:pt x="61418" y="109"/>
                  </a:cubicBezTo>
                  <a:cubicBezTo>
                    <a:pt x="61288" y="34"/>
                    <a:pt x="61153" y="1"/>
                    <a:pt x="610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6"/>
          <p:cNvSpPr txBox="1"/>
          <p:nvPr>
            <p:ph idx="2" type="subTitle"/>
          </p:nvPr>
        </p:nvSpPr>
        <p:spPr>
          <a:xfrm>
            <a:off x="311700" y="686575"/>
            <a:ext cx="8520600" cy="366600"/>
          </a:xfrm>
          <a:prstGeom prst="rect">
            <a:avLst/>
          </a:prstGeom>
        </p:spPr>
        <p:txBody>
          <a:bodyPr anchorCtr="0" anchor="t" bIns="91425" lIns="91425" spcFirstLastPara="1" rIns="91425" wrap="square" tIns="91425">
            <a:normAutofit/>
          </a:bodyPr>
          <a:lstStyle>
            <a:lvl1pPr lvl="0">
              <a:spcBef>
                <a:spcPts val="0"/>
              </a:spcBef>
              <a:spcAft>
                <a:spcPts val="0"/>
              </a:spcAft>
              <a:buSzPts val="1400"/>
              <a:buFont typeface="SUSE SemiBold"/>
              <a:buNone/>
              <a:defRPr sz="1400">
                <a:solidFill>
                  <a:schemeClr val="accent1"/>
                </a:solidFill>
                <a:latin typeface="SUSE SemiBold"/>
                <a:ea typeface="SUSE SemiBold"/>
                <a:cs typeface="SUSE SemiBold"/>
                <a:sym typeface="SUSE SemiBold"/>
              </a:defRPr>
            </a:lvl1pPr>
            <a:lvl2pPr lvl="1">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2pPr>
            <a:lvl3pPr lvl="2">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3pPr>
            <a:lvl4pPr lvl="3">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4pPr>
            <a:lvl5pPr lvl="4">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5pPr>
            <a:lvl6pPr lvl="5">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6pPr>
            <a:lvl7pPr lvl="6">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7pPr>
            <a:lvl8pPr lvl="7">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8pPr>
            <a:lvl9pPr lvl="8">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lainer slide with title, subtitle, body">
  <p:cSld name="TITLE_AND_BODY_1_1">
    <p:spTree>
      <p:nvGrpSpPr>
        <p:cNvPr id="88" name="Shape 88"/>
        <p:cNvGrpSpPr/>
        <p:nvPr/>
      </p:nvGrpSpPr>
      <p:grpSpPr>
        <a:xfrm>
          <a:off x="0" y="0"/>
          <a:ext cx="0" cy="0"/>
          <a:chOff x="0" y="0"/>
          <a:chExt cx="0" cy="0"/>
        </a:xfrm>
      </p:grpSpPr>
      <p:sp>
        <p:nvSpPr>
          <p:cNvPr id="89" name="Google Shape;89;p7"/>
          <p:cNvSpPr/>
          <p:nvPr/>
        </p:nvSpPr>
        <p:spPr>
          <a:xfrm>
            <a:off x="0" y="0"/>
            <a:ext cx="30306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90" name="Google Shape;90;p7"/>
          <p:cNvSpPr txBox="1"/>
          <p:nvPr>
            <p:ph idx="1" type="body"/>
          </p:nvPr>
        </p:nvSpPr>
        <p:spPr>
          <a:xfrm>
            <a:off x="3355400" y="175975"/>
            <a:ext cx="5217300" cy="44211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91" name="Google Shape;91;p7"/>
          <p:cNvSpPr txBox="1"/>
          <p:nvPr>
            <p:ph idx="2" type="subTitle"/>
          </p:nvPr>
        </p:nvSpPr>
        <p:spPr>
          <a:xfrm>
            <a:off x="311550" y="1938150"/>
            <a:ext cx="2552700" cy="2382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2"/>
              </a:buClr>
              <a:buSzPts val="1800"/>
              <a:buNone/>
              <a:defRPr>
                <a:solidFill>
                  <a:schemeClr val="lt2"/>
                </a:solidFill>
              </a:defRPr>
            </a:lvl1pPr>
            <a:lvl2pPr lvl="1">
              <a:spcBef>
                <a:spcPts val="0"/>
              </a:spcBef>
              <a:spcAft>
                <a:spcPts val="0"/>
              </a:spcAft>
              <a:buClr>
                <a:schemeClr val="lt2"/>
              </a:buClr>
              <a:buSzPts val="1400"/>
              <a:buNone/>
              <a:defRPr>
                <a:solidFill>
                  <a:schemeClr val="lt2"/>
                </a:solidFill>
              </a:defRPr>
            </a:lvl2pPr>
            <a:lvl3pPr lvl="2">
              <a:spcBef>
                <a:spcPts val="0"/>
              </a:spcBef>
              <a:spcAft>
                <a:spcPts val="0"/>
              </a:spcAft>
              <a:buClr>
                <a:schemeClr val="lt2"/>
              </a:buClr>
              <a:buSzPts val="1400"/>
              <a:buNone/>
              <a:defRPr>
                <a:solidFill>
                  <a:schemeClr val="lt2"/>
                </a:solidFill>
              </a:defRPr>
            </a:lvl3pPr>
            <a:lvl4pPr lvl="3">
              <a:spcBef>
                <a:spcPts val="0"/>
              </a:spcBef>
              <a:spcAft>
                <a:spcPts val="0"/>
              </a:spcAft>
              <a:buClr>
                <a:schemeClr val="lt2"/>
              </a:buClr>
              <a:buSzPts val="1400"/>
              <a:buNone/>
              <a:defRPr>
                <a:solidFill>
                  <a:schemeClr val="lt2"/>
                </a:solidFill>
              </a:defRPr>
            </a:lvl4pPr>
            <a:lvl5pPr lvl="4">
              <a:spcBef>
                <a:spcPts val="0"/>
              </a:spcBef>
              <a:spcAft>
                <a:spcPts val="0"/>
              </a:spcAft>
              <a:buClr>
                <a:schemeClr val="lt2"/>
              </a:buClr>
              <a:buSzPts val="1400"/>
              <a:buNone/>
              <a:defRPr>
                <a:solidFill>
                  <a:schemeClr val="lt2"/>
                </a:solidFill>
              </a:defRPr>
            </a:lvl5pPr>
            <a:lvl6pPr lvl="5">
              <a:spcBef>
                <a:spcPts val="0"/>
              </a:spcBef>
              <a:spcAft>
                <a:spcPts val="0"/>
              </a:spcAft>
              <a:buClr>
                <a:schemeClr val="lt2"/>
              </a:buClr>
              <a:buSzPts val="1400"/>
              <a:buNone/>
              <a:defRPr>
                <a:solidFill>
                  <a:schemeClr val="lt2"/>
                </a:solidFill>
              </a:defRPr>
            </a:lvl6pPr>
            <a:lvl7pPr lvl="6">
              <a:spcBef>
                <a:spcPts val="0"/>
              </a:spcBef>
              <a:spcAft>
                <a:spcPts val="0"/>
              </a:spcAft>
              <a:buClr>
                <a:schemeClr val="lt2"/>
              </a:buClr>
              <a:buSzPts val="1400"/>
              <a:buNone/>
              <a:defRPr>
                <a:solidFill>
                  <a:schemeClr val="lt2"/>
                </a:solidFill>
              </a:defRPr>
            </a:lvl7pPr>
            <a:lvl8pPr lvl="7">
              <a:spcBef>
                <a:spcPts val="0"/>
              </a:spcBef>
              <a:spcAft>
                <a:spcPts val="0"/>
              </a:spcAft>
              <a:buClr>
                <a:schemeClr val="lt2"/>
              </a:buClr>
              <a:buSzPts val="1400"/>
              <a:buNone/>
              <a:defRPr>
                <a:solidFill>
                  <a:schemeClr val="lt2"/>
                </a:solidFill>
              </a:defRPr>
            </a:lvl8pPr>
            <a:lvl9pPr lvl="8">
              <a:spcBef>
                <a:spcPts val="0"/>
              </a:spcBef>
              <a:spcAft>
                <a:spcPts val="0"/>
              </a:spcAft>
              <a:buClr>
                <a:schemeClr val="lt2"/>
              </a:buClr>
              <a:buSzPts val="1400"/>
              <a:buNone/>
              <a:defRPr>
                <a:solidFill>
                  <a:schemeClr val="lt2"/>
                </a:solidFill>
              </a:defRPr>
            </a:lvl9pPr>
          </a:lstStyle>
          <a:p/>
        </p:txBody>
      </p:sp>
      <p:sp>
        <p:nvSpPr>
          <p:cNvPr id="92" name="Google Shape;92;p7"/>
          <p:cNvSpPr txBox="1"/>
          <p:nvPr>
            <p:ph idx="12" type="sldNum"/>
          </p:nvPr>
        </p:nvSpPr>
        <p:spPr>
          <a:xfrm>
            <a:off x="8420000" y="4716674"/>
            <a:ext cx="548700" cy="265200"/>
          </a:xfrm>
          <a:prstGeom prst="rect">
            <a:avLst/>
          </a:prstGeom>
        </p:spPr>
        <p:txBody>
          <a:bodyPr anchorCtr="0" anchor="t" bIns="91425" lIns="91425" spcFirstLastPara="1" rIns="91425" wrap="square" tIns="91425">
            <a:normAutofit fontScale="77500" lnSpcReduction="20000"/>
          </a:bodyPr>
          <a:lstStyle>
            <a:lvl1pPr lvl="0" rtl="0" algn="r">
              <a:buNone/>
              <a:defRPr sz="800">
                <a:solidFill>
                  <a:schemeClr val="dk2"/>
                </a:solidFill>
                <a:latin typeface="SUSE SemiBold"/>
                <a:ea typeface="SUSE SemiBold"/>
                <a:cs typeface="SUSE SemiBold"/>
                <a:sym typeface="SUSE SemiBold"/>
              </a:defRPr>
            </a:lvl1pPr>
            <a:lvl2pPr lvl="1" rtl="0" algn="r">
              <a:buNone/>
              <a:defRPr sz="800">
                <a:solidFill>
                  <a:schemeClr val="dk2"/>
                </a:solidFill>
                <a:latin typeface="SUSE SemiBold"/>
                <a:ea typeface="SUSE SemiBold"/>
                <a:cs typeface="SUSE SemiBold"/>
                <a:sym typeface="SUSE SemiBold"/>
              </a:defRPr>
            </a:lvl2pPr>
            <a:lvl3pPr lvl="2" rtl="0" algn="r">
              <a:buNone/>
              <a:defRPr sz="800">
                <a:solidFill>
                  <a:schemeClr val="dk2"/>
                </a:solidFill>
                <a:latin typeface="SUSE SemiBold"/>
                <a:ea typeface="SUSE SemiBold"/>
                <a:cs typeface="SUSE SemiBold"/>
                <a:sym typeface="SUSE SemiBold"/>
              </a:defRPr>
            </a:lvl3pPr>
            <a:lvl4pPr lvl="3" rtl="0" algn="r">
              <a:buNone/>
              <a:defRPr sz="800">
                <a:solidFill>
                  <a:schemeClr val="dk2"/>
                </a:solidFill>
                <a:latin typeface="SUSE SemiBold"/>
                <a:ea typeface="SUSE SemiBold"/>
                <a:cs typeface="SUSE SemiBold"/>
                <a:sym typeface="SUSE SemiBold"/>
              </a:defRPr>
            </a:lvl4pPr>
            <a:lvl5pPr lvl="4" rtl="0" algn="r">
              <a:buNone/>
              <a:defRPr sz="800">
                <a:solidFill>
                  <a:schemeClr val="dk2"/>
                </a:solidFill>
                <a:latin typeface="SUSE SemiBold"/>
                <a:ea typeface="SUSE SemiBold"/>
                <a:cs typeface="SUSE SemiBold"/>
                <a:sym typeface="SUSE SemiBold"/>
              </a:defRPr>
            </a:lvl5pPr>
            <a:lvl6pPr lvl="5" rtl="0" algn="r">
              <a:buNone/>
              <a:defRPr sz="800">
                <a:solidFill>
                  <a:schemeClr val="dk2"/>
                </a:solidFill>
                <a:latin typeface="SUSE SemiBold"/>
                <a:ea typeface="SUSE SemiBold"/>
                <a:cs typeface="SUSE SemiBold"/>
                <a:sym typeface="SUSE SemiBold"/>
              </a:defRPr>
            </a:lvl6pPr>
            <a:lvl7pPr lvl="6" rtl="0" algn="r">
              <a:buNone/>
              <a:defRPr sz="800">
                <a:solidFill>
                  <a:schemeClr val="dk2"/>
                </a:solidFill>
                <a:latin typeface="SUSE SemiBold"/>
                <a:ea typeface="SUSE SemiBold"/>
                <a:cs typeface="SUSE SemiBold"/>
                <a:sym typeface="SUSE SemiBold"/>
              </a:defRPr>
            </a:lvl7pPr>
            <a:lvl8pPr lvl="7" rtl="0" algn="r">
              <a:buNone/>
              <a:defRPr sz="800">
                <a:solidFill>
                  <a:schemeClr val="dk2"/>
                </a:solidFill>
                <a:latin typeface="SUSE SemiBold"/>
                <a:ea typeface="SUSE SemiBold"/>
                <a:cs typeface="SUSE SemiBold"/>
                <a:sym typeface="SUSE SemiBold"/>
              </a:defRPr>
            </a:lvl8pPr>
            <a:lvl9pPr lvl="8" rtl="0" algn="r">
              <a:buNone/>
              <a:defRPr sz="800">
                <a:solidFill>
                  <a:schemeClr val="dk2"/>
                </a:solidFill>
                <a:latin typeface="SUSE SemiBold"/>
                <a:ea typeface="SUSE SemiBold"/>
                <a:cs typeface="SUSE SemiBold"/>
                <a:sym typeface="SUSE SemiBold"/>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7"/>
          <p:cNvSpPr txBox="1"/>
          <p:nvPr>
            <p:ph type="title"/>
          </p:nvPr>
        </p:nvSpPr>
        <p:spPr>
          <a:xfrm>
            <a:off x="311700" y="175975"/>
            <a:ext cx="2441100" cy="16173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accent1"/>
              </a:buClr>
              <a:buSzPts val="2800"/>
              <a:buNone/>
              <a:defRPr>
                <a:solidFill>
                  <a:schemeClr val="accent1"/>
                </a:solidFill>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grpSp>
        <p:nvGrpSpPr>
          <p:cNvPr id="94" name="Google Shape;94;p7"/>
          <p:cNvGrpSpPr/>
          <p:nvPr/>
        </p:nvGrpSpPr>
        <p:grpSpPr>
          <a:xfrm>
            <a:off x="221492" y="4730004"/>
            <a:ext cx="1246116" cy="226594"/>
            <a:chOff x="1050943" y="2434161"/>
            <a:chExt cx="5499189" cy="999975"/>
          </a:xfrm>
        </p:grpSpPr>
        <p:sp>
          <p:nvSpPr>
            <p:cNvPr id="95" name="Google Shape;95;p7"/>
            <p:cNvSpPr/>
            <p:nvPr/>
          </p:nvSpPr>
          <p:spPr>
            <a:xfrm>
              <a:off x="3355257" y="2466787"/>
              <a:ext cx="3194875" cy="796100"/>
            </a:xfrm>
            <a:custGeom>
              <a:rect b="b" l="l" r="r" t="t"/>
              <a:pathLst>
                <a:path extrusionOk="0" h="31844" w="127795">
                  <a:moveTo>
                    <a:pt x="111495" y="421"/>
                  </a:moveTo>
                  <a:cubicBezTo>
                    <a:pt x="108050" y="421"/>
                    <a:pt x="105277" y="3194"/>
                    <a:pt x="105277" y="6638"/>
                  </a:cubicBezTo>
                  <a:lnTo>
                    <a:pt x="105277" y="25206"/>
                  </a:lnTo>
                  <a:cubicBezTo>
                    <a:pt x="105277" y="28651"/>
                    <a:pt x="108050" y="31424"/>
                    <a:pt x="111495" y="31424"/>
                  </a:cubicBezTo>
                  <a:lnTo>
                    <a:pt x="125778" y="31424"/>
                  </a:lnTo>
                  <a:cubicBezTo>
                    <a:pt x="126870" y="31424"/>
                    <a:pt x="127794" y="30500"/>
                    <a:pt x="127794" y="29407"/>
                  </a:cubicBezTo>
                  <a:cubicBezTo>
                    <a:pt x="127794" y="28315"/>
                    <a:pt x="126870" y="27391"/>
                    <a:pt x="125778" y="27391"/>
                  </a:cubicBezTo>
                  <a:lnTo>
                    <a:pt x="111495" y="27391"/>
                  </a:lnTo>
                  <a:cubicBezTo>
                    <a:pt x="110318" y="27391"/>
                    <a:pt x="109310" y="26383"/>
                    <a:pt x="109310" y="25206"/>
                  </a:cubicBezTo>
                  <a:lnTo>
                    <a:pt x="109310" y="17813"/>
                  </a:lnTo>
                  <a:lnTo>
                    <a:pt x="123257" y="17813"/>
                  </a:lnTo>
                  <a:cubicBezTo>
                    <a:pt x="124350" y="17813"/>
                    <a:pt x="125190" y="16889"/>
                    <a:pt x="125190" y="15880"/>
                  </a:cubicBezTo>
                  <a:cubicBezTo>
                    <a:pt x="125190" y="14788"/>
                    <a:pt x="124350" y="13948"/>
                    <a:pt x="123257" y="13948"/>
                  </a:cubicBezTo>
                  <a:lnTo>
                    <a:pt x="109310" y="13948"/>
                  </a:lnTo>
                  <a:lnTo>
                    <a:pt x="109310" y="6638"/>
                  </a:lnTo>
                  <a:cubicBezTo>
                    <a:pt x="109310" y="5462"/>
                    <a:pt x="110318" y="4454"/>
                    <a:pt x="111495" y="4454"/>
                  </a:cubicBezTo>
                  <a:lnTo>
                    <a:pt x="125778" y="4454"/>
                  </a:lnTo>
                  <a:cubicBezTo>
                    <a:pt x="126870" y="4454"/>
                    <a:pt x="127794" y="3530"/>
                    <a:pt x="127794" y="2437"/>
                  </a:cubicBezTo>
                  <a:cubicBezTo>
                    <a:pt x="127794" y="1261"/>
                    <a:pt x="126870" y="421"/>
                    <a:pt x="125778" y="421"/>
                  </a:cubicBezTo>
                  <a:close/>
                  <a:moveTo>
                    <a:pt x="12520" y="1"/>
                  </a:moveTo>
                  <a:cubicBezTo>
                    <a:pt x="10083" y="1"/>
                    <a:pt x="7983" y="421"/>
                    <a:pt x="6134" y="1261"/>
                  </a:cubicBezTo>
                  <a:cubicBezTo>
                    <a:pt x="4286" y="2101"/>
                    <a:pt x="2941" y="3194"/>
                    <a:pt x="1933" y="4622"/>
                  </a:cubicBezTo>
                  <a:cubicBezTo>
                    <a:pt x="1009" y="6050"/>
                    <a:pt x="505" y="7647"/>
                    <a:pt x="505" y="9327"/>
                  </a:cubicBezTo>
                  <a:cubicBezTo>
                    <a:pt x="505" y="11007"/>
                    <a:pt x="925" y="12436"/>
                    <a:pt x="1681" y="13528"/>
                  </a:cubicBezTo>
                  <a:cubicBezTo>
                    <a:pt x="2437" y="14620"/>
                    <a:pt x="3614" y="15628"/>
                    <a:pt x="5294" y="16385"/>
                  </a:cubicBezTo>
                  <a:cubicBezTo>
                    <a:pt x="6974" y="17141"/>
                    <a:pt x="9243" y="17813"/>
                    <a:pt x="12100" y="18401"/>
                  </a:cubicBezTo>
                  <a:cubicBezTo>
                    <a:pt x="15040" y="18905"/>
                    <a:pt x="17057" y="19577"/>
                    <a:pt x="18233" y="20249"/>
                  </a:cubicBezTo>
                  <a:cubicBezTo>
                    <a:pt x="19493" y="21006"/>
                    <a:pt x="20081" y="22014"/>
                    <a:pt x="20081" y="23190"/>
                  </a:cubicBezTo>
                  <a:cubicBezTo>
                    <a:pt x="20081" y="24702"/>
                    <a:pt x="19409" y="25879"/>
                    <a:pt x="18065" y="26719"/>
                  </a:cubicBezTo>
                  <a:cubicBezTo>
                    <a:pt x="16805" y="27475"/>
                    <a:pt x="14956" y="27895"/>
                    <a:pt x="12688" y="27895"/>
                  </a:cubicBezTo>
                  <a:cubicBezTo>
                    <a:pt x="10251" y="27895"/>
                    <a:pt x="8235" y="27391"/>
                    <a:pt x="6554" y="26551"/>
                  </a:cubicBezTo>
                  <a:cubicBezTo>
                    <a:pt x="5630" y="26047"/>
                    <a:pt x="4790" y="25290"/>
                    <a:pt x="4034" y="24450"/>
                  </a:cubicBezTo>
                  <a:cubicBezTo>
                    <a:pt x="3698" y="24030"/>
                    <a:pt x="3110" y="23694"/>
                    <a:pt x="2437" y="23694"/>
                  </a:cubicBezTo>
                  <a:cubicBezTo>
                    <a:pt x="1849" y="23694"/>
                    <a:pt x="1261" y="23946"/>
                    <a:pt x="841" y="24366"/>
                  </a:cubicBezTo>
                  <a:cubicBezTo>
                    <a:pt x="1" y="25206"/>
                    <a:pt x="1" y="26551"/>
                    <a:pt x="757" y="27391"/>
                  </a:cubicBezTo>
                  <a:cubicBezTo>
                    <a:pt x="3362" y="30332"/>
                    <a:pt x="7395" y="31844"/>
                    <a:pt x="12688" y="31844"/>
                  </a:cubicBezTo>
                  <a:cubicBezTo>
                    <a:pt x="15124" y="31844"/>
                    <a:pt x="17309" y="31508"/>
                    <a:pt x="19157" y="30752"/>
                  </a:cubicBezTo>
                  <a:cubicBezTo>
                    <a:pt x="21006" y="30080"/>
                    <a:pt x="22434" y="28987"/>
                    <a:pt x="23442" y="27643"/>
                  </a:cubicBezTo>
                  <a:cubicBezTo>
                    <a:pt x="24450" y="26299"/>
                    <a:pt x="24955" y="24702"/>
                    <a:pt x="24955" y="22938"/>
                  </a:cubicBezTo>
                  <a:cubicBezTo>
                    <a:pt x="24955" y="21258"/>
                    <a:pt x="24618" y="19829"/>
                    <a:pt x="23862" y="18737"/>
                  </a:cubicBezTo>
                  <a:cubicBezTo>
                    <a:pt x="23190" y="17645"/>
                    <a:pt x="21930" y="16637"/>
                    <a:pt x="20334" y="15880"/>
                  </a:cubicBezTo>
                  <a:cubicBezTo>
                    <a:pt x="18737" y="15124"/>
                    <a:pt x="16469" y="14536"/>
                    <a:pt x="13696" y="14032"/>
                  </a:cubicBezTo>
                  <a:cubicBezTo>
                    <a:pt x="10587" y="13444"/>
                    <a:pt x="8487" y="12856"/>
                    <a:pt x="7310" y="12016"/>
                  </a:cubicBezTo>
                  <a:cubicBezTo>
                    <a:pt x="6050" y="11259"/>
                    <a:pt x="5462" y="10167"/>
                    <a:pt x="5462" y="8823"/>
                  </a:cubicBezTo>
                  <a:cubicBezTo>
                    <a:pt x="5462" y="7395"/>
                    <a:pt x="6134" y="6218"/>
                    <a:pt x="7310" y="5294"/>
                  </a:cubicBezTo>
                  <a:cubicBezTo>
                    <a:pt x="8571" y="4454"/>
                    <a:pt x="10335" y="3950"/>
                    <a:pt x="12604" y="3950"/>
                  </a:cubicBezTo>
                  <a:cubicBezTo>
                    <a:pt x="14788" y="3950"/>
                    <a:pt x="16637" y="4370"/>
                    <a:pt x="17981" y="5294"/>
                  </a:cubicBezTo>
                  <a:cubicBezTo>
                    <a:pt x="18737" y="5798"/>
                    <a:pt x="19409" y="6386"/>
                    <a:pt x="19997" y="7142"/>
                  </a:cubicBezTo>
                  <a:cubicBezTo>
                    <a:pt x="20418" y="7731"/>
                    <a:pt x="21090" y="8067"/>
                    <a:pt x="21762" y="8067"/>
                  </a:cubicBezTo>
                  <a:cubicBezTo>
                    <a:pt x="22350" y="8067"/>
                    <a:pt x="22854" y="7815"/>
                    <a:pt x="23274" y="7479"/>
                  </a:cubicBezTo>
                  <a:cubicBezTo>
                    <a:pt x="24198" y="6638"/>
                    <a:pt x="24198" y="5294"/>
                    <a:pt x="23442" y="4370"/>
                  </a:cubicBezTo>
                  <a:cubicBezTo>
                    <a:pt x="22350" y="3194"/>
                    <a:pt x="21174" y="2185"/>
                    <a:pt x="19829" y="1513"/>
                  </a:cubicBezTo>
                  <a:cubicBezTo>
                    <a:pt x="17813" y="505"/>
                    <a:pt x="15376" y="1"/>
                    <a:pt x="12520" y="1"/>
                  </a:cubicBezTo>
                  <a:close/>
                  <a:moveTo>
                    <a:pt x="37389" y="1"/>
                  </a:moveTo>
                  <a:cubicBezTo>
                    <a:pt x="36129" y="1"/>
                    <a:pt x="35121" y="1009"/>
                    <a:pt x="35121" y="2353"/>
                  </a:cubicBezTo>
                  <a:lnTo>
                    <a:pt x="35121" y="19577"/>
                  </a:lnTo>
                  <a:cubicBezTo>
                    <a:pt x="35121" y="23610"/>
                    <a:pt x="36129" y="26719"/>
                    <a:pt x="38314" y="28735"/>
                  </a:cubicBezTo>
                  <a:cubicBezTo>
                    <a:pt x="40414" y="30836"/>
                    <a:pt x="43607" y="31844"/>
                    <a:pt x="47724" y="31844"/>
                  </a:cubicBezTo>
                  <a:cubicBezTo>
                    <a:pt x="51757" y="31844"/>
                    <a:pt x="54949" y="30836"/>
                    <a:pt x="57050" y="28735"/>
                  </a:cubicBezTo>
                  <a:cubicBezTo>
                    <a:pt x="59234" y="26719"/>
                    <a:pt x="60327" y="23610"/>
                    <a:pt x="60327" y="19577"/>
                  </a:cubicBezTo>
                  <a:lnTo>
                    <a:pt x="60327" y="2353"/>
                  </a:lnTo>
                  <a:cubicBezTo>
                    <a:pt x="60327" y="1009"/>
                    <a:pt x="59234" y="1"/>
                    <a:pt x="57974" y="1"/>
                  </a:cubicBezTo>
                  <a:cubicBezTo>
                    <a:pt x="56630" y="1"/>
                    <a:pt x="55622" y="1009"/>
                    <a:pt x="55622" y="2353"/>
                  </a:cubicBezTo>
                  <a:lnTo>
                    <a:pt x="55622" y="18989"/>
                  </a:lnTo>
                  <a:cubicBezTo>
                    <a:pt x="55622" y="22014"/>
                    <a:pt x="54949" y="24282"/>
                    <a:pt x="53689" y="25711"/>
                  </a:cubicBezTo>
                  <a:cubicBezTo>
                    <a:pt x="52345" y="27139"/>
                    <a:pt x="50328" y="27895"/>
                    <a:pt x="47724" y="27895"/>
                  </a:cubicBezTo>
                  <a:cubicBezTo>
                    <a:pt x="45035" y="27895"/>
                    <a:pt x="43019" y="27139"/>
                    <a:pt x="41674" y="25711"/>
                  </a:cubicBezTo>
                  <a:cubicBezTo>
                    <a:pt x="40414" y="24282"/>
                    <a:pt x="39742" y="22014"/>
                    <a:pt x="39742" y="18989"/>
                  </a:cubicBezTo>
                  <a:lnTo>
                    <a:pt x="39742" y="2353"/>
                  </a:lnTo>
                  <a:cubicBezTo>
                    <a:pt x="39742" y="1009"/>
                    <a:pt x="38734" y="1"/>
                    <a:pt x="37389" y="1"/>
                  </a:cubicBezTo>
                  <a:close/>
                  <a:moveTo>
                    <a:pt x="82676" y="1"/>
                  </a:moveTo>
                  <a:cubicBezTo>
                    <a:pt x="80323" y="1"/>
                    <a:pt x="78139" y="421"/>
                    <a:pt x="76290" y="1261"/>
                  </a:cubicBezTo>
                  <a:cubicBezTo>
                    <a:pt x="74526" y="2101"/>
                    <a:pt x="73098" y="3194"/>
                    <a:pt x="72173" y="4622"/>
                  </a:cubicBezTo>
                  <a:cubicBezTo>
                    <a:pt x="71165" y="6050"/>
                    <a:pt x="70745" y="7647"/>
                    <a:pt x="70745" y="9327"/>
                  </a:cubicBezTo>
                  <a:cubicBezTo>
                    <a:pt x="70745" y="11007"/>
                    <a:pt x="71081" y="12352"/>
                    <a:pt x="71837" y="13528"/>
                  </a:cubicBezTo>
                  <a:cubicBezTo>
                    <a:pt x="72594" y="14620"/>
                    <a:pt x="73854" y="15628"/>
                    <a:pt x="75450" y="16385"/>
                  </a:cubicBezTo>
                  <a:cubicBezTo>
                    <a:pt x="77131" y="17141"/>
                    <a:pt x="79483" y="17813"/>
                    <a:pt x="82340" y="18401"/>
                  </a:cubicBezTo>
                  <a:cubicBezTo>
                    <a:pt x="85281" y="18905"/>
                    <a:pt x="87297" y="19493"/>
                    <a:pt x="88473" y="20249"/>
                  </a:cubicBezTo>
                  <a:cubicBezTo>
                    <a:pt x="89650" y="21006"/>
                    <a:pt x="90322" y="22014"/>
                    <a:pt x="90322" y="23190"/>
                  </a:cubicBezTo>
                  <a:cubicBezTo>
                    <a:pt x="90322" y="24702"/>
                    <a:pt x="89650" y="25879"/>
                    <a:pt x="88305" y="26719"/>
                  </a:cubicBezTo>
                  <a:cubicBezTo>
                    <a:pt x="86961" y="27475"/>
                    <a:pt x="85112" y="27895"/>
                    <a:pt x="82844" y="27895"/>
                  </a:cubicBezTo>
                  <a:cubicBezTo>
                    <a:pt x="80407" y="27895"/>
                    <a:pt x="78391" y="27391"/>
                    <a:pt x="76795" y="26551"/>
                  </a:cubicBezTo>
                  <a:cubicBezTo>
                    <a:pt x="75870" y="26047"/>
                    <a:pt x="75030" y="25290"/>
                    <a:pt x="74274" y="24450"/>
                  </a:cubicBezTo>
                  <a:cubicBezTo>
                    <a:pt x="73854" y="23946"/>
                    <a:pt x="73266" y="23694"/>
                    <a:pt x="72594" y="23694"/>
                  </a:cubicBezTo>
                  <a:cubicBezTo>
                    <a:pt x="72005" y="23694"/>
                    <a:pt x="71501" y="23946"/>
                    <a:pt x="71081" y="24366"/>
                  </a:cubicBezTo>
                  <a:cubicBezTo>
                    <a:pt x="70241" y="25206"/>
                    <a:pt x="70157" y="26551"/>
                    <a:pt x="70913" y="27391"/>
                  </a:cubicBezTo>
                  <a:cubicBezTo>
                    <a:pt x="73602" y="30332"/>
                    <a:pt x="77635" y="31844"/>
                    <a:pt x="82928" y="31844"/>
                  </a:cubicBezTo>
                  <a:cubicBezTo>
                    <a:pt x="85365" y="31844"/>
                    <a:pt x="87465" y="31508"/>
                    <a:pt x="89313" y="30752"/>
                  </a:cubicBezTo>
                  <a:cubicBezTo>
                    <a:pt x="91162" y="29996"/>
                    <a:pt x="92674" y="28987"/>
                    <a:pt x="93682" y="27643"/>
                  </a:cubicBezTo>
                  <a:cubicBezTo>
                    <a:pt x="94691" y="26299"/>
                    <a:pt x="95195" y="24702"/>
                    <a:pt x="95195" y="22938"/>
                  </a:cubicBezTo>
                  <a:cubicBezTo>
                    <a:pt x="95195" y="21258"/>
                    <a:pt x="94775" y="19829"/>
                    <a:pt x="94103" y="18737"/>
                  </a:cubicBezTo>
                  <a:cubicBezTo>
                    <a:pt x="93346" y="17645"/>
                    <a:pt x="92170" y="16637"/>
                    <a:pt x="90490" y="15880"/>
                  </a:cubicBezTo>
                  <a:cubicBezTo>
                    <a:pt x="88893" y="15124"/>
                    <a:pt x="86625" y="14536"/>
                    <a:pt x="83852" y="14032"/>
                  </a:cubicBezTo>
                  <a:cubicBezTo>
                    <a:pt x="80743" y="13444"/>
                    <a:pt x="78727" y="12772"/>
                    <a:pt x="77467" y="12016"/>
                  </a:cubicBezTo>
                  <a:cubicBezTo>
                    <a:pt x="76290" y="11259"/>
                    <a:pt x="75618" y="10167"/>
                    <a:pt x="75618" y="8823"/>
                  </a:cubicBezTo>
                  <a:cubicBezTo>
                    <a:pt x="75618" y="7395"/>
                    <a:pt x="76290" y="6218"/>
                    <a:pt x="77551" y="5294"/>
                  </a:cubicBezTo>
                  <a:cubicBezTo>
                    <a:pt x="78811" y="4370"/>
                    <a:pt x="80575" y="3950"/>
                    <a:pt x="82760" y="3950"/>
                  </a:cubicBezTo>
                  <a:cubicBezTo>
                    <a:pt x="85028" y="3950"/>
                    <a:pt x="86877" y="4370"/>
                    <a:pt x="88221" y="5294"/>
                  </a:cubicBezTo>
                  <a:cubicBezTo>
                    <a:pt x="88977" y="5714"/>
                    <a:pt x="89650" y="6386"/>
                    <a:pt x="90238" y="7142"/>
                  </a:cubicBezTo>
                  <a:cubicBezTo>
                    <a:pt x="90658" y="7731"/>
                    <a:pt x="91246" y="8067"/>
                    <a:pt x="92002" y="8067"/>
                  </a:cubicBezTo>
                  <a:cubicBezTo>
                    <a:pt x="92506" y="8067"/>
                    <a:pt x="93010" y="7815"/>
                    <a:pt x="93430" y="7479"/>
                  </a:cubicBezTo>
                  <a:cubicBezTo>
                    <a:pt x="94355" y="6638"/>
                    <a:pt x="94439" y="5210"/>
                    <a:pt x="93598" y="4370"/>
                  </a:cubicBezTo>
                  <a:cubicBezTo>
                    <a:pt x="92590" y="3194"/>
                    <a:pt x="91330" y="2185"/>
                    <a:pt x="89986" y="1513"/>
                  </a:cubicBezTo>
                  <a:cubicBezTo>
                    <a:pt x="87969" y="505"/>
                    <a:pt x="85533" y="1"/>
                    <a:pt x="8267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7"/>
            <p:cNvSpPr/>
            <p:nvPr/>
          </p:nvSpPr>
          <p:spPr>
            <a:xfrm>
              <a:off x="1050943" y="2434161"/>
              <a:ext cx="1991275" cy="999975"/>
            </a:xfrm>
            <a:custGeom>
              <a:rect b="b" l="l" r="r" t="t"/>
              <a:pathLst>
                <a:path extrusionOk="0" h="39999" w="79651">
                  <a:moveTo>
                    <a:pt x="74452" y="11745"/>
                  </a:moveTo>
                  <a:cubicBezTo>
                    <a:pt x="74777" y="11745"/>
                    <a:pt x="75114" y="11871"/>
                    <a:pt x="75366" y="12123"/>
                  </a:cubicBezTo>
                  <a:cubicBezTo>
                    <a:pt x="75954" y="12711"/>
                    <a:pt x="75870" y="13636"/>
                    <a:pt x="75198" y="14140"/>
                  </a:cubicBezTo>
                  <a:cubicBezTo>
                    <a:pt x="74988" y="14266"/>
                    <a:pt x="74735" y="14329"/>
                    <a:pt x="74483" y="14329"/>
                  </a:cubicBezTo>
                  <a:cubicBezTo>
                    <a:pt x="74231" y="14329"/>
                    <a:pt x="73979" y="14266"/>
                    <a:pt x="73769" y="14140"/>
                  </a:cubicBezTo>
                  <a:cubicBezTo>
                    <a:pt x="73097" y="13636"/>
                    <a:pt x="73013" y="12711"/>
                    <a:pt x="73601" y="12123"/>
                  </a:cubicBezTo>
                  <a:cubicBezTo>
                    <a:pt x="73811" y="11871"/>
                    <a:pt x="74126" y="11745"/>
                    <a:pt x="74452" y="11745"/>
                  </a:cubicBezTo>
                  <a:close/>
                  <a:moveTo>
                    <a:pt x="72593" y="8847"/>
                  </a:moveTo>
                  <a:cubicBezTo>
                    <a:pt x="70661" y="8847"/>
                    <a:pt x="69064" y="10443"/>
                    <a:pt x="69064" y="12375"/>
                  </a:cubicBezTo>
                  <a:cubicBezTo>
                    <a:pt x="69064" y="14392"/>
                    <a:pt x="70661" y="15904"/>
                    <a:pt x="72593" y="15904"/>
                  </a:cubicBezTo>
                  <a:cubicBezTo>
                    <a:pt x="74609" y="15904"/>
                    <a:pt x="76122" y="14392"/>
                    <a:pt x="76122" y="12375"/>
                  </a:cubicBezTo>
                  <a:cubicBezTo>
                    <a:pt x="76122" y="10443"/>
                    <a:pt x="74609" y="8847"/>
                    <a:pt x="72593" y="8847"/>
                  </a:cubicBezTo>
                  <a:close/>
                  <a:moveTo>
                    <a:pt x="72544" y="7616"/>
                  </a:moveTo>
                  <a:cubicBezTo>
                    <a:pt x="72917" y="7616"/>
                    <a:pt x="73299" y="7660"/>
                    <a:pt x="73685" y="7754"/>
                  </a:cubicBezTo>
                  <a:cubicBezTo>
                    <a:pt x="75450" y="8174"/>
                    <a:pt x="76878" y="9603"/>
                    <a:pt x="77298" y="11283"/>
                  </a:cubicBezTo>
                  <a:cubicBezTo>
                    <a:pt x="77977" y="14374"/>
                    <a:pt x="75611" y="17195"/>
                    <a:pt x="72629" y="17195"/>
                  </a:cubicBezTo>
                  <a:cubicBezTo>
                    <a:pt x="72287" y="17195"/>
                    <a:pt x="71938" y="17158"/>
                    <a:pt x="71585" y="17080"/>
                  </a:cubicBezTo>
                  <a:cubicBezTo>
                    <a:pt x="69820" y="16660"/>
                    <a:pt x="68392" y="15232"/>
                    <a:pt x="67972" y="13468"/>
                  </a:cubicBezTo>
                  <a:cubicBezTo>
                    <a:pt x="67226" y="10409"/>
                    <a:pt x="69593" y="7616"/>
                    <a:pt x="72544" y="7616"/>
                  </a:cubicBezTo>
                  <a:close/>
                  <a:moveTo>
                    <a:pt x="61022" y="1"/>
                  </a:moveTo>
                  <a:cubicBezTo>
                    <a:pt x="60565" y="1"/>
                    <a:pt x="60158" y="407"/>
                    <a:pt x="60158" y="865"/>
                  </a:cubicBezTo>
                  <a:cubicBezTo>
                    <a:pt x="60158" y="2629"/>
                    <a:pt x="60242" y="4982"/>
                    <a:pt x="60242" y="7250"/>
                  </a:cubicBezTo>
                  <a:cubicBezTo>
                    <a:pt x="58982" y="5990"/>
                    <a:pt x="56965" y="5234"/>
                    <a:pt x="55453" y="4562"/>
                  </a:cubicBezTo>
                  <a:cubicBezTo>
                    <a:pt x="53689" y="3721"/>
                    <a:pt x="51924" y="3049"/>
                    <a:pt x="50076" y="2461"/>
                  </a:cubicBezTo>
                  <a:cubicBezTo>
                    <a:pt x="46379" y="1369"/>
                    <a:pt x="42514" y="613"/>
                    <a:pt x="38649" y="277"/>
                  </a:cubicBezTo>
                  <a:cubicBezTo>
                    <a:pt x="37134" y="102"/>
                    <a:pt x="35620" y="18"/>
                    <a:pt x="34105" y="18"/>
                  </a:cubicBezTo>
                  <a:cubicBezTo>
                    <a:pt x="31251" y="18"/>
                    <a:pt x="28396" y="316"/>
                    <a:pt x="25542" y="865"/>
                  </a:cubicBezTo>
                  <a:cubicBezTo>
                    <a:pt x="18484" y="2377"/>
                    <a:pt x="11511" y="5738"/>
                    <a:pt x="6218" y="10779"/>
                  </a:cubicBezTo>
                  <a:cubicBezTo>
                    <a:pt x="3025" y="13804"/>
                    <a:pt x="420" y="18173"/>
                    <a:pt x="252" y="22542"/>
                  </a:cubicBezTo>
                  <a:cubicBezTo>
                    <a:pt x="0" y="28843"/>
                    <a:pt x="1765" y="32204"/>
                    <a:pt x="4957" y="35649"/>
                  </a:cubicBezTo>
                  <a:cubicBezTo>
                    <a:pt x="7574" y="38437"/>
                    <a:pt x="11745" y="39998"/>
                    <a:pt x="15795" y="39998"/>
                  </a:cubicBezTo>
                  <a:cubicBezTo>
                    <a:pt x="19677" y="39998"/>
                    <a:pt x="23447" y="38563"/>
                    <a:pt x="25626" y="35396"/>
                  </a:cubicBezTo>
                  <a:cubicBezTo>
                    <a:pt x="27643" y="32456"/>
                    <a:pt x="28063" y="28423"/>
                    <a:pt x="26634" y="25230"/>
                  </a:cubicBezTo>
                  <a:cubicBezTo>
                    <a:pt x="25122" y="21953"/>
                    <a:pt x="21761" y="19601"/>
                    <a:pt x="18232" y="19517"/>
                  </a:cubicBezTo>
                  <a:cubicBezTo>
                    <a:pt x="18085" y="19508"/>
                    <a:pt x="17938" y="19504"/>
                    <a:pt x="17790" y="19504"/>
                  </a:cubicBezTo>
                  <a:cubicBezTo>
                    <a:pt x="15154" y="19504"/>
                    <a:pt x="12466" y="20915"/>
                    <a:pt x="11511" y="23382"/>
                  </a:cubicBezTo>
                  <a:cubicBezTo>
                    <a:pt x="10671" y="25314"/>
                    <a:pt x="11091" y="27667"/>
                    <a:pt x="12603" y="29179"/>
                  </a:cubicBezTo>
                  <a:cubicBezTo>
                    <a:pt x="13113" y="29689"/>
                    <a:pt x="13750" y="30136"/>
                    <a:pt x="14458" y="30136"/>
                  </a:cubicBezTo>
                  <a:cubicBezTo>
                    <a:pt x="14566" y="30136"/>
                    <a:pt x="14676" y="30126"/>
                    <a:pt x="14788" y="30103"/>
                  </a:cubicBezTo>
                  <a:cubicBezTo>
                    <a:pt x="15292" y="30019"/>
                    <a:pt x="15712" y="29599"/>
                    <a:pt x="15796" y="29095"/>
                  </a:cubicBezTo>
                  <a:cubicBezTo>
                    <a:pt x="15880" y="28339"/>
                    <a:pt x="15208" y="27835"/>
                    <a:pt x="14872" y="27331"/>
                  </a:cubicBezTo>
                  <a:cubicBezTo>
                    <a:pt x="14115" y="26238"/>
                    <a:pt x="14284" y="24726"/>
                    <a:pt x="15208" y="23802"/>
                  </a:cubicBezTo>
                  <a:cubicBezTo>
                    <a:pt x="15964" y="23130"/>
                    <a:pt x="17056" y="22878"/>
                    <a:pt x="18148" y="22878"/>
                  </a:cubicBezTo>
                  <a:cubicBezTo>
                    <a:pt x="19157" y="22878"/>
                    <a:pt x="20165" y="23046"/>
                    <a:pt x="21005" y="23550"/>
                  </a:cubicBezTo>
                  <a:cubicBezTo>
                    <a:pt x="22181" y="24222"/>
                    <a:pt x="23022" y="25566"/>
                    <a:pt x="23274" y="26911"/>
                  </a:cubicBezTo>
                  <a:cubicBezTo>
                    <a:pt x="24114" y="31027"/>
                    <a:pt x="20753" y="34388"/>
                    <a:pt x="16300" y="34640"/>
                  </a:cubicBezTo>
                  <a:cubicBezTo>
                    <a:pt x="16154" y="34646"/>
                    <a:pt x="16008" y="34648"/>
                    <a:pt x="15862" y="34648"/>
                  </a:cubicBezTo>
                  <a:cubicBezTo>
                    <a:pt x="13658" y="34648"/>
                    <a:pt x="11485" y="34048"/>
                    <a:pt x="9830" y="32708"/>
                  </a:cubicBezTo>
                  <a:cubicBezTo>
                    <a:pt x="5209" y="29011"/>
                    <a:pt x="4117" y="21533"/>
                    <a:pt x="9326" y="17501"/>
                  </a:cubicBezTo>
                  <a:cubicBezTo>
                    <a:pt x="11787" y="15624"/>
                    <a:pt x="14579" y="14906"/>
                    <a:pt x="17209" y="14906"/>
                  </a:cubicBezTo>
                  <a:cubicBezTo>
                    <a:pt x="19877" y="14906"/>
                    <a:pt x="22378" y="15645"/>
                    <a:pt x="24198" y="16660"/>
                  </a:cubicBezTo>
                  <a:cubicBezTo>
                    <a:pt x="27223" y="18257"/>
                    <a:pt x="29407" y="20861"/>
                    <a:pt x="31087" y="23718"/>
                  </a:cubicBezTo>
                  <a:cubicBezTo>
                    <a:pt x="31928" y="25146"/>
                    <a:pt x="32600" y="26659"/>
                    <a:pt x="33272" y="28171"/>
                  </a:cubicBezTo>
                  <a:cubicBezTo>
                    <a:pt x="33944" y="29599"/>
                    <a:pt x="34532" y="31112"/>
                    <a:pt x="35792" y="32204"/>
                  </a:cubicBezTo>
                  <a:cubicBezTo>
                    <a:pt x="36633" y="32876"/>
                    <a:pt x="37641" y="32876"/>
                    <a:pt x="38733" y="32876"/>
                  </a:cubicBezTo>
                  <a:lnTo>
                    <a:pt x="45035" y="32876"/>
                  </a:lnTo>
                  <a:cubicBezTo>
                    <a:pt x="45959" y="32876"/>
                    <a:pt x="45707" y="32288"/>
                    <a:pt x="45371" y="31952"/>
                  </a:cubicBezTo>
                  <a:cubicBezTo>
                    <a:pt x="44531" y="31112"/>
                    <a:pt x="43354" y="30859"/>
                    <a:pt x="42178" y="30607"/>
                  </a:cubicBezTo>
                  <a:cubicBezTo>
                    <a:pt x="39657" y="29851"/>
                    <a:pt x="39909" y="26490"/>
                    <a:pt x="40582" y="26490"/>
                  </a:cubicBezTo>
                  <a:cubicBezTo>
                    <a:pt x="42934" y="26490"/>
                    <a:pt x="42934" y="26575"/>
                    <a:pt x="44951" y="26575"/>
                  </a:cubicBezTo>
                  <a:cubicBezTo>
                    <a:pt x="45993" y="26544"/>
                    <a:pt x="46777" y="26502"/>
                    <a:pt x="47460" y="26502"/>
                  </a:cubicBezTo>
                  <a:cubicBezTo>
                    <a:pt x="48649" y="26502"/>
                    <a:pt x="49528" y="26629"/>
                    <a:pt x="50916" y="27163"/>
                  </a:cubicBezTo>
                  <a:cubicBezTo>
                    <a:pt x="52176" y="27583"/>
                    <a:pt x="53269" y="28759"/>
                    <a:pt x="54025" y="29851"/>
                  </a:cubicBezTo>
                  <a:cubicBezTo>
                    <a:pt x="54445" y="30439"/>
                    <a:pt x="54781" y="30943"/>
                    <a:pt x="54949" y="31532"/>
                  </a:cubicBezTo>
                  <a:cubicBezTo>
                    <a:pt x="55117" y="31952"/>
                    <a:pt x="55285" y="32456"/>
                    <a:pt x="55621" y="32624"/>
                  </a:cubicBezTo>
                  <a:lnTo>
                    <a:pt x="55705" y="32624"/>
                  </a:lnTo>
                  <a:cubicBezTo>
                    <a:pt x="56153" y="32848"/>
                    <a:pt x="57124" y="32885"/>
                    <a:pt x="57722" y="32885"/>
                  </a:cubicBezTo>
                  <a:cubicBezTo>
                    <a:pt x="58020" y="32885"/>
                    <a:pt x="58226" y="32876"/>
                    <a:pt x="58226" y="32876"/>
                  </a:cubicBezTo>
                  <a:lnTo>
                    <a:pt x="61586" y="32876"/>
                  </a:lnTo>
                  <a:cubicBezTo>
                    <a:pt x="61839" y="32876"/>
                    <a:pt x="64359" y="32876"/>
                    <a:pt x="64275" y="32624"/>
                  </a:cubicBezTo>
                  <a:cubicBezTo>
                    <a:pt x="63939" y="31280"/>
                    <a:pt x="62427" y="31027"/>
                    <a:pt x="61250" y="30355"/>
                  </a:cubicBezTo>
                  <a:cubicBezTo>
                    <a:pt x="60158" y="29683"/>
                    <a:pt x="59150" y="28927"/>
                    <a:pt x="58646" y="27667"/>
                  </a:cubicBezTo>
                  <a:cubicBezTo>
                    <a:pt x="58394" y="26995"/>
                    <a:pt x="58562" y="25482"/>
                    <a:pt x="58982" y="24978"/>
                  </a:cubicBezTo>
                  <a:cubicBezTo>
                    <a:pt x="59318" y="24558"/>
                    <a:pt x="59738" y="24306"/>
                    <a:pt x="60242" y="24222"/>
                  </a:cubicBezTo>
                  <a:cubicBezTo>
                    <a:pt x="60410" y="24194"/>
                    <a:pt x="60588" y="24185"/>
                    <a:pt x="60768" y="24185"/>
                  </a:cubicBezTo>
                  <a:cubicBezTo>
                    <a:pt x="61129" y="24185"/>
                    <a:pt x="61502" y="24222"/>
                    <a:pt x="61839" y="24222"/>
                  </a:cubicBezTo>
                  <a:cubicBezTo>
                    <a:pt x="62511" y="24306"/>
                    <a:pt x="63183" y="24474"/>
                    <a:pt x="63855" y="24558"/>
                  </a:cubicBezTo>
                  <a:cubicBezTo>
                    <a:pt x="65115" y="24726"/>
                    <a:pt x="66376" y="24726"/>
                    <a:pt x="67636" y="24726"/>
                  </a:cubicBezTo>
                  <a:cubicBezTo>
                    <a:pt x="69820" y="24642"/>
                    <a:pt x="71921" y="24306"/>
                    <a:pt x="73937" y="23634"/>
                  </a:cubicBezTo>
                  <a:cubicBezTo>
                    <a:pt x="75366" y="23130"/>
                    <a:pt x="76710" y="22542"/>
                    <a:pt x="77886" y="21617"/>
                  </a:cubicBezTo>
                  <a:cubicBezTo>
                    <a:pt x="78782" y="20945"/>
                    <a:pt x="78932" y="20759"/>
                    <a:pt x="78533" y="20759"/>
                  </a:cubicBezTo>
                  <a:cubicBezTo>
                    <a:pt x="78334" y="20759"/>
                    <a:pt x="77998" y="20805"/>
                    <a:pt x="77550" y="20861"/>
                  </a:cubicBezTo>
                  <a:cubicBezTo>
                    <a:pt x="76566" y="20960"/>
                    <a:pt x="75581" y="21000"/>
                    <a:pt x="74614" y="21000"/>
                  </a:cubicBezTo>
                  <a:cubicBezTo>
                    <a:pt x="73930" y="21000"/>
                    <a:pt x="73254" y="20980"/>
                    <a:pt x="72593" y="20945"/>
                  </a:cubicBezTo>
                  <a:cubicBezTo>
                    <a:pt x="70997" y="20861"/>
                    <a:pt x="69484" y="20693"/>
                    <a:pt x="68140" y="20021"/>
                  </a:cubicBezTo>
                  <a:cubicBezTo>
                    <a:pt x="67048" y="19433"/>
                    <a:pt x="66039" y="18845"/>
                    <a:pt x="65199" y="18005"/>
                  </a:cubicBezTo>
                  <a:cubicBezTo>
                    <a:pt x="65115" y="17837"/>
                    <a:pt x="65031" y="17416"/>
                    <a:pt x="65199" y="17164"/>
                  </a:cubicBezTo>
                  <a:cubicBezTo>
                    <a:pt x="65296" y="17100"/>
                    <a:pt x="65429" y="17073"/>
                    <a:pt x="65566" y="17073"/>
                  </a:cubicBezTo>
                  <a:cubicBezTo>
                    <a:pt x="65787" y="17073"/>
                    <a:pt x="66020" y="17145"/>
                    <a:pt x="66123" y="17248"/>
                  </a:cubicBezTo>
                  <a:cubicBezTo>
                    <a:pt x="67636" y="18509"/>
                    <a:pt x="69904" y="19517"/>
                    <a:pt x="72257" y="19685"/>
                  </a:cubicBezTo>
                  <a:cubicBezTo>
                    <a:pt x="73097" y="19685"/>
                    <a:pt x="73900" y="19722"/>
                    <a:pt x="74715" y="19722"/>
                  </a:cubicBezTo>
                  <a:cubicBezTo>
                    <a:pt x="75123" y="19722"/>
                    <a:pt x="75534" y="19713"/>
                    <a:pt x="75954" y="19685"/>
                  </a:cubicBezTo>
                  <a:lnTo>
                    <a:pt x="78222" y="19685"/>
                  </a:lnTo>
                  <a:cubicBezTo>
                    <a:pt x="78334" y="19685"/>
                    <a:pt x="78502" y="19694"/>
                    <a:pt x="78683" y="19694"/>
                  </a:cubicBezTo>
                  <a:cubicBezTo>
                    <a:pt x="79044" y="19694"/>
                    <a:pt x="79455" y="19657"/>
                    <a:pt x="79567" y="19433"/>
                  </a:cubicBezTo>
                  <a:cubicBezTo>
                    <a:pt x="79651" y="19265"/>
                    <a:pt x="79651" y="19181"/>
                    <a:pt x="79651" y="19097"/>
                  </a:cubicBezTo>
                  <a:cubicBezTo>
                    <a:pt x="79483" y="13972"/>
                    <a:pt x="79062" y="8258"/>
                    <a:pt x="73769" y="5822"/>
                  </a:cubicBezTo>
                  <a:cubicBezTo>
                    <a:pt x="69820" y="4058"/>
                    <a:pt x="63855" y="1285"/>
                    <a:pt x="61418" y="109"/>
                  </a:cubicBezTo>
                  <a:cubicBezTo>
                    <a:pt x="61288" y="34"/>
                    <a:pt x="61153" y="1"/>
                    <a:pt x="61022" y="1"/>
                  </a:cubicBezTo>
                  <a:close/>
                </a:path>
              </a:pathLst>
            </a:custGeom>
            <a:solidFill>
              <a:srgbClr val="30BA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extLst>
    <p:ext uri="{DCECCB84-F9BA-43D5-87BE-67443E8EF086}">
      <p15:sldGuideLst>
        <p15:guide id="1" pos="1909">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dark">
  <p:cSld name="TITLE_AND_BODY_1_2">
    <p:bg>
      <p:bgPr>
        <a:solidFill>
          <a:schemeClr val="dk1"/>
        </a:solidFill>
      </p:bgPr>
    </p:bg>
    <p:spTree>
      <p:nvGrpSpPr>
        <p:cNvPr id="97" name="Shape 97"/>
        <p:cNvGrpSpPr/>
        <p:nvPr/>
      </p:nvGrpSpPr>
      <p:grpSpPr>
        <a:xfrm>
          <a:off x="0" y="0"/>
          <a:ext cx="0" cy="0"/>
          <a:chOff x="0" y="0"/>
          <a:chExt cx="0" cy="0"/>
        </a:xfrm>
      </p:grpSpPr>
      <p:grpSp>
        <p:nvGrpSpPr>
          <p:cNvPr id="98" name="Google Shape;98;p8"/>
          <p:cNvGrpSpPr/>
          <p:nvPr/>
        </p:nvGrpSpPr>
        <p:grpSpPr>
          <a:xfrm>
            <a:off x="219329" y="4729755"/>
            <a:ext cx="1255446" cy="227094"/>
            <a:chOff x="1019500" y="2421025"/>
            <a:chExt cx="5530600" cy="999975"/>
          </a:xfrm>
        </p:grpSpPr>
        <p:sp>
          <p:nvSpPr>
            <p:cNvPr id="99" name="Google Shape;99;p8"/>
            <p:cNvSpPr/>
            <p:nvPr/>
          </p:nvSpPr>
          <p:spPr>
            <a:xfrm>
              <a:off x="3355225" y="2451025"/>
              <a:ext cx="3194875" cy="796100"/>
            </a:xfrm>
            <a:custGeom>
              <a:rect b="b" l="l" r="r" t="t"/>
              <a:pathLst>
                <a:path extrusionOk="0" h="31844" w="127795">
                  <a:moveTo>
                    <a:pt x="111495" y="421"/>
                  </a:moveTo>
                  <a:cubicBezTo>
                    <a:pt x="108050" y="421"/>
                    <a:pt x="105277" y="3194"/>
                    <a:pt x="105277" y="6638"/>
                  </a:cubicBezTo>
                  <a:lnTo>
                    <a:pt x="105277" y="25206"/>
                  </a:lnTo>
                  <a:cubicBezTo>
                    <a:pt x="105277" y="28651"/>
                    <a:pt x="108050" y="31424"/>
                    <a:pt x="111495" y="31424"/>
                  </a:cubicBezTo>
                  <a:lnTo>
                    <a:pt x="125778" y="31424"/>
                  </a:lnTo>
                  <a:cubicBezTo>
                    <a:pt x="126870" y="31424"/>
                    <a:pt x="127794" y="30500"/>
                    <a:pt x="127794" y="29407"/>
                  </a:cubicBezTo>
                  <a:cubicBezTo>
                    <a:pt x="127794" y="28315"/>
                    <a:pt x="126870" y="27391"/>
                    <a:pt x="125778" y="27391"/>
                  </a:cubicBezTo>
                  <a:lnTo>
                    <a:pt x="111495" y="27391"/>
                  </a:lnTo>
                  <a:cubicBezTo>
                    <a:pt x="110318" y="27391"/>
                    <a:pt x="109310" y="26383"/>
                    <a:pt x="109310" y="25206"/>
                  </a:cubicBezTo>
                  <a:lnTo>
                    <a:pt x="109310" y="17813"/>
                  </a:lnTo>
                  <a:lnTo>
                    <a:pt x="123257" y="17813"/>
                  </a:lnTo>
                  <a:cubicBezTo>
                    <a:pt x="124350" y="17813"/>
                    <a:pt x="125190" y="16889"/>
                    <a:pt x="125190" y="15880"/>
                  </a:cubicBezTo>
                  <a:cubicBezTo>
                    <a:pt x="125190" y="14788"/>
                    <a:pt x="124350" y="13948"/>
                    <a:pt x="123257" y="13948"/>
                  </a:cubicBezTo>
                  <a:lnTo>
                    <a:pt x="109310" y="13948"/>
                  </a:lnTo>
                  <a:lnTo>
                    <a:pt x="109310" y="6638"/>
                  </a:lnTo>
                  <a:cubicBezTo>
                    <a:pt x="109310" y="5462"/>
                    <a:pt x="110318" y="4454"/>
                    <a:pt x="111495" y="4454"/>
                  </a:cubicBezTo>
                  <a:lnTo>
                    <a:pt x="125778" y="4454"/>
                  </a:lnTo>
                  <a:cubicBezTo>
                    <a:pt x="126870" y="4454"/>
                    <a:pt x="127794" y="3530"/>
                    <a:pt x="127794" y="2437"/>
                  </a:cubicBezTo>
                  <a:cubicBezTo>
                    <a:pt x="127794" y="1261"/>
                    <a:pt x="126870" y="421"/>
                    <a:pt x="125778" y="421"/>
                  </a:cubicBezTo>
                  <a:close/>
                  <a:moveTo>
                    <a:pt x="12520" y="1"/>
                  </a:moveTo>
                  <a:cubicBezTo>
                    <a:pt x="10083" y="1"/>
                    <a:pt x="7983" y="421"/>
                    <a:pt x="6134" y="1261"/>
                  </a:cubicBezTo>
                  <a:cubicBezTo>
                    <a:pt x="4286" y="2101"/>
                    <a:pt x="2941" y="3194"/>
                    <a:pt x="1933" y="4622"/>
                  </a:cubicBezTo>
                  <a:cubicBezTo>
                    <a:pt x="1009" y="6050"/>
                    <a:pt x="505" y="7647"/>
                    <a:pt x="505" y="9327"/>
                  </a:cubicBezTo>
                  <a:cubicBezTo>
                    <a:pt x="505" y="11007"/>
                    <a:pt x="925" y="12436"/>
                    <a:pt x="1681" y="13528"/>
                  </a:cubicBezTo>
                  <a:cubicBezTo>
                    <a:pt x="2437" y="14620"/>
                    <a:pt x="3614" y="15628"/>
                    <a:pt x="5294" y="16385"/>
                  </a:cubicBezTo>
                  <a:cubicBezTo>
                    <a:pt x="6974" y="17141"/>
                    <a:pt x="9243" y="17813"/>
                    <a:pt x="12100" y="18401"/>
                  </a:cubicBezTo>
                  <a:cubicBezTo>
                    <a:pt x="15040" y="18905"/>
                    <a:pt x="17057" y="19577"/>
                    <a:pt x="18233" y="20249"/>
                  </a:cubicBezTo>
                  <a:cubicBezTo>
                    <a:pt x="19493" y="21006"/>
                    <a:pt x="20081" y="22014"/>
                    <a:pt x="20081" y="23190"/>
                  </a:cubicBezTo>
                  <a:cubicBezTo>
                    <a:pt x="20081" y="24702"/>
                    <a:pt x="19409" y="25879"/>
                    <a:pt x="18065" y="26719"/>
                  </a:cubicBezTo>
                  <a:cubicBezTo>
                    <a:pt x="16805" y="27475"/>
                    <a:pt x="14956" y="27895"/>
                    <a:pt x="12688" y="27895"/>
                  </a:cubicBezTo>
                  <a:cubicBezTo>
                    <a:pt x="10251" y="27895"/>
                    <a:pt x="8235" y="27391"/>
                    <a:pt x="6554" y="26551"/>
                  </a:cubicBezTo>
                  <a:cubicBezTo>
                    <a:pt x="5630" y="26047"/>
                    <a:pt x="4790" y="25290"/>
                    <a:pt x="4034" y="24450"/>
                  </a:cubicBezTo>
                  <a:cubicBezTo>
                    <a:pt x="3698" y="24030"/>
                    <a:pt x="3110" y="23694"/>
                    <a:pt x="2437" y="23694"/>
                  </a:cubicBezTo>
                  <a:cubicBezTo>
                    <a:pt x="1849" y="23694"/>
                    <a:pt x="1261" y="23946"/>
                    <a:pt x="841" y="24366"/>
                  </a:cubicBezTo>
                  <a:cubicBezTo>
                    <a:pt x="1" y="25206"/>
                    <a:pt x="1" y="26551"/>
                    <a:pt x="757" y="27391"/>
                  </a:cubicBezTo>
                  <a:cubicBezTo>
                    <a:pt x="3362" y="30332"/>
                    <a:pt x="7395" y="31844"/>
                    <a:pt x="12688" y="31844"/>
                  </a:cubicBezTo>
                  <a:cubicBezTo>
                    <a:pt x="15124" y="31844"/>
                    <a:pt x="17309" y="31508"/>
                    <a:pt x="19157" y="30752"/>
                  </a:cubicBezTo>
                  <a:cubicBezTo>
                    <a:pt x="21006" y="30080"/>
                    <a:pt x="22434" y="28987"/>
                    <a:pt x="23442" y="27643"/>
                  </a:cubicBezTo>
                  <a:cubicBezTo>
                    <a:pt x="24450" y="26299"/>
                    <a:pt x="24955" y="24702"/>
                    <a:pt x="24955" y="22938"/>
                  </a:cubicBezTo>
                  <a:cubicBezTo>
                    <a:pt x="24955" y="21258"/>
                    <a:pt x="24618" y="19829"/>
                    <a:pt x="23862" y="18737"/>
                  </a:cubicBezTo>
                  <a:cubicBezTo>
                    <a:pt x="23190" y="17645"/>
                    <a:pt x="21930" y="16637"/>
                    <a:pt x="20334" y="15880"/>
                  </a:cubicBezTo>
                  <a:cubicBezTo>
                    <a:pt x="18737" y="15124"/>
                    <a:pt x="16469" y="14536"/>
                    <a:pt x="13696" y="14032"/>
                  </a:cubicBezTo>
                  <a:cubicBezTo>
                    <a:pt x="10587" y="13444"/>
                    <a:pt x="8487" y="12856"/>
                    <a:pt x="7310" y="12016"/>
                  </a:cubicBezTo>
                  <a:cubicBezTo>
                    <a:pt x="6050" y="11259"/>
                    <a:pt x="5462" y="10167"/>
                    <a:pt x="5462" y="8823"/>
                  </a:cubicBezTo>
                  <a:cubicBezTo>
                    <a:pt x="5462" y="7395"/>
                    <a:pt x="6134" y="6218"/>
                    <a:pt x="7310" y="5294"/>
                  </a:cubicBezTo>
                  <a:cubicBezTo>
                    <a:pt x="8571" y="4454"/>
                    <a:pt x="10335" y="3950"/>
                    <a:pt x="12604" y="3950"/>
                  </a:cubicBezTo>
                  <a:cubicBezTo>
                    <a:pt x="14788" y="3950"/>
                    <a:pt x="16637" y="4370"/>
                    <a:pt x="17981" y="5294"/>
                  </a:cubicBezTo>
                  <a:cubicBezTo>
                    <a:pt x="18737" y="5798"/>
                    <a:pt x="19409" y="6386"/>
                    <a:pt x="19997" y="7142"/>
                  </a:cubicBezTo>
                  <a:cubicBezTo>
                    <a:pt x="20418" y="7731"/>
                    <a:pt x="21090" y="8067"/>
                    <a:pt x="21762" y="8067"/>
                  </a:cubicBezTo>
                  <a:cubicBezTo>
                    <a:pt x="22350" y="8067"/>
                    <a:pt x="22854" y="7815"/>
                    <a:pt x="23274" y="7479"/>
                  </a:cubicBezTo>
                  <a:cubicBezTo>
                    <a:pt x="24198" y="6638"/>
                    <a:pt x="24198" y="5294"/>
                    <a:pt x="23442" y="4370"/>
                  </a:cubicBezTo>
                  <a:cubicBezTo>
                    <a:pt x="22350" y="3194"/>
                    <a:pt x="21174" y="2185"/>
                    <a:pt x="19829" y="1513"/>
                  </a:cubicBezTo>
                  <a:cubicBezTo>
                    <a:pt x="17813" y="505"/>
                    <a:pt x="15376" y="1"/>
                    <a:pt x="12520" y="1"/>
                  </a:cubicBezTo>
                  <a:close/>
                  <a:moveTo>
                    <a:pt x="37389" y="1"/>
                  </a:moveTo>
                  <a:cubicBezTo>
                    <a:pt x="36129" y="1"/>
                    <a:pt x="35121" y="1009"/>
                    <a:pt x="35121" y="2353"/>
                  </a:cubicBezTo>
                  <a:lnTo>
                    <a:pt x="35121" y="19577"/>
                  </a:lnTo>
                  <a:cubicBezTo>
                    <a:pt x="35121" y="23610"/>
                    <a:pt x="36129" y="26719"/>
                    <a:pt x="38314" y="28735"/>
                  </a:cubicBezTo>
                  <a:cubicBezTo>
                    <a:pt x="40414" y="30836"/>
                    <a:pt x="43607" y="31844"/>
                    <a:pt x="47724" y="31844"/>
                  </a:cubicBezTo>
                  <a:cubicBezTo>
                    <a:pt x="51757" y="31844"/>
                    <a:pt x="54949" y="30836"/>
                    <a:pt x="57050" y="28735"/>
                  </a:cubicBezTo>
                  <a:cubicBezTo>
                    <a:pt x="59234" y="26719"/>
                    <a:pt x="60327" y="23610"/>
                    <a:pt x="60327" y="19577"/>
                  </a:cubicBezTo>
                  <a:lnTo>
                    <a:pt x="60327" y="2353"/>
                  </a:lnTo>
                  <a:cubicBezTo>
                    <a:pt x="60327" y="1009"/>
                    <a:pt x="59234" y="1"/>
                    <a:pt x="57974" y="1"/>
                  </a:cubicBezTo>
                  <a:cubicBezTo>
                    <a:pt x="56630" y="1"/>
                    <a:pt x="55622" y="1009"/>
                    <a:pt x="55622" y="2353"/>
                  </a:cubicBezTo>
                  <a:lnTo>
                    <a:pt x="55622" y="18989"/>
                  </a:lnTo>
                  <a:cubicBezTo>
                    <a:pt x="55622" y="22014"/>
                    <a:pt x="54949" y="24282"/>
                    <a:pt x="53689" y="25711"/>
                  </a:cubicBezTo>
                  <a:cubicBezTo>
                    <a:pt x="52345" y="27139"/>
                    <a:pt x="50328" y="27895"/>
                    <a:pt x="47724" y="27895"/>
                  </a:cubicBezTo>
                  <a:cubicBezTo>
                    <a:pt x="45035" y="27895"/>
                    <a:pt x="43019" y="27139"/>
                    <a:pt x="41674" y="25711"/>
                  </a:cubicBezTo>
                  <a:cubicBezTo>
                    <a:pt x="40414" y="24282"/>
                    <a:pt x="39742" y="22014"/>
                    <a:pt x="39742" y="18989"/>
                  </a:cubicBezTo>
                  <a:lnTo>
                    <a:pt x="39742" y="2353"/>
                  </a:lnTo>
                  <a:cubicBezTo>
                    <a:pt x="39742" y="1009"/>
                    <a:pt x="38734" y="1"/>
                    <a:pt x="37389" y="1"/>
                  </a:cubicBezTo>
                  <a:close/>
                  <a:moveTo>
                    <a:pt x="82676" y="1"/>
                  </a:moveTo>
                  <a:cubicBezTo>
                    <a:pt x="80323" y="1"/>
                    <a:pt x="78139" y="421"/>
                    <a:pt x="76290" y="1261"/>
                  </a:cubicBezTo>
                  <a:cubicBezTo>
                    <a:pt x="74526" y="2101"/>
                    <a:pt x="73098" y="3194"/>
                    <a:pt x="72173" y="4622"/>
                  </a:cubicBezTo>
                  <a:cubicBezTo>
                    <a:pt x="71165" y="6050"/>
                    <a:pt x="70745" y="7647"/>
                    <a:pt x="70745" y="9327"/>
                  </a:cubicBezTo>
                  <a:cubicBezTo>
                    <a:pt x="70745" y="11007"/>
                    <a:pt x="71081" y="12352"/>
                    <a:pt x="71837" y="13528"/>
                  </a:cubicBezTo>
                  <a:cubicBezTo>
                    <a:pt x="72594" y="14620"/>
                    <a:pt x="73854" y="15628"/>
                    <a:pt x="75450" y="16385"/>
                  </a:cubicBezTo>
                  <a:cubicBezTo>
                    <a:pt x="77131" y="17141"/>
                    <a:pt x="79483" y="17813"/>
                    <a:pt x="82340" y="18401"/>
                  </a:cubicBezTo>
                  <a:cubicBezTo>
                    <a:pt x="85281" y="18905"/>
                    <a:pt x="87297" y="19493"/>
                    <a:pt x="88473" y="20249"/>
                  </a:cubicBezTo>
                  <a:cubicBezTo>
                    <a:pt x="89650" y="21006"/>
                    <a:pt x="90322" y="22014"/>
                    <a:pt x="90322" y="23190"/>
                  </a:cubicBezTo>
                  <a:cubicBezTo>
                    <a:pt x="90322" y="24702"/>
                    <a:pt x="89650" y="25879"/>
                    <a:pt x="88305" y="26719"/>
                  </a:cubicBezTo>
                  <a:cubicBezTo>
                    <a:pt x="86961" y="27475"/>
                    <a:pt x="85112" y="27895"/>
                    <a:pt x="82844" y="27895"/>
                  </a:cubicBezTo>
                  <a:cubicBezTo>
                    <a:pt x="80407" y="27895"/>
                    <a:pt x="78391" y="27391"/>
                    <a:pt x="76795" y="26551"/>
                  </a:cubicBezTo>
                  <a:cubicBezTo>
                    <a:pt x="75870" y="26047"/>
                    <a:pt x="75030" y="25290"/>
                    <a:pt x="74274" y="24450"/>
                  </a:cubicBezTo>
                  <a:cubicBezTo>
                    <a:pt x="73854" y="23946"/>
                    <a:pt x="73266" y="23694"/>
                    <a:pt x="72594" y="23694"/>
                  </a:cubicBezTo>
                  <a:cubicBezTo>
                    <a:pt x="72005" y="23694"/>
                    <a:pt x="71501" y="23946"/>
                    <a:pt x="71081" y="24366"/>
                  </a:cubicBezTo>
                  <a:cubicBezTo>
                    <a:pt x="70241" y="25206"/>
                    <a:pt x="70157" y="26551"/>
                    <a:pt x="70913" y="27391"/>
                  </a:cubicBezTo>
                  <a:cubicBezTo>
                    <a:pt x="73602" y="30332"/>
                    <a:pt x="77635" y="31844"/>
                    <a:pt x="82928" y="31844"/>
                  </a:cubicBezTo>
                  <a:cubicBezTo>
                    <a:pt x="85365" y="31844"/>
                    <a:pt x="87465" y="31508"/>
                    <a:pt x="89313" y="30752"/>
                  </a:cubicBezTo>
                  <a:cubicBezTo>
                    <a:pt x="91162" y="29996"/>
                    <a:pt x="92674" y="28987"/>
                    <a:pt x="93682" y="27643"/>
                  </a:cubicBezTo>
                  <a:cubicBezTo>
                    <a:pt x="94691" y="26299"/>
                    <a:pt x="95195" y="24702"/>
                    <a:pt x="95195" y="22938"/>
                  </a:cubicBezTo>
                  <a:cubicBezTo>
                    <a:pt x="95195" y="21258"/>
                    <a:pt x="94775" y="19829"/>
                    <a:pt x="94103" y="18737"/>
                  </a:cubicBezTo>
                  <a:cubicBezTo>
                    <a:pt x="93346" y="17645"/>
                    <a:pt x="92170" y="16637"/>
                    <a:pt x="90490" y="15880"/>
                  </a:cubicBezTo>
                  <a:cubicBezTo>
                    <a:pt x="88893" y="15124"/>
                    <a:pt x="86625" y="14536"/>
                    <a:pt x="83852" y="14032"/>
                  </a:cubicBezTo>
                  <a:cubicBezTo>
                    <a:pt x="80743" y="13444"/>
                    <a:pt x="78727" y="12772"/>
                    <a:pt x="77467" y="12016"/>
                  </a:cubicBezTo>
                  <a:cubicBezTo>
                    <a:pt x="76290" y="11259"/>
                    <a:pt x="75618" y="10167"/>
                    <a:pt x="75618" y="8823"/>
                  </a:cubicBezTo>
                  <a:cubicBezTo>
                    <a:pt x="75618" y="7395"/>
                    <a:pt x="76290" y="6218"/>
                    <a:pt x="77551" y="5294"/>
                  </a:cubicBezTo>
                  <a:cubicBezTo>
                    <a:pt x="78811" y="4370"/>
                    <a:pt x="80575" y="3950"/>
                    <a:pt x="82760" y="3950"/>
                  </a:cubicBezTo>
                  <a:cubicBezTo>
                    <a:pt x="85028" y="3950"/>
                    <a:pt x="86877" y="4370"/>
                    <a:pt x="88221" y="5294"/>
                  </a:cubicBezTo>
                  <a:cubicBezTo>
                    <a:pt x="88977" y="5714"/>
                    <a:pt x="89650" y="6386"/>
                    <a:pt x="90238" y="7142"/>
                  </a:cubicBezTo>
                  <a:cubicBezTo>
                    <a:pt x="90658" y="7731"/>
                    <a:pt x="91246" y="8067"/>
                    <a:pt x="92002" y="8067"/>
                  </a:cubicBezTo>
                  <a:cubicBezTo>
                    <a:pt x="92506" y="8067"/>
                    <a:pt x="93010" y="7815"/>
                    <a:pt x="93430" y="7479"/>
                  </a:cubicBezTo>
                  <a:cubicBezTo>
                    <a:pt x="94355" y="6638"/>
                    <a:pt x="94439" y="5210"/>
                    <a:pt x="93598" y="4370"/>
                  </a:cubicBezTo>
                  <a:cubicBezTo>
                    <a:pt x="92590" y="3194"/>
                    <a:pt x="91330" y="2185"/>
                    <a:pt x="89986" y="1513"/>
                  </a:cubicBezTo>
                  <a:cubicBezTo>
                    <a:pt x="87969" y="505"/>
                    <a:pt x="85533" y="1"/>
                    <a:pt x="8267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8"/>
            <p:cNvSpPr/>
            <p:nvPr/>
          </p:nvSpPr>
          <p:spPr>
            <a:xfrm>
              <a:off x="1019500" y="2421025"/>
              <a:ext cx="1991275" cy="999975"/>
            </a:xfrm>
            <a:custGeom>
              <a:rect b="b" l="l" r="r" t="t"/>
              <a:pathLst>
                <a:path extrusionOk="0" h="39999" w="79651">
                  <a:moveTo>
                    <a:pt x="74452" y="11745"/>
                  </a:moveTo>
                  <a:cubicBezTo>
                    <a:pt x="74777" y="11745"/>
                    <a:pt x="75114" y="11871"/>
                    <a:pt x="75366" y="12123"/>
                  </a:cubicBezTo>
                  <a:cubicBezTo>
                    <a:pt x="75954" y="12711"/>
                    <a:pt x="75870" y="13636"/>
                    <a:pt x="75198" y="14140"/>
                  </a:cubicBezTo>
                  <a:cubicBezTo>
                    <a:pt x="74988" y="14266"/>
                    <a:pt x="74735" y="14329"/>
                    <a:pt x="74483" y="14329"/>
                  </a:cubicBezTo>
                  <a:cubicBezTo>
                    <a:pt x="74231" y="14329"/>
                    <a:pt x="73979" y="14266"/>
                    <a:pt x="73769" y="14140"/>
                  </a:cubicBezTo>
                  <a:cubicBezTo>
                    <a:pt x="73097" y="13636"/>
                    <a:pt x="73013" y="12711"/>
                    <a:pt x="73601" y="12123"/>
                  </a:cubicBezTo>
                  <a:cubicBezTo>
                    <a:pt x="73811" y="11871"/>
                    <a:pt x="74126" y="11745"/>
                    <a:pt x="74452" y="11745"/>
                  </a:cubicBezTo>
                  <a:close/>
                  <a:moveTo>
                    <a:pt x="72593" y="8847"/>
                  </a:moveTo>
                  <a:cubicBezTo>
                    <a:pt x="70661" y="8847"/>
                    <a:pt x="69064" y="10443"/>
                    <a:pt x="69064" y="12375"/>
                  </a:cubicBezTo>
                  <a:cubicBezTo>
                    <a:pt x="69064" y="14392"/>
                    <a:pt x="70661" y="15904"/>
                    <a:pt x="72593" y="15904"/>
                  </a:cubicBezTo>
                  <a:cubicBezTo>
                    <a:pt x="74609" y="15904"/>
                    <a:pt x="76122" y="14392"/>
                    <a:pt x="76122" y="12375"/>
                  </a:cubicBezTo>
                  <a:cubicBezTo>
                    <a:pt x="76122" y="10443"/>
                    <a:pt x="74609" y="8847"/>
                    <a:pt x="72593" y="8847"/>
                  </a:cubicBezTo>
                  <a:close/>
                  <a:moveTo>
                    <a:pt x="72544" y="7616"/>
                  </a:moveTo>
                  <a:cubicBezTo>
                    <a:pt x="72917" y="7616"/>
                    <a:pt x="73299" y="7660"/>
                    <a:pt x="73685" y="7754"/>
                  </a:cubicBezTo>
                  <a:cubicBezTo>
                    <a:pt x="75450" y="8174"/>
                    <a:pt x="76878" y="9603"/>
                    <a:pt x="77298" y="11283"/>
                  </a:cubicBezTo>
                  <a:cubicBezTo>
                    <a:pt x="77977" y="14374"/>
                    <a:pt x="75611" y="17195"/>
                    <a:pt x="72629" y="17195"/>
                  </a:cubicBezTo>
                  <a:cubicBezTo>
                    <a:pt x="72287" y="17195"/>
                    <a:pt x="71938" y="17158"/>
                    <a:pt x="71585" y="17080"/>
                  </a:cubicBezTo>
                  <a:cubicBezTo>
                    <a:pt x="69820" y="16660"/>
                    <a:pt x="68392" y="15232"/>
                    <a:pt x="67972" y="13468"/>
                  </a:cubicBezTo>
                  <a:cubicBezTo>
                    <a:pt x="67226" y="10409"/>
                    <a:pt x="69593" y="7616"/>
                    <a:pt x="72544" y="7616"/>
                  </a:cubicBezTo>
                  <a:close/>
                  <a:moveTo>
                    <a:pt x="61022" y="1"/>
                  </a:moveTo>
                  <a:cubicBezTo>
                    <a:pt x="60565" y="1"/>
                    <a:pt x="60158" y="407"/>
                    <a:pt x="60158" y="865"/>
                  </a:cubicBezTo>
                  <a:cubicBezTo>
                    <a:pt x="60158" y="2629"/>
                    <a:pt x="60242" y="4982"/>
                    <a:pt x="60242" y="7250"/>
                  </a:cubicBezTo>
                  <a:cubicBezTo>
                    <a:pt x="58982" y="5990"/>
                    <a:pt x="56965" y="5234"/>
                    <a:pt x="55453" y="4562"/>
                  </a:cubicBezTo>
                  <a:cubicBezTo>
                    <a:pt x="53689" y="3721"/>
                    <a:pt x="51924" y="3049"/>
                    <a:pt x="50076" y="2461"/>
                  </a:cubicBezTo>
                  <a:cubicBezTo>
                    <a:pt x="46379" y="1369"/>
                    <a:pt x="42514" y="613"/>
                    <a:pt x="38649" y="277"/>
                  </a:cubicBezTo>
                  <a:cubicBezTo>
                    <a:pt x="37134" y="102"/>
                    <a:pt x="35620" y="18"/>
                    <a:pt x="34105" y="18"/>
                  </a:cubicBezTo>
                  <a:cubicBezTo>
                    <a:pt x="31251" y="18"/>
                    <a:pt x="28396" y="316"/>
                    <a:pt x="25542" y="865"/>
                  </a:cubicBezTo>
                  <a:cubicBezTo>
                    <a:pt x="18484" y="2377"/>
                    <a:pt x="11511" y="5738"/>
                    <a:pt x="6218" y="10779"/>
                  </a:cubicBezTo>
                  <a:cubicBezTo>
                    <a:pt x="3025" y="13804"/>
                    <a:pt x="420" y="18173"/>
                    <a:pt x="252" y="22542"/>
                  </a:cubicBezTo>
                  <a:cubicBezTo>
                    <a:pt x="0" y="28843"/>
                    <a:pt x="1765" y="32204"/>
                    <a:pt x="4957" y="35649"/>
                  </a:cubicBezTo>
                  <a:cubicBezTo>
                    <a:pt x="7574" y="38437"/>
                    <a:pt x="11745" y="39998"/>
                    <a:pt x="15795" y="39998"/>
                  </a:cubicBezTo>
                  <a:cubicBezTo>
                    <a:pt x="19677" y="39998"/>
                    <a:pt x="23447" y="38563"/>
                    <a:pt x="25626" y="35396"/>
                  </a:cubicBezTo>
                  <a:cubicBezTo>
                    <a:pt x="27643" y="32456"/>
                    <a:pt x="28063" y="28423"/>
                    <a:pt x="26634" y="25230"/>
                  </a:cubicBezTo>
                  <a:cubicBezTo>
                    <a:pt x="25122" y="21953"/>
                    <a:pt x="21761" y="19601"/>
                    <a:pt x="18232" y="19517"/>
                  </a:cubicBezTo>
                  <a:cubicBezTo>
                    <a:pt x="18085" y="19508"/>
                    <a:pt x="17938" y="19504"/>
                    <a:pt x="17790" y="19504"/>
                  </a:cubicBezTo>
                  <a:cubicBezTo>
                    <a:pt x="15154" y="19504"/>
                    <a:pt x="12466" y="20915"/>
                    <a:pt x="11511" y="23382"/>
                  </a:cubicBezTo>
                  <a:cubicBezTo>
                    <a:pt x="10671" y="25314"/>
                    <a:pt x="11091" y="27667"/>
                    <a:pt x="12603" y="29179"/>
                  </a:cubicBezTo>
                  <a:cubicBezTo>
                    <a:pt x="13113" y="29689"/>
                    <a:pt x="13750" y="30136"/>
                    <a:pt x="14458" y="30136"/>
                  </a:cubicBezTo>
                  <a:cubicBezTo>
                    <a:pt x="14566" y="30136"/>
                    <a:pt x="14676" y="30126"/>
                    <a:pt x="14788" y="30103"/>
                  </a:cubicBezTo>
                  <a:cubicBezTo>
                    <a:pt x="15292" y="30019"/>
                    <a:pt x="15712" y="29599"/>
                    <a:pt x="15796" y="29095"/>
                  </a:cubicBezTo>
                  <a:cubicBezTo>
                    <a:pt x="15880" y="28339"/>
                    <a:pt x="15208" y="27835"/>
                    <a:pt x="14872" y="27331"/>
                  </a:cubicBezTo>
                  <a:cubicBezTo>
                    <a:pt x="14115" y="26238"/>
                    <a:pt x="14284" y="24726"/>
                    <a:pt x="15208" y="23802"/>
                  </a:cubicBezTo>
                  <a:cubicBezTo>
                    <a:pt x="15964" y="23130"/>
                    <a:pt x="17056" y="22878"/>
                    <a:pt x="18148" y="22878"/>
                  </a:cubicBezTo>
                  <a:cubicBezTo>
                    <a:pt x="19157" y="22878"/>
                    <a:pt x="20165" y="23046"/>
                    <a:pt x="21005" y="23550"/>
                  </a:cubicBezTo>
                  <a:cubicBezTo>
                    <a:pt x="22181" y="24222"/>
                    <a:pt x="23022" y="25566"/>
                    <a:pt x="23274" y="26911"/>
                  </a:cubicBezTo>
                  <a:cubicBezTo>
                    <a:pt x="24114" y="31027"/>
                    <a:pt x="20753" y="34388"/>
                    <a:pt x="16300" y="34640"/>
                  </a:cubicBezTo>
                  <a:cubicBezTo>
                    <a:pt x="16154" y="34646"/>
                    <a:pt x="16008" y="34648"/>
                    <a:pt x="15862" y="34648"/>
                  </a:cubicBezTo>
                  <a:cubicBezTo>
                    <a:pt x="13658" y="34648"/>
                    <a:pt x="11485" y="34048"/>
                    <a:pt x="9830" y="32708"/>
                  </a:cubicBezTo>
                  <a:cubicBezTo>
                    <a:pt x="5209" y="29011"/>
                    <a:pt x="4117" y="21533"/>
                    <a:pt x="9326" y="17501"/>
                  </a:cubicBezTo>
                  <a:cubicBezTo>
                    <a:pt x="11787" y="15624"/>
                    <a:pt x="14579" y="14906"/>
                    <a:pt x="17209" y="14906"/>
                  </a:cubicBezTo>
                  <a:cubicBezTo>
                    <a:pt x="19877" y="14906"/>
                    <a:pt x="22378" y="15645"/>
                    <a:pt x="24198" y="16660"/>
                  </a:cubicBezTo>
                  <a:cubicBezTo>
                    <a:pt x="27223" y="18257"/>
                    <a:pt x="29407" y="20861"/>
                    <a:pt x="31087" y="23718"/>
                  </a:cubicBezTo>
                  <a:cubicBezTo>
                    <a:pt x="31928" y="25146"/>
                    <a:pt x="32600" y="26659"/>
                    <a:pt x="33272" y="28171"/>
                  </a:cubicBezTo>
                  <a:cubicBezTo>
                    <a:pt x="33944" y="29599"/>
                    <a:pt x="34532" y="31112"/>
                    <a:pt x="35792" y="32204"/>
                  </a:cubicBezTo>
                  <a:cubicBezTo>
                    <a:pt x="36633" y="32876"/>
                    <a:pt x="37641" y="32876"/>
                    <a:pt x="38733" y="32876"/>
                  </a:cubicBezTo>
                  <a:lnTo>
                    <a:pt x="45035" y="32876"/>
                  </a:lnTo>
                  <a:cubicBezTo>
                    <a:pt x="45959" y="32876"/>
                    <a:pt x="45707" y="32288"/>
                    <a:pt x="45371" y="31952"/>
                  </a:cubicBezTo>
                  <a:cubicBezTo>
                    <a:pt x="44531" y="31112"/>
                    <a:pt x="43354" y="30859"/>
                    <a:pt x="42178" y="30607"/>
                  </a:cubicBezTo>
                  <a:cubicBezTo>
                    <a:pt x="39657" y="29851"/>
                    <a:pt x="39909" y="26490"/>
                    <a:pt x="40582" y="26490"/>
                  </a:cubicBezTo>
                  <a:cubicBezTo>
                    <a:pt x="42934" y="26490"/>
                    <a:pt x="42934" y="26575"/>
                    <a:pt x="44951" y="26575"/>
                  </a:cubicBezTo>
                  <a:cubicBezTo>
                    <a:pt x="45993" y="26544"/>
                    <a:pt x="46777" y="26502"/>
                    <a:pt x="47460" y="26502"/>
                  </a:cubicBezTo>
                  <a:cubicBezTo>
                    <a:pt x="48649" y="26502"/>
                    <a:pt x="49528" y="26629"/>
                    <a:pt x="50916" y="27163"/>
                  </a:cubicBezTo>
                  <a:cubicBezTo>
                    <a:pt x="52176" y="27583"/>
                    <a:pt x="53269" y="28759"/>
                    <a:pt x="54025" y="29851"/>
                  </a:cubicBezTo>
                  <a:cubicBezTo>
                    <a:pt x="54445" y="30439"/>
                    <a:pt x="54781" y="30943"/>
                    <a:pt x="54949" y="31532"/>
                  </a:cubicBezTo>
                  <a:cubicBezTo>
                    <a:pt x="55117" y="31952"/>
                    <a:pt x="55285" y="32456"/>
                    <a:pt x="55621" y="32624"/>
                  </a:cubicBezTo>
                  <a:lnTo>
                    <a:pt x="55705" y="32624"/>
                  </a:lnTo>
                  <a:cubicBezTo>
                    <a:pt x="56153" y="32848"/>
                    <a:pt x="57124" y="32885"/>
                    <a:pt x="57722" y="32885"/>
                  </a:cubicBezTo>
                  <a:cubicBezTo>
                    <a:pt x="58020" y="32885"/>
                    <a:pt x="58226" y="32876"/>
                    <a:pt x="58226" y="32876"/>
                  </a:cubicBezTo>
                  <a:lnTo>
                    <a:pt x="61586" y="32876"/>
                  </a:lnTo>
                  <a:cubicBezTo>
                    <a:pt x="61839" y="32876"/>
                    <a:pt x="64359" y="32876"/>
                    <a:pt x="64275" y="32624"/>
                  </a:cubicBezTo>
                  <a:cubicBezTo>
                    <a:pt x="63939" y="31280"/>
                    <a:pt x="62427" y="31027"/>
                    <a:pt x="61250" y="30355"/>
                  </a:cubicBezTo>
                  <a:cubicBezTo>
                    <a:pt x="60158" y="29683"/>
                    <a:pt x="59150" y="28927"/>
                    <a:pt x="58646" y="27667"/>
                  </a:cubicBezTo>
                  <a:cubicBezTo>
                    <a:pt x="58394" y="26995"/>
                    <a:pt x="58562" y="25482"/>
                    <a:pt x="58982" y="24978"/>
                  </a:cubicBezTo>
                  <a:cubicBezTo>
                    <a:pt x="59318" y="24558"/>
                    <a:pt x="59738" y="24306"/>
                    <a:pt x="60242" y="24222"/>
                  </a:cubicBezTo>
                  <a:cubicBezTo>
                    <a:pt x="60410" y="24194"/>
                    <a:pt x="60588" y="24185"/>
                    <a:pt x="60768" y="24185"/>
                  </a:cubicBezTo>
                  <a:cubicBezTo>
                    <a:pt x="61129" y="24185"/>
                    <a:pt x="61502" y="24222"/>
                    <a:pt x="61839" y="24222"/>
                  </a:cubicBezTo>
                  <a:cubicBezTo>
                    <a:pt x="62511" y="24306"/>
                    <a:pt x="63183" y="24474"/>
                    <a:pt x="63855" y="24558"/>
                  </a:cubicBezTo>
                  <a:cubicBezTo>
                    <a:pt x="65115" y="24726"/>
                    <a:pt x="66376" y="24726"/>
                    <a:pt x="67636" y="24726"/>
                  </a:cubicBezTo>
                  <a:cubicBezTo>
                    <a:pt x="69820" y="24642"/>
                    <a:pt x="71921" y="24306"/>
                    <a:pt x="73937" y="23634"/>
                  </a:cubicBezTo>
                  <a:cubicBezTo>
                    <a:pt x="75366" y="23130"/>
                    <a:pt x="76710" y="22542"/>
                    <a:pt x="77886" y="21617"/>
                  </a:cubicBezTo>
                  <a:cubicBezTo>
                    <a:pt x="78782" y="20945"/>
                    <a:pt x="78932" y="20759"/>
                    <a:pt x="78533" y="20759"/>
                  </a:cubicBezTo>
                  <a:cubicBezTo>
                    <a:pt x="78334" y="20759"/>
                    <a:pt x="77998" y="20805"/>
                    <a:pt x="77550" y="20861"/>
                  </a:cubicBezTo>
                  <a:cubicBezTo>
                    <a:pt x="76566" y="20960"/>
                    <a:pt x="75581" y="21000"/>
                    <a:pt x="74614" y="21000"/>
                  </a:cubicBezTo>
                  <a:cubicBezTo>
                    <a:pt x="73930" y="21000"/>
                    <a:pt x="73254" y="20980"/>
                    <a:pt x="72593" y="20945"/>
                  </a:cubicBezTo>
                  <a:cubicBezTo>
                    <a:pt x="70997" y="20861"/>
                    <a:pt x="69484" y="20693"/>
                    <a:pt x="68140" y="20021"/>
                  </a:cubicBezTo>
                  <a:cubicBezTo>
                    <a:pt x="67048" y="19433"/>
                    <a:pt x="66039" y="18845"/>
                    <a:pt x="65199" y="18005"/>
                  </a:cubicBezTo>
                  <a:cubicBezTo>
                    <a:pt x="65115" y="17837"/>
                    <a:pt x="65031" y="17416"/>
                    <a:pt x="65199" y="17164"/>
                  </a:cubicBezTo>
                  <a:cubicBezTo>
                    <a:pt x="65296" y="17100"/>
                    <a:pt x="65429" y="17073"/>
                    <a:pt x="65566" y="17073"/>
                  </a:cubicBezTo>
                  <a:cubicBezTo>
                    <a:pt x="65787" y="17073"/>
                    <a:pt x="66020" y="17145"/>
                    <a:pt x="66123" y="17248"/>
                  </a:cubicBezTo>
                  <a:cubicBezTo>
                    <a:pt x="67636" y="18509"/>
                    <a:pt x="69904" y="19517"/>
                    <a:pt x="72257" y="19685"/>
                  </a:cubicBezTo>
                  <a:cubicBezTo>
                    <a:pt x="73097" y="19685"/>
                    <a:pt x="73900" y="19722"/>
                    <a:pt x="74715" y="19722"/>
                  </a:cubicBezTo>
                  <a:cubicBezTo>
                    <a:pt x="75123" y="19722"/>
                    <a:pt x="75534" y="19713"/>
                    <a:pt x="75954" y="19685"/>
                  </a:cubicBezTo>
                  <a:lnTo>
                    <a:pt x="78222" y="19685"/>
                  </a:lnTo>
                  <a:cubicBezTo>
                    <a:pt x="78334" y="19685"/>
                    <a:pt x="78502" y="19694"/>
                    <a:pt x="78683" y="19694"/>
                  </a:cubicBezTo>
                  <a:cubicBezTo>
                    <a:pt x="79044" y="19694"/>
                    <a:pt x="79455" y="19657"/>
                    <a:pt x="79567" y="19433"/>
                  </a:cubicBezTo>
                  <a:cubicBezTo>
                    <a:pt x="79651" y="19265"/>
                    <a:pt x="79651" y="19181"/>
                    <a:pt x="79651" y="19097"/>
                  </a:cubicBezTo>
                  <a:cubicBezTo>
                    <a:pt x="79483" y="13972"/>
                    <a:pt x="79062" y="8258"/>
                    <a:pt x="73769" y="5822"/>
                  </a:cubicBezTo>
                  <a:cubicBezTo>
                    <a:pt x="69820" y="4058"/>
                    <a:pt x="63855" y="1285"/>
                    <a:pt x="61418" y="109"/>
                  </a:cubicBezTo>
                  <a:cubicBezTo>
                    <a:pt x="61288" y="34"/>
                    <a:pt x="61153" y="1"/>
                    <a:pt x="610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 name="Google Shape;101;p8"/>
          <p:cNvSpPr txBox="1"/>
          <p:nvPr>
            <p:ph type="title"/>
          </p:nvPr>
        </p:nvSpPr>
        <p:spPr>
          <a:xfrm>
            <a:off x="311700" y="175900"/>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p:txBody>
      </p:sp>
      <p:sp>
        <p:nvSpPr>
          <p:cNvPr id="102" name="Google Shape;102;p8"/>
          <p:cNvSpPr/>
          <p:nvPr/>
        </p:nvSpPr>
        <p:spPr>
          <a:xfrm>
            <a:off x="7206025" y="4796325"/>
            <a:ext cx="19380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Poppins"/>
              <a:ea typeface="Poppins"/>
              <a:cs typeface="Poppins"/>
              <a:sym typeface="Poppins"/>
            </a:endParaRPr>
          </a:p>
        </p:txBody>
      </p:sp>
      <p:sp>
        <p:nvSpPr>
          <p:cNvPr id="103" name="Google Shape;103;p8"/>
          <p:cNvSpPr/>
          <p:nvPr/>
        </p:nvSpPr>
        <p:spPr>
          <a:xfrm>
            <a:off x="6209925" y="4796325"/>
            <a:ext cx="6627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Poppins"/>
              <a:ea typeface="Poppins"/>
              <a:cs typeface="Poppins"/>
              <a:sym typeface="Poppins"/>
            </a:endParaRPr>
          </a:p>
        </p:txBody>
      </p:sp>
      <p:sp>
        <p:nvSpPr>
          <p:cNvPr id="104" name="Google Shape;104;p8"/>
          <p:cNvSpPr/>
          <p:nvPr/>
        </p:nvSpPr>
        <p:spPr>
          <a:xfrm>
            <a:off x="4564413" y="4796325"/>
            <a:ext cx="1645500" cy="1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Poppins"/>
              <a:ea typeface="Poppins"/>
              <a:cs typeface="Poppins"/>
              <a:sym typeface="Poppins"/>
            </a:endParaRPr>
          </a:p>
        </p:txBody>
      </p:sp>
      <p:sp>
        <p:nvSpPr>
          <p:cNvPr id="105" name="Google Shape;105;p8"/>
          <p:cNvSpPr/>
          <p:nvPr/>
        </p:nvSpPr>
        <p:spPr>
          <a:xfrm>
            <a:off x="6872625" y="4796325"/>
            <a:ext cx="333300" cy="10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Poppins"/>
              <a:ea typeface="Poppins"/>
              <a:cs typeface="Poppins"/>
              <a:sym typeface="Poppins"/>
            </a:endParaRPr>
          </a:p>
        </p:txBody>
      </p:sp>
      <p:sp>
        <p:nvSpPr>
          <p:cNvPr id="106" name="Google Shape;106;p8"/>
          <p:cNvSpPr txBox="1"/>
          <p:nvPr>
            <p:ph idx="12" type="sldNum"/>
          </p:nvPr>
        </p:nvSpPr>
        <p:spPr>
          <a:xfrm>
            <a:off x="3870100" y="4716674"/>
            <a:ext cx="548700" cy="265200"/>
          </a:xfrm>
          <a:prstGeom prst="rect">
            <a:avLst/>
          </a:prstGeom>
        </p:spPr>
        <p:txBody>
          <a:bodyPr anchorCtr="0" anchor="t" bIns="91425" lIns="91425" spcFirstLastPara="1" rIns="91425" wrap="square" tIns="91425">
            <a:normAutofit fontScale="77500" lnSpcReduction="20000"/>
          </a:bodyPr>
          <a:lstStyle>
            <a:lvl1pPr lvl="0" rtl="0" algn="r">
              <a:buNone/>
              <a:defRPr sz="800">
                <a:solidFill>
                  <a:schemeClr val="lt1"/>
                </a:solidFill>
                <a:latin typeface="SUSE SemiBold"/>
                <a:ea typeface="SUSE SemiBold"/>
                <a:cs typeface="SUSE SemiBold"/>
                <a:sym typeface="SUSE SemiBold"/>
              </a:defRPr>
            </a:lvl1pPr>
            <a:lvl2pPr lvl="1" rtl="0" algn="r">
              <a:buNone/>
              <a:defRPr sz="800">
                <a:solidFill>
                  <a:schemeClr val="lt1"/>
                </a:solidFill>
                <a:latin typeface="SUSE SemiBold"/>
                <a:ea typeface="SUSE SemiBold"/>
                <a:cs typeface="SUSE SemiBold"/>
                <a:sym typeface="SUSE SemiBold"/>
              </a:defRPr>
            </a:lvl2pPr>
            <a:lvl3pPr lvl="2" rtl="0" algn="r">
              <a:buNone/>
              <a:defRPr sz="800">
                <a:solidFill>
                  <a:schemeClr val="lt1"/>
                </a:solidFill>
                <a:latin typeface="SUSE SemiBold"/>
                <a:ea typeface="SUSE SemiBold"/>
                <a:cs typeface="SUSE SemiBold"/>
                <a:sym typeface="SUSE SemiBold"/>
              </a:defRPr>
            </a:lvl3pPr>
            <a:lvl4pPr lvl="3" rtl="0" algn="r">
              <a:buNone/>
              <a:defRPr sz="800">
                <a:solidFill>
                  <a:schemeClr val="lt1"/>
                </a:solidFill>
                <a:latin typeface="SUSE SemiBold"/>
                <a:ea typeface="SUSE SemiBold"/>
                <a:cs typeface="SUSE SemiBold"/>
                <a:sym typeface="SUSE SemiBold"/>
              </a:defRPr>
            </a:lvl4pPr>
            <a:lvl5pPr lvl="4" rtl="0" algn="r">
              <a:buNone/>
              <a:defRPr sz="800">
                <a:solidFill>
                  <a:schemeClr val="lt1"/>
                </a:solidFill>
                <a:latin typeface="SUSE SemiBold"/>
                <a:ea typeface="SUSE SemiBold"/>
                <a:cs typeface="SUSE SemiBold"/>
                <a:sym typeface="SUSE SemiBold"/>
              </a:defRPr>
            </a:lvl5pPr>
            <a:lvl6pPr lvl="5" rtl="0" algn="r">
              <a:buNone/>
              <a:defRPr sz="800">
                <a:solidFill>
                  <a:schemeClr val="lt1"/>
                </a:solidFill>
                <a:latin typeface="SUSE SemiBold"/>
                <a:ea typeface="SUSE SemiBold"/>
                <a:cs typeface="SUSE SemiBold"/>
                <a:sym typeface="SUSE SemiBold"/>
              </a:defRPr>
            </a:lvl6pPr>
            <a:lvl7pPr lvl="6" rtl="0" algn="r">
              <a:buNone/>
              <a:defRPr sz="800">
                <a:solidFill>
                  <a:schemeClr val="lt1"/>
                </a:solidFill>
                <a:latin typeface="SUSE SemiBold"/>
                <a:ea typeface="SUSE SemiBold"/>
                <a:cs typeface="SUSE SemiBold"/>
                <a:sym typeface="SUSE SemiBold"/>
              </a:defRPr>
            </a:lvl7pPr>
            <a:lvl8pPr lvl="7" rtl="0" algn="r">
              <a:buNone/>
              <a:defRPr sz="800">
                <a:solidFill>
                  <a:schemeClr val="lt1"/>
                </a:solidFill>
                <a:latin typeface="SUSE SemiBold"/>
                <a:ea typeface="SUSE SemiBold"/>
                <a:cs typeface="SUSE SemiBold"/>
                <a:sym typeface="SUSE SemiBold"/>
              </a:defRPr>
            </a:lvl8pPr>
            <a:lvl9pPr lvl="8" rtl="0" algn="r">
              <a:buNone/>
              <a:defRPr sz="800">
                <a:solidFill>
                  <a:schemeClr val="lt1"/>
                </a:solidFill>
                <a:latin typeface="SUSE SemiBold"/>
                <a:ea typeface="SUSE SemiBold"/>
                <a:cs typeface="SUSE SemiBold"/>
                <a:sym typeface="SUSE SemiBold"/>
              </a:defRPr>
            </a:lvl9pPr>
          </a:lstStyle>
          <a:p>
            <a:pPr indent="0" lvl="0" marL="0" rtl="0" algn="r">
              <a:spcBef>
                <a:spcPts val="0"/>
              </a:spcBef>
              <a:spcAft>
                <a:spcPts val="0"/>
              </a:spcAft>
              <a:buNone/>
            </a:pPr>
            <a:fld id="{00000000-1234-1234-1234-123412341234}" type="slidenum">
              <a:rPr lang="en"/>
              <a:t>‹#›</a:t>
            </a:fld>
            <a:endParaRPr/>
          </a:p>
        </p:txBody>
      </p:sp>
      <p:sp>
        <p:nvSpPr>
          <p:cNvPr id="107" name="Google Shape;107;p8"/>
          <p:cNvSpPr txBox="1"/>
          <p:nvPr>
            <p:ph idx="1" type="subTitle"/>
          </p:nvPr>
        </p:nvSpPr>
        <p:spPr>
          <a:xfrm>
            <a:off x="311700" y="686575"/>
            <a:ext cx="8520600" cy="366600"/>
          </a:xfrm>
          <a:prstGeom prst="rect">
            <a:avLst/>
          </a:prstGeom>
        </p:spPr>
        <p:txBody>
          <a:bodyPr anchorCtr="0" anchor="t" bIns="91425" lIns="91425" spcFirstLastPara="1" rIns="91425" wrap="square" tIns="91425">
            <a:normAutofit/>
          </a:bodyPr>
          <a:lstStyle>
            <a:lvl1pPr lvl="0">
              <a:spcBef>
                <a:spcPts val="0"/>
              </a:spcBef>
              <a:spcAft>
                <a:spcPts val="0"/>
              </a:spcAft>
              <a:buSzPts val="1400"/>
              <a:buFont typeface="SUSE SemiBold"/>
              <a:buNone/>
              <a:defRPr sz="1400">
                <a:solidFill>
                  <a:schemeClr val="accent1"/>
                </a:solidFill>
                <a:latin typeface="SUSE SemiBold"/>
                <a:ea typeface="SUSE SemiBold"/>
                <a:cs typeface="SUSE SemiBold"/>
                <a:sym typeface="SUSE SemiBold"/>
              </a:defRPr>
            </a:lvl1pPr>
            <a:lvl2pPr lvl="1">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2pPr>
            <a:lvl3pPr lvl="2">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3pPr>
            <a:lvl4pPr lvl="3">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4pPr>
            <a:lvl5pPr lvl="4">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5pPr>
            <a:lvl6pPr lvl="5">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6pPr>
            <a:lvl7pPr lvl="6">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7pPr>
            <a:lvl8pPr lvl="7">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8pPr>
            <a:lvl9pPr lvl="8">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9pPr>
          </a:lstStyle>
          <a:p/>
        </p:txBody>
      </p:sp>
      <p:sp>
        <p:nvSpPr>
          <p:cNvPr id="108" name="Google Shape;108;p8"/>
          <p:cNvSpPr txBox="1"/>
          <p:nvPr>
            <p:ph idx="2" type="body"/>
          </p:nvPr>
        </p:nvSpPr>
        <p:spPr>
          <a:xfrm>
            <a:off x="311700" y="1127975"/>
            <a:ext cx="8520600" cy="32265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Font typeface="SUSE Light"/>
              <a:buChar char="■"/>
              <a:defRPr>
                <a:solidFill>
                  <a:schemeClr val="lt1"/>
                </a:solidFill>
                <a:latin typeface="SUSE Light"/>
                <a:ea typeface="SUSE Light"/>
                <a:cs typeface="SUSE Light"/>
                <a:sym typeface="SUSE Light"/>
              </a:defRPr>
            </a:lvl3pPr>
            <a:lvl4pPr indent="-317500" lvl="3" marL="1828800">
              <a:spcBef>
                <a:spcPts val="0"/>
              </a:spcBef>
              <a:spcAft>
                <a:spcPts val="0"/>
              </a:spcAft>
              <a:buClr>
                <a:schemeClr val="lt1"/>
              </a:buClr>
              <a:buSzPts val="1400"/>
              <a:buFont typeface="SUSE Light"/>
              <a:buChar char="●"/>
              <a:defRPr>
                <a:solidFill>
                  <a:schemeClr val="lt1"/>
                </a:solidFill>
                <a:latin typeface="SUSE Light"/>
                <a:ea typeface="SUSE Light"/>
                <a:cs typeface="SUSE Light"/>
                <a:sym typeface="SUSE Light"/>
              </a:defRPr>
            </a:lvl4pPr>
            <a:lvl5pPr indent="-317500" lvl="4" marL="2286000">
              <a:spcBef>
                <a:spcPts val="0"/>
              </a:spcBef>
              <a:spcAft>
                <a:spcPts val="0"/>
              </a:spcAft>
              <a:buClr>
                <a:schemeClr val="lt1"/>
              </a:buClr>
              <a:buSzPts val="1400"/>
              <a:buFont typeface="SUSE Light"/>
              <a:buChar char="○"/>
              <a:defRPr>
                <a:solidFill>
                  <a:schemeClr val="lt1"/>
                </a:solidFill>
                <a:latin typeface="SUSE Light"/>
                <a:ea typeface="SUSE Light"/>
                <a:cs typeface="SUSE Light"/>
                <a:sym typeface="SUSE Light"/>
              </a:defRPr>
            </a:lvl5pPr>
            <a:lvl6pPr indent="-317500" lvl="5" marL="2743200">
              <a:spcBef>
                <a:spcPts val="0"/>
              </a:spcBef>
              <a:spcAft>
                <a:spcPts val="0"/>
              </a:spcAft>
              <a:buClr>
                <a:schemeClr val="lt1"/>
              </a:buClr>
              <a:buSzPts val="1400"/>
              <a:buFont typeface="SUSE Light"/>
              <a:buChar char="■"/>
              <a:defRPr>
                <a:solidFill>
                  <a:schemeClr val="lt1"/>
                </a:solidFill>
                <a:latin typeface="SUSE Light"/>
                <a:ea typeface="SUSE Light"/>
                <a:cs typeface="SUSE Light"/>
                <a:sym typeface="SUSE Light"/>
              </a:defRPr>
            </a:lvl6pPr>
            <a:lvl7pPr indent="-317500" lvl="6" marL="3200400">
              <a:spcBef>
                <a:spcPts val="0"/>
              </a:spcBef>
              <a:spcAft>
                <a:spcPts val="0"/>
              </a:spcAft>
              <a:buClr>
                <a:schemeClr val="lt1"/>
              </a:buClr>
              <a:buSzPts val="1400"/>
              <a:buFont typeface="SUSE Light"/>
              <a:buChar char="●"/>
              <a:defRPr>
                <a:solidFill>
                  <a:schemeClr val="lt1"/>
                </a:solidFill>
                <a:latin typeface="SUSE Light"/>
                <a:ea typeface="SUSE Light"/>
                <a:cs typeface="SUSE Light"/>
                <a:sym typeface="SUSE Light"/>
              </a:defRPr>
            </a:lvl7pPr>
            <a:lvl8pPr indent="-317500" lvl="7" marL="3657600">
              <a:spcBef>
                <a:spcPts val="0"/>
              </a:spcBef>
              <a:spcAft>
                <a:spcPts val="0"/>
              </a:spcAft>
              <a:buClr>
                <a:schemeClr val="lt1"/>
              </a:buClr>
              <a:buSzPts val="1400"/>
              <a:buFont typeface="SUSE Light"/>
              <a:buChar char="○"/>
              <a:defRPr>
                <a:solidFill>
                  <a:schemeClr val="lt1"/>
                </a:solidFill>
                <a:latin typeface="SUSE Light"/>
                <a:ea typeface="SUSE Light"/>
                <a:cs typeface="SUSE Light"/>
                <a:sym typeface="SUSE Light"/>
              </a:defRPr>
            </a:lvl8pPr>
            <a:lvl9pPr indent="-317500" lvl="8" marL="4114800">
              <a:spcBef>
                <a:spcPts val="0"/>
              </a:spcBef>
              <a:spcAft>
                <a:spcPts val="0"/>
              </a:spcAft>
              <a:buClr>
                <a:schemeClr val="lt1"/>
              </a:buClr>
              <a:buSzPts val="1400"/>
              <a:buFont typeface="SUSE Light"/>
              <a:buChar char="■"/>
              <a:defRPr>
                <a:solidFill>
                  <a:schemeClr val="lt1"/>
                </a:solidFill>
                <a:latin typeface="SUSE Light"/>
                <a:ea typeface="SUSE Light"/>
                <a:cs typeface="SUSE Light"/>
                <a:sym typeface="SUSE Light"/>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9" name="Shape 109"/>
        <p:cNvGrpSpPr/>
        <p:nvPr/>
      </p:nvGrpSpPr>
      <p:grpSpPr>
        <a:xfrm>
          <a:off x="0" y="0"/>
          <a:ext cx="0" cy="0"/>
          <a:chOff x="0" y="0"/>
          <a:chExt cx="0" cy="0"/>
        </a:xfrm>
      </p:grpSpPr>
      <p:sp>
        <p:nvSpPr>
          <p:cNvPr id="110" name="Google Shape;110;p9"/>
          <p:cNvSpPr txBox="1"/>
          <p:nvPr>
            <p:ph type="title"/>
          </p:nvPr>
        </p:nvSpPr>
        <p:spPr>
          <a:xfrm>
            <a:off x="311700" y="17590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1" name="Google Shape;111;p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2" name="Google Shape;112;p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3" name="Google Shape;113;p9"/>
          <p:cNvSpPr/>
          <p:nvPr/>
        </p:nvSpPr>
        <p:spPr>
          <a:xfrm>
            <a:off x="7206025" y="4796325"/>
            <a:ext cx="19380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14" name="Google Shape;114;p9"/>
          <p:cNvSpPr/>
          <p:nvPr/>
        </p:nvSpPr>
        <p:spPr>
          <a:xfrm>
            <a:off x="6209925" y="4796325"/>
            <a:ext cx="6627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15" name="Google Shape;115;p9"/>
          <p:cNvSpPr/>
          <p:nvPr/>
        </p:nvSpPr>
        <p:spPr>
          <a:xfrm>
            <a:off x="4564413" y="4796325"/>
            <a:ext cx="1645500" cy="1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16" name="Google Shape;116;p9"/>
          <p:cNvSpPr/>
          <p:nvPr/>
        </p:nvSpPr>
        <p:spPr>
          <a:xfrm>
            <a:off x="6872625" y="4796325"/>
            <a:ext cx="333300" cy="10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17" name="Google Shape;117;p9"/>
          <p:cNvSpPr txBox="1"/>
          <p:nvPr>
            <p:ph idx="12" type="sldNum"/>
          </p:nvPr>
        </p:nvSpPr>
        <p:spPr>
          <a:xfrm>
            <a:off x="3870100" y="4716674"/>
            <a:ext cx="548700" cy="265200"/>
          </a:xfrm>
          <a:prstGeom prst="rect">
            <a:avLst/>
          </a:prstGeom>
        </p:spPr>
        <p:txBody>
          <a:bodyPr anchorCtr="0" anchor="t" bIns="91425" lIns="91425" spcFirstLastPara="1" rIns="91425" wrap="square" tIns="91425">
            <a:normAutofit fontScale="77500" lnSpcReduction="20000"/>
          </a:bodyPr>
          <a:lstStyle>
            <a:lvl1pPr lvl="0" rtl="0" algn="r">
              <a:buNone/>
              <a:defRPr sz="800">
                <a:solidFill>
                  <a:schemeClr val="dk2"/>
                </a:solidFill>
                <a:latin typeface="SUSE SemiBold"/>
                <a:ea typeface="SUSE SemiBold"/>
                <a:cs typeface="SUSE SemiBold"/>
                <a:sym typeface="SUSE SemiBold"/>
              </a:defRPr>
            </a:lvl1pPr>
            <a:lvl2pPr lvl="1" rtl="0" algn="r">
              <a:buNone/>
              <a:defRPr sz="800">
                <a:solidFill>
                  <a:schemeClr val="dk2"/>
                </a:solidFill>
                <a:latin typeface="SUSE SemiBold"/>
                <a:ea typeface="SUSE SemiBold"/>
                <a:cs typeface="SUSE SemiBold"/>
                <a:sym typeface="SUSE SemiBold"/>
              </a:defRPr>
            </a:lvl2pPr>
            <a:lvl3pPr lvl="2" rtl="0" algn="r">
              <a:buNone/>
              <a:defRPr sz="800">
                <a:solidFill>
                  <a:schemeClr val="dk2"/>
                </a:solidFill>
                <a:latin typeface="SUSE SemiBold"/>
                <a:ea typeface="SUSE SemiBold"/>
                <a:cs typeface="SUSE SemiBold"/>
                <a:sym typeface="SUSE SemiBold"/>
              </a:defRPr>
            </a:lvl3pPr>
            <a:lvl4pPr lvl="3" rtl="0" algn="r">
              <a:buNone/>
              <a:defRPr sz="800">
                <a:solidFill>
                  <a:schemeClr val="dk2"/>
                </a:solidFill>
                <a:latin typeface="SUSE SemiBold"/>
                <a:ea typeface="SUSE SemiBold"/>
                <a:cs typeface="SUSE SemiBold"/>
                <a:sym typeface="SUSE SemiBold"/>
              </a:defRPr>
            </a:lvl4pPr>
            <a:lvl5pPr lvl="4" rtl="0" algn="r">
              <a:buNone/>
              <a:defRPr sz="800">
                <a:solidFill>
                  <a:schemeClr val="dk2"/>
                </a:solidFill>
                <a:latin typeface="SUSE SemiBold"/>
                <a:ea typeface="SUSE SemiBold"/>
                <a:cs typeface="SUSE SemiBold"/>
                <a:sym typeface="SUSE SemiBold"/>
              </a:defRPr>
            </a:lvl5pPr>
            <a:lvl6pPr lvl="5" rtl="0" algn="r">
              <a:buNone/>
              <a:defRPr sz="800">
                <a:solidFill>
                  <a:schemeClr val="dk2"/>
                </a:solidFill>
                <a:latin typeface="SUSE SemiBold"/>
                <a:ea typeface="SUSE SemiBold"/>
                <a:cs typeface="SUSE SemiBold"/>
                <a:sym typeface="SUSE SemiBold"/>
              </a:defRPr>
            </a:lvl6pPr>
            <a:lvl7pPr lvl="6" rtl="0" algn="r">
              <a:buNone/>
              <a:defRPr sz="800">
                <a:solidFill>
                  <a:schemeClr val="dk2"/>
                </a:solidFill>
                <a:latin typeface="SUSE SemiBold"/>
                <a:ea typeface="SUSE SemiBold"/>
                <a:cs typeface="SUSE SemiBold"/>
                <a:sym typeface="SUSE SemiBold"/>
              </a:defRPr>
            </a:lvl7pPr>
            <a:lvl8pPr lvl="7" rtl="0" algn="r">
              <a:buNone/>
              <a:defRPr sz="800">
                <a:solidFill>
                  <a:schemeClr val="dk2"/>
                </a:solidFill>
                <a:latin typeface="SUSE SemiBold"/>
                <a:ea typeface="SUSE SemiBold"/>
                <a:cs typeface="SUSE SemiBold"/>
                <a:sym typeface="SUSE SemiBold"/>
              </a:defRPr>
            </a:lvl8pPr>
            <a:lvl9pPr lvl="8" rtl="0" algn="r">
              <a:buNone/>
              <a:defRPr sz="800">
                <a:solidFill>
                  <a:schemeClr val="dk2"/>
                </a:solidFill>
                <a:latin typeface="SUSE SemiBold"/>
                <a:ea typeface="SUSE SemiBold"/>
                <a:cs typeface="SUSE SemiBold"/>
                <a:sym typeface="SUSE SemiBold"/>
              </a:defRPr>
            </a:lvl9pPr>
          </a:lstStyle>
          <a:p>
            <a:pPr indent="0" lvl="0" marL="0" rtl="0" algn="r">
              <a:spcBef>
                <a:spcPts val="0"/>
              </a:spcBef>
              <a:spcAft>
                <a:spcPts val="0"/>
              </a:spcAft>
              <a:buNone/>
            </a:pPr>
            <a:fld id="{00000000-1234-1234-1234-123412341234}" type="slidenum">
              <a:rPr lang="en"/>
              <a:t>‹#›</a:t>
            </a:fld>
            <a:endParaRPr/>
          </a:p>
        </p:txBody>
      </p:sp>
      <p:grpSp>
        <p:nvGrpSpPr>
          <p:cNvPr id="118" name="Google Shape;118;p9"/>
          <p:cNvGrpSpPr/>
          <p:nvPr/>
        </p:nvGrpSpPr>
        <p:grpSpPr>
          <a:xfrm>
            <a:off x="221751" y="4730422"/>
            <a:ext cx="1246356" cy="225094"/>
            <a:chOff x="1019500" y="2421025"/>
            <a:chExt cx="5536900" cy="999975"/>
          </a:xfrm>
        </p:grpSpPr>
        <p:sp>
          <p:nvSpPr>
            <p:cNvPr id="119" name="Google Shape;119;p9"/>
            <p:cNvSpPr/>
            <p:nvPr/>
          </p:nvSpPr>
          <p:spPr>
            <a:xfrm>
              <a:off x="3348925" y="2444725"/>
              <a:ext cx="3207475" cy="808700"/>
            </a:xfrm>
            <a:custGeom>
              <a:rect b="b" l="l" r="r" t="t"/>
              <a:pathLst>
                <a:path extrusionOk="0" h="32348" w="128299">
                  <a:moveTo>
                    <a:pt x="111747" y="421"/>
                  </a:moveTo>
                  <a:cubicBezTo>
                    <a:pt x="108218" y="421"/>
                    <a:pt x="105277" y="3362"/>
                    <a:pt x="105277" y="6890"/>
                  </a:cubicBezTo>
                  <a:lnTo>
                    <a:pt x="105277" y="25458"/>
                  </a:lnTo>
                  <a:cubicBezTo>
                    <a:pt x="105277" y="28987"/>
                    <a:pt x="108218" y="31928"/>
                    <a:pt x="111747" y="31928"/>
                  </a:cubicBezTo>
                  <a:lnTo>
                    <a:pt x="126030" y="31928"/>
                  </a:lnTo>
                  <a:cubicBezTo>
                    <a:pt x="127290" y="31928"/>
                    <a:pt x="128298" y="30920"/>
                    <a:pt x="128298" y="29659"/>
                  </a:cubicBezTo>
                  <a:cubicBezTo>
                    <a:pt x="128298" y="28483"/>
                    <a:pt x="127290" y="27475"/>
                    <a:pt x="126030" y="27475"/>
                  </a:cubicBezTo>
                  <a:lnTo>
                    <a:pt x="111747" y="27475"/>
                  </a:lnTo>
                  <a:cubicBezTo>
                    <a:pt x="110654" y="27475"/>
                    <a:pt x="109814" y="26551"/>
                    <a:pt x="109814" y="25458"/>
                  </a:cubicBezTo>
                  <a:lnTo>
                    <a:pt x="109814" y="18233"/>
                  </a:lnTo>
                  <a:lnTo>
                    <a:pt x="123509" y="18233"/>
                  </a:lnTo>
                  <a:cubicBezTo>
                    <a:pt x="124686" y="18233"/>
                    <a:pt x="125694" y="17309"/>
                    <a:pt x="125694" y="16132"/>
                  </a:cubicBezTo>
                  <a:cubicBezTo>
                    <a:pt x="125694" y="14956"/>
                    <a:pt x="124686" y="13948"/>
                    <a:pt x="123509" y="13948"/>
                  </a:cubicBezTo>
                  <a:lnTo>
                    <a:pt x="109814" y="13948"/>
                  </a:lnTo>
                  <a:lnTo>
                    <a:pt x="109814" y="6890"/>
                  </a:lnTo>
                  <a:cubicBezTo>
                    <a:pt x="109814" y="5798"/>
                    <a:pt x="110654" y="4874"/>
                    <a:pt x="111747" y="4874"/>
                  </a:cubicBezTo>
                  <a:lnTo>
                    <a:pt x="126030" y="4874"/>
                  </a:lnTo>
                  <a:cubicBezTo>
                    <a:pt x="127290" y="4874"/>
                    <a:pt x="128298" y="3866"/>
                    <a:pt x="128298" y="2689"/>
                  </a:cubicBezTo>
                  <a:cubicBezTo>
                    <a:pt x="128298" y="1429"/>
                    <a:pt x="127290" y="421"/>
                    <a:pt x="126030" y="421"/>
                  </a:cubicBezTo>
                  <a:close/>
                  <a:moveTo>
                    <a:pt x="12772" y="1"/>
                  </a:moveTo>
                  <a:cubicBezTo>
                    <a:pt x="10335" y="1"/>
                    <a:pt x="8151" y="421"/>
                    <a:pt x="6302" y="1345"/>
                  </a:cubicBezTo>
                  <a:cubicBezTo>
                    <a:pt x="4454" y="2185"/>
                    <a:pt x="3025" y="3362"/>
                    <a:pt x="2017" y="4790"/>
                  </a:cubicBezTo>
                  <a:cubicBezTo>
                    <a:pt x="1009" y="6218"/>
                    <a:pt x="589" y="7815"/>
                    <a:pt x="589" y="9663"/>
                  </a:cubicBezTo>
                  <a:cubicBezTo>
                    <a:pt x="589" y="11343"/>
                    <a:pt x="925" y="12772"/>
                    <a:pt x="1681" y="13864"/>
                  </a:cubicBezTo>
                  <a:cubicBezTo>
                    <a:pt x="2521" y="15040"/>
                    <a:pt x="3782" y="16048"/>
                    <a:pt x="5462" y="16889"/>
                  </a:cubicBezTo>
                  <a:cubicBezTo>
                    <a:pt x="7142" y="17645"/>
                    <a:pt x="9495" y="18317"/>
                    <a:pt x="12352" y="18821"/>
                  </a:cubicBezTo>
                  <a:cubicBezTo>
                    <a:pt x="15208" y="19409"/>
                    <a:pt x="17225" y="19997"/>
                    <a:pt x="18401" y="20669"/>
                  </a:cubicBezTo>
                  <a:cubicBezTo>
                    <a:pt x="19577" y="21426"/>
                    <a:pt x="20165" y="22350"/>
                    <a:pt x="20165" y="23442"/>
                  </a:cubicBezTo>
                  <a:cubicBezTo>
                    <a:pt x="20165" y="24870"/>
                    <a:pt x="19493" y="25963"/>
                    <a:pt x="18233" y="26719"/>
                  </a:cubicBezTo>
                  <a:cubicBezTo>
                    <a:pt x="16889" y="27559"/>
                    <a:pt x="15124" y="27895"/>
                    <a:pt x="12940" y="27895"/>
                  </a:cubicBezTo>
                  <a:cubicBezTo>
                    <a:pt x="10503" y="27895"/>
                    <a:pt x="8571" y="27475"/>
                    <a:pt x="6974" y="26635"/>
                  </a:cubicBezTo>
                  <a:cubicBezTo>
                    <a:pt x="6050" y="26047"/>
                    <a:pt x="5210" y="25374"/>
                    <a:pt x="4454" y="24618"/>
                  </a:cubicBezTo>
                  <a:cubicBezTo>
                    <a:pt x="4016" y="24049"/>
                    <a:pt x="3351" y="23777"/>
                    <a:pt x="2671" y="23777"/>
                  </a:cubicBezTo>
                  <a:cubicBezTo>
                    <a:pt x="2045" y="23777"/>
                    <a:pt x="1408" y="24007"/>
                    <a:pt x="925" y="24450"/>
                  </a:cubicBezTo>
                  <a:cubicBezTo>
                    <a:pt x="85" y="25374"/>
                    <a:pt x="1" y="26887"/>
                    <a:pt x="841" y="27811"/>
                  </a:cubicBezTo>
                  <a:cubicBezTo>
                    <a:pt x="3530" y="30836"/>
                    <a:pt x="7562" y="32348"/>
                    <a:pt x="12940" y="32348"/>
                  </a:cubicBezTo>
                  <a:cubicBezTo>
                    <a:pt x="15460" y="32348"/>
                    <a:pt x="17645" y="32012"/>
                    <a:pt x="19493" y="31256"/>
                  </a:cubicBezTo>
                  <a:cubicBezTo>
                    <a:pt x="21342" y="30500"/>
                    <a:pt x="22854" y="29407"/>
                    <a:pt x="23862" y="27979"/>
                  </a:cubicBezTo>
                  <a:cubicBezTo>
                    <a:pt x="24955" y="26635"/>
                    <a:pt x="25459" y="25038"/>
                    <a:pt x="25459" y="23190"/>
                  </a:cubicBezTo>
                  <a:cubicBezTo>
                    <a:pt x="25459" y="21426"/>
                    <a:pt x="25123" y="19997"/>
                    <a:pt x="24282" y="18905"/>
                  </a:cubicBezTo>
                  <a:cubicBezTo>
                    <a:pt x="23526" y="17729"/>
                    <a:pt x="22350" y="16721"/>
                    <a:pt x="20670" y="15964"/>
                  </a:cubicBezTo>
                  <a:cubicBezTo>
                    <a:pt x="18989" y="15208"/>
                    <a:pt x="16805" y="14536"/>
                    <a:pt x="13948" y="14032"/>
                  </a:cubicBezTo>
                  <a:cubicBezTo>
                    <a:pt x="10923" y="13528"/>
                    <a:pt x="8823" y="12856"/>
                    <a:pt x="7647" y="12100"/>
                  </a:cubicBezTo>
                  <a:cubicBezTo>
                    <a:pt x="6554" y="11343"/>
                    <a:pt x="5966" y="10335"/>
                    <a:pt x="5966" y="9075"/>
                  </a:cubicBezTo>
                  <a:cubicBezTo>
                    <a:pt x="5966" y="7731"/>
                    <a:pt x="6554" y="6638"/>
                    <a:pt x="7731" y="5714"/>
                  </a:cubicBezTo>
                  <a:cubicBezTo>
                    <a:pt x="8907" y="4874"/>
                    <a:pt x="10671" y="4454"/>
                    <a:pt x="12856" y="4454"/>
                  </a:cubicBezTo>
                  <a:cubicBezTo>
                    <a:pt x="15040" y="4454"/>
                    <a:pt x="16805" y="4874"/>
                    <a:pt x="18149" y="5714"/>
                  </a:cubicBezTo>
                  <a:cubicBezTo>
                    <a:pt x="18821" y="6218"/>
                    <a:pt x="19493" y="6806"/>
                    <a:pt x="20081" y="7563"/>
                  </a:cubicBezTo>
                  <a:cubicBezTo>
                    <a:pt x="20601" y="8177"/>
                    <a:pt x="21333" y="8499"/>
                    <a:pt x="22068" y="8499"/>
                  </a:cubicBezTo>
                  <a:cubicBezTo>
                    <a:pt x="22641" y="8499"/>
                    <a:pt x="23216" y="8303"/>
                    <a:pt x="23694" y="7899"/>
                  </a:cubicBezTo>
                  <a:cubicBezTo>
                    <a:pt x="24618" y="6974"/>
                    <a:pt x="24702" y="5462"/>
                    <a:pt x="23862" y="4454"/>
                  </a:cubicBezTo>
                  <a:cubicBezTo>
                    <a:pt x="22770" y="3278"/>
                    <a:pt x="21510" y="2269"/>
                    <a:pt x="20165" y="1597"/>
                  </a:cubicBezTo>
                  <a:cubicBezTo>
                    <a:pt x="18149" y="589"/>
                    <a:pt x="15628" y="1"/>
                    <a:pt x="12772" y="1"/>
                  </a:cubicBezTo>
                  <a:close/>
                  <a:moveTo>
                    <a:pt x="37641" y="1"/>
                  </a:moveTo>
                  <a:cubicBezTo>
                    <a:pt x="36213" y="1"/>
                    <a:pt x="35121" y="1177"/>
                    <a:pt x="35121" y="2605"/>
                  </a:cubicBezTo>
                  <a:lnTo>
                    <a:pt x="35121" y="19829"/>
                  </a:lnTo>
                  <a:cubicBezTo>
                    <a:pt x="35121" y="23946"/>
                    <a:pt x="36213" y="27055"/>
                    <a:pt x="38398" y="29155"/>
                  </a:cubicBezTo>
                  <a:cubicBezTo>
                    <a:pt x="40582" y="31256"/>
                    <a:pt x="43775" y="32348"/>
                    <a:pt x="47976" y="32348"/>
                  </a:cubicBezTo>
                  <a:cubicBezTo>
                    <a:pt x="52093" y="32348"/>
                    <a:pt x="55286" y="31256"/>
                    <a:pt x="57470" y="29155"/>
                  </a:cubicBezTo>
                  <a:cubicBezTo>
                    <a:pt x="59655" y="27055"/>
                    <a:pt x="60747" y="23946"/>
                    <a:pt x="60747" y="19829"/>
                  </a:cubicBezTo>
                  <a:lnTo>
                    <a:pt x="60747" y="2605"/>
                  </a:lnTo>
                  <a:cubicBezTo>
                    <a:pt x="60747" y="1177"/>
                    <a:pt x="59655" y="1"/>
                    <a:pt x="58226" y="1"/>
                  </a:cubicBezTo>
                  <a:cubicBezTo>
                    <a:pt x="56798" y="1"/>
                    <a:pt x="55622" y="1177"/>
                    <a:pt x="55622" y="2605"/>
                  </a:cubicBezTo>
                  <a:lnTo>
                    <a:pt x="55622" y="19241"/>
                  </a:lnTo>
                  <a:cubicBezTo>
                    <a:pt x="55622" y="22182"/>
                    <a:pt x="55033" y="24366"/>
                    <a:pt x="53773" y="25795"/>
                  </a:cubicBezTo>
                  <a:cubicBezTo>
                    <a:pt x="52513" y="27223"/>
                    <a:pt x="50580" y="27895"/>
                    <a:pt x="47976" y="27895"/>
                  </a:cubicBezTo>
                  <a:cubicBezTo>
                    <a:pt x="45287" y="27895"/>
                    <a:pt x="43355" y="27223"/>
                    <a:pt x="42094" y="25795"/>
                  </a:cubicBezTo>
                  <a:cubicBezTo>
                    <a:pt x="40834" y="24366"/>
                    <a:pt x="40246" y="22182"/>
                    <a:pt x="40246" y="19241"/>
                  </a:cubicBezTo>
                  <a:lnTo>
                    <a:pt x="40246" y="2605"/>
                  </a:lnTo>
                  <a:cubicBezTo>
                    <a:pt x="40246" y="1177"/>
                    <a:pt x="39070" y="1"/>
                    <a:pt x="37641" y="1"/>
                  </a:cubicBezTo>
                  <a:close/>
                  <a:moveTo>
                    <a:pt x="82928" y="1"/>
                  </a:moveTo>
                  <a:cubicBezTo>
                    <a:pt x="80491" y="1"/>
                    <a:pt x="78307" y="421"/>
                    <a:pt x="76458" y="1261"/>
                  </a:cubicBezTo>
                  <a:cubicBezTo>
                    <a:pt x="74610" y="2185"/>
                    <a:pt x="73182" y="3278"/>
                    <a:pt x="72257" y="4790"/>
                  </a:cubicBezTo>
                  <a:cubicBezTo>
                    <a:pt x="71249" y="6218"/>
                    <a:pt x="70745" y="7815"/>
                    <a:pt x="70745" y="9579"/>
                  </a:cubicBezTo>
                  <a:cubicBezTo>
                    <a:pt x="70745" y="11259"/>
                    <a:pt x="71165" y="12688"/>
                    <a:pt x="71921" y="13864"/>
                  </a:cubicBezTo>
                  <a:cubicBezTo>
                    <a:pt x="72678" y="15040"/>
                    <a:pt x="73938" y="16048"/>
                    <a:pt x="75618" y="16805"/>
                  </a:cubicBezTo>
                  <a:cubicBezTo>
                    <a:pt x="77383" y="17645"/>
                    <a:pt x="79651" y="18317"/>
                    <a:pt x="82508" y="18821"/>
                  </a:cubicBezTo>
                  <a:cubicBezTo>
                    <a:pt x="85448" y="19409"/>
                    <a:pt x="87465" y="19997"/>
                    <a:pt x="88557" y="20669"/>
                  </a:cubicBezTo>
                  <a:cubicBezTo>
                    <a:pt x="89733" y="21426"/>
                    <a:pt x="90322" y="22266"/>
                    <a:pt x="90322" y="23442"/>
                  </a:cubicBezTo>
                  <a:cubicBezTo>
                    <a:pt x="90322" y="24870"/>
                    <a:pt x="89649" y="25963"/>
                    <a:pt x="88389" y="26719"/>
                  </a:cubicBezTo>
                  <a:cubicBezTo>
                    <a:pt x="87129" y="27559"/>
                    <a:pt x="85364" y="27895"/>
                    <a:pt x="83096" y="27895"/>
                  </a:cubicBezTo>
                  <a:cubicBezTo>
                    <a:pt x="80743" y="27895"/>
                    <a:pt x="78727" y="27475"/>
                    <a:pt x="77131" y="26551"/>
                  </a:cubicBezTo>
                  <a:cubicBezTo>
                    <a:pt x="76206" y="26047"/>
                    <a:pt x="75366" y="25374"/>
                    <a:pt x="74694" y="24534"/>
                  </a:cubicBezTo>
                  <a:cubicBezTo>
                    <a:pt x="74222" y="24019"/>
                    <a:pt x="73574" y="23767"/>
                    <a:pt x="72919" y="23767"/>
                  </a:cubicBezTo>
                  <a:cubicBezTo>
                    <a:pt x="72292" y="23767"/>
                    <a:pt x="71658" y="23998"/>
                    <a:pt x="71165" y="24450"/>
                  </a:cubicBezTo>
                  <a:cubicBezTo>
                    <a:pt x="70241" y="25374"/>
                    <a:pt x="70157" y="26887"/>
                    <a:pt x="70997" y="27811"/>
                  </a:cubicBezTo>
                  <a:cubicBezTo>
                    <a:pt x="73770" y="30836"/>
                    <a:pt x="77803" y="32348"/>
                    <a:pt x="83180" y="32348"/>
                  </a:cubicBezTo>
                  <a:cubicBezTo>
                    <a:pt x="85617" y="32348"/>
                    <a:pt x="87801" y="31928"/>
                    <a:pt x="89649" y="31256"/>
                  </a:cubicBezTo>
                  <a:cubicBezTo>
                    <a:pt x="91582" y="30500"/>
                    <a:pt x="93010" y="29407"/>
                    <a:pt x="94102" y="27979"/>
                  </a:cubicBezTo>
                  <a:cubicBezTo>
                    <a:pt x="95111" y="26635"/>
                    <a:pt x="95615" y="25038"/>
                    <a:pt x="95615" y="23190"/>
                  </a:cubicBezTo>
                  <a:cubicBezTo>
                    <a:pt x="95615" y="21426"/>
                    <a:pt x="95279" y="19997"/>
                    <a:pt x="94523" y="18821"/>
                  </a:cubicBezTo>
                  <a:cubicBezTo>
                    <a:pt x="93766" y="17729"/>
                    <a:pt x="92506" y="16721"/>
                    <a:pt x="90910" y="15964"/>
                  </a:cubicBezTo>
                  <a:cubicBezTo>
                    <a:pt x="89229" y="15208"/>
                    <a:pt x="86961" y="14536"/>
                    <a:pt x="84188" y="14032"/>
                  </a:cubicBezTo>
                  <a:cubicBezTo>
                    <a:pt x="81163" y="13528"/>
                    <a:pt x="79063" y="12856"/>
                    <a:pt x="77887" y="12100"/>
                  </a:cubicBezTo>
                  <a:cubicBezTo>
                    <a:pt x="76710" y="11343"/>
                    <a:pt x="76122" y="10335"/>
                    <a:pt x="76122" y="9075"/>
                  </a:cubicBezTo>
                  <a:cubicBezTo>
                    <a:pt x="76122" y="7731"/>
                    <a:pt x="76710" y="6638"/>
                    <a:pt x="77887" y="5714"/>
                  </a:cubicBezTo>
                  <a:cubicBezTo>
                    <a:pt x="79147" y="4874"/>
                    <a:pt x="80827" y="4454"/>
                    <a:pt x="83012" y="4454"/>
                  </a:cubicBezTo>
                  <a:cubicBezTo>
                    <a:pt x="85196" y="4454"/>
                    <a:pt x="86961" y="4874"/>
                    <a:pt x="88305" y="5714"/>
                  </a:cubicBezTo>
                  <a:cubicBezTo>
                    <a:pt x="89061" y="6218"/>
                    <a:pt x="89733" y="6806"/>
                    <a:pt x="90322" y="7563"/>
                  </a:cubicBezTo>
                  <a:cubicBezTo>
                    <a:pt x="90794" y="8177"/>
                    <a:pt x="91505" y="8499"/>
                    <a:pt x="92232" y="8499"/>
                  </a:cubicBezTo>
                  <a:cubicBezTo>
                    <a:pt x="92797" y="8499"/>
                    <a:pt x="93372" y="8303"/>
                    <a:pt x="93850" y="7899"/>
                  </a:cubicBezTo>
                  <a:cubicBezTo>
                    <a:pt x="94859" y="6974"/>
                    <a:pt x="94943" y="5462"/>
                    <a:pt x="94018" y="4454"/>
                  </a:cubicBezTo>
                  <a:cubicBezTo>
                    <a:pt x="92926" y="3278"/>
                    <a:pt x="91750" y="2269"/>
                    <a:pt x="90322" y="1597"/>
                  </a:cubicBezTo>
                  <a:cubicBezTo>
                    <a:pt x="88305" y="505"/>
                    <a:pt x="85869" y="1"/>
                    <a:pt x="829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9"/>
            <p:cNvSpPr/>
            <p:nvPr/>
          </p:nvSpPr>
          <p:spPr>
            <a:xfrm>
              <a:off x="1019500" y="2421025"/>
              <a:ext cx="1991275" cy="999975"/>
            </a:xfrm>
            <a:custGeom>
              <a:rect b="b" l="l" r="r" t="t"/>
              <a:pathLst>
                <a:path extrusionOk="0" h="39999" w="79651">
                  <a:moveTo>
                    <a:pt x="74525" y="11745"/>
                  </a:moveTo>
                  <a:cubicBezTo>
                    <a:pt x="74189" y="11745"/>
                    <a:pt x="73853" y="11871"/>
                    <a:pt x="73601" y="12123"/>
                  </a:cubicBezTo>
                  <a:cubicBezTo>
                    <a:pt x="73097" y="12711"/>
                    <a:pt x="73097" y="13636"/>
                    <a:pt x="73853" y="14140"/>
                  </a:cubicBezTo>
                  <a:cubicBezTo>
                    <a:pt x="74063" y="14266"/>
                    <a:pt x="74315" y="14329"/>
                    <a:pt x="74567" y="14329"/>
                  </a:cubicBezTo>
                  <a:cubicBezTo>
                    <a:pt x="74820" y="14329"/>
                    <a:pt x="75072" y="14266"/>
                    <a:pt x="75282" y="14140"/>
                  </a:cubicBezTo>
                  <a:cubicBezTo>
                    <a:pt x="75954" y="13636"/>
                    <a:pt x="76038" y="12711"/>
                    <a:pt x="75450" y="12123"/>
                  </a:cubicBezTo>
                  <a:cubicBezTo>
                    <a:pt x="75198" y="11871"/>
                    <a:pt x="74862" y="11745"/>
                    <a:pt x="74525" y="11745"/>
                  </a:cubicBezTo>
                  <a:close/>
                  <a:moveTo>
                    <a:pt x="72544" y="7616"/>
                  </a:moveTo>
                  <a:cubicBezTo>
                    <a:pt x="72917" y="7616"/>
                    <a:pt x="73299" y="7660"/>
                    <a:pt x="73685" y="7754"/>
                  </a:cubicBezTo>
                  <a:cubicBezTo>
                    <a:pt x="75450" y="8174"/>
                    <a:pt x="76878" y="9603"/>
                    <a:pt x="77298" y="11283"/>
                  </a:cubicBezTo>
                  <a:cubicBezTo>
                    <a:pt x="77977" y="14374"/>
                    <a:pt x="75611" y="17195"/>
                    <a:pt x="72629" y="17195"/>
                  </a:cubicBezTo>
                  <a:cubicBezTo>
                    <a:pt x="72287" y="17195"/>
                    <a:pt x="71938" y="17158"/>
                    <a:pt x="71585" y="17080"/>
                  </a:cubicBezTo>
                  <a:cubicBezTo>
                    <a:pt x="69820" y="16660"/>
                    <a:pt x="68392" y="15232"/>
                    <a:pt x="67972" y="13468"/>
                  </a:cubicBezTo>
                  <a:cubicBezTo>
                    <a:pt x="67226" y="10409"/>
                    <a:pt x="69593" y="7616"/>
                    <a:pt x="72544" y="7616"/>
                  </a:cubicBezTo>
                  <a:close/>
                  <a:moveTo>
                    <a:pt x="61022" y="1"/>
                  </a:moveTo>
                  <a:cubicBezTo>
                    <a:pt x="60565" y="1"/>
                    <a:pt x="60158" y="407"/>
                    <a:pt x="60158" y="865"/>
                  </a:cubicBezTo>
                  <a:cubicBezTo>
                    <a:pt x="60158" y="2629"/>
                    <a:pt x="60242" y="4982"/>
                    <a:pt x="60242" y="7250"/>
                  </a:cubicBezTo>
                  <a:cubicBezTo>
                    <a:pt x="58982" y="5990"/>
                    <a:pt x="56965" y="5234"/>
                    <a:pt x="55453" y="4562"/>
                  </a:cubicBezTo>
                  <a:cubicBezTo>
                    <a:pt x="53689" y="3721"/>
                    <a:pt x="51924" y="3049"/>
                    <a:pt x="50076" y="2461"/>
                  </a:cubicBezTo>
                  <a:cubicBezTo>
                    <a:pt x="46379" y="1369"/>
                    <a:pt x="42514" y="613"/>
                    <a:pt x="38649" y="277"/>
                  </a:cubicBezTo>
                  <a:cubicBezTo>
                    <a:pt x="37134" y="102"/>
                    <a:pt x="35610" y="18"/>
                    <a:pt x="34085" y="18"/>
                  </a:cubicBezTo>
                  <a:cubicBezTo>
                    <a:pt x="31213" y="18"/>
                    <a:pt x="28342" y="316"/>
                    <a:pt x="25542" y="865"/>
                  </a:cubicBezTo>
                  <a:cubicBezTo>
                    <a:pt x="18484" y="2377"/>
                    <a:pt x="11511" y="5738"/>
                    <a:pt x="6218" y="10779"/>
                  </a:cubicBezTo>
                  <a:cubicBezTo>
                    <a:pt x="3025" y="13804"/>
                    <a:pt x="420" y="18173"/>
                    <a:pt x="252" y="22542"/>
                  </a:cubicBezTo>
                  <a:cubicBezTo>
                    <a:pt x="0" y="28843"/>
                    <a:pt x="1765" y="32204"/>
                    <a:pt x="4957" y="35649"/>
                  </a:cubicBezTo>
                  <a:cubicBezTo>
                    <a:pt x="7574" y="38437"/>
                    <a:pt x="11745" y="39998"/>
                    <a:pt x="15795" y="39998"/>
                  </a:cubicBezTo>
                  <a:cubicBezTo>
                    <a:pt x="19677" y="39998"/>
                    <a:pt x="23447" y="38563"/>
                    <a:pt x="25626" y="35396"/>
                  </a:cubicBezTo>
                  <a:cubicBezTo>
                    <a:pt x="27643" y="32456"/>
                    <a:pt x="28063" y="28423"/>
                    <a:pt x="26634" y="25230"/>
                  </a:cubicBezTo>
                  <a:cubicBezTo>
                    <a:pt x="25122" y="21953"/>
                    <a:pt x="21761" y="19601"/>
                    <a:pt x="18232" y="19517"/>
                  </a:cubicBezTo>
                  <a:cubicBezTo>
                    <a:pt x="18085" y="19508"/>
                    <a:pt x="17938" y="19504"/>
                    <a:pt x="17790" y="19504"/>
                  </a:cubicBezTo>
                  <a:cubicBezTo>
                    <a:pt x="15154" y="19504"/>
                    <a:pt x="12466" y="20915"/>
                    <a:pt x="11511" y="23382"/>
                  </a:cubicBezTo>
                  <a:cubicBezTo>
                    <a:pt x="10671" y="25314"/>
                    <a:pt x="11091" y="27667"/>
                    <a:pt x="12603" y="29179"/>
                  </a:cubicBezTo>
                  <a:cubicBezTo>
                    <a:pt x="13113" y="29689"/>
                    <a:pt x="13750" y="30136"/>
                    <a:pt x="14458" y="30136"/>
                  </a:cubicBezTo>
                  <a:cubicBezTo>
                    <a:pt x="14566" y="30136"/>
                    <a:pt x="14676" y="30126"/>
                    <a:pt x="14788" y="30103"/>
                  </a:cubicBezTo>
                  <a:cubicBezTo>
                    <a:pt x="15292" y="30019"/>
                    <a:pt x="15712" y="29599"/>
                    <a:pt x="15796" y="29095"/>
                  </a:cubicBezTo>
                  <a:cubicBezTo>
                    <a:pt x="15880" y="28339"/>
                    <a:pt x="15208" y="27835"/>
                    <a:pt x="14872" y="27331"/>
                  </a:cubicBezTo>
                  <a:cubicBezTo>
                    <a:pt x="14115" y="26238"/>
                    <a:pt x="14284" y="24726"/>
                    <a:pt x="15208" y="23802"/>
                  </a:cubicBezTo>
                  <a:cubicBezTo>
                    <a:pt x="15964" y="23130"/>
                    <a:pt x="17056" y="22878"/>
                    <a:pt x="18148" y="22878"/>
                  </a:cubicBezTo>
                  <a:cubicBezTo>
                    <a:pt x="19157" y="22878"/>
                    <a:pt x="20165" y="23046"/>
                    <a:pt x="21005" y="23550"/>
                  </a:cubicBezTo>
                  <a:cubicBezTo>
                    <a:pt x="22181" y="24222"/>
                    <a:pt x="23022" y="25566"/>
                    <a:pt x="23274" y="26911"/>
                  </a:cubicBezTo>
                  <a:cubicBezTo>
                    <a:pt x="24114" y="31027"/>
                    <a:pt x="20753" y="34388"/>
                    <a:pt x="16300" y="34640"/>
                  </a:cubicBezTo>
                  <a:cubicBezTo>
                    <a:pt x="16154" y="34646"/>
                    <a:pt x="16008" y="34648"/>
                    <a:pt x="15862" y="34648"/>
                  </a:cubicBezTo>
                  <a:cubicBezTo>
                    <a:pt x="13658" y="34648"/>
                    <a:pt x="11485" y="34048"/>
                    <a:pt x="9830" y="32708"/>
                  </a:cubicBezTo>
                  <a:cubicBezTo>
                    <a:pt x="5209" y="29011"/>
                    <a:pt x="4117" y="21533"/>
                    <a:pt x="9326" y="17501"/>
                  </a:cubicBezTo>
                  <a:cubicBezTo>
                    <a:pt x="11787" y="15624"/>
                    <a:pt x="14579" y="14906"/>
                    <a:pt x="17209" y="14906"/>
                  </a:cubicBezTo>
                  <a:cubicBezTo>
                    <a:pt x="19877" y="14906"/>
                    <a:pt x="22378" y="15645"/>
                    <a:pt x="24198" y="16660"/>
                  </a:cubicBezTo>
                  <a:cubicBezTo>
                    <a:pt x="27223" y="18257"/>
                    <a:pt x="29407" y="20861"/>
                    <a:pt x="31087" y="23718"/>
                  </a:cubicBezTo>
                  <a:cubicBezTo>
                    <a:pt x="31928" y="25146"/>
                    <a:pt x="32600" y="26659"/>
                    <a:pt x="33272" y="28171"/>
                  </a:cubicBezTo>
                  <a:cubicBezTo>
                    <a:pt x="33944" y="29599"/>
                    <a:pt x="34532" y="31112"/>
                    <a:pt x="35792" y="32204"/>
                  </a:cubicBezTo>
                  <a:cubicBezTo>
                    <a:pt x="36633" y="32876"/>
                    <a:pt x="37641" y="32876"/>
                    <a:pt x="38733" y="32876"/>
                  </a:cubicBezTo>
                  <a:lnTo>
                    <a:pt x="45035" y="32876"/>
                  </a:lnTo>
                  <a:cubicBezTo>
                    <a:pt x="45959" y="32876"/>
                    <a:pt x="45707" y="32288"/>
                    <a:pt x="45371" y="31952"/>
                  </a:cubicBezTo>
                  <a:cubicBezTo>
                    <a:pt x="44531" y="31112"/>
                    <a:pt x="43354" y="30859"/>
                    <a:pt x="42178" y="30607"/>
                  </a:cubicBezTo>
                  <a:cubicBezTo>
                    <a:pt x="39657" y="29851"/>
                    <a:pt x="39909" y="26490"/>
                    <a:pt x="40666" y="26490"/>
                  </a:cubicBezTo>
                  <a:cubicBezTo>
                    <a:pt x="42934" y="26490"/>
                    <a:pt x="42934" y="26575"/>
                    <a:pt x="44951" y="26575"/>
                  </a:cubicBezTo>
                  <a:cubicBezTo>
                    <a:pt x="45993" y="26544"/>
                    <a:pt x="46777" y="26502"/>
                    <a:pt x="47460" y="26502"/>
                  </a:cubicBezTo>
                  <a:cubicBezTo>
                    <a:pt x="48649" y="26502"/>
                    <a:pt x="49528" y="26629"/>
                    <a:pt x="50916" y="27163"/>
                  </a:cubicBezTo>
                  <a:cubicBezTo>
                    <a:pt x="52176" y="27583"/>
                    <a:pt x="53269" y="28759"/>
                    <a:pt x="54025" y="29851"/>
                  </a:cubicBezTo>
                  <a:cubicBezTo>
                    <a:pt x="54445" y="30439"/>
                    <a:pt x="54781" y="30943"/>
                    <a:pt x="54949" y="31532"/>
                  </a:cubicBezTo>
                  <a:cubicBezTo>
                    <a:pt x="55117" y="31952"/>
                    <a:pt x="55285" y="32456"/>
                    <a:pt x="55621" y="32624"/>
                  </a:cubicBezTo>
                  <a:lnTo>
                    <a:pt x="55705" y="32624"/>
                  </a:lnTo>
                  <a:cubicBezTo>
                    <a:pt x="56153" y="32848"/>
                    <a:pt x="57124" y="32885"/>
                    <a:pt x="57722" y="32885"/>
                  </a:cubicBezTo>
                  <a:cubicBezTo>
                    <a:pt x="58020" y="32885"/>
                    <a:pt x="58226" y="32876"/>
                    <a:pt x="58226" y="32876"/>
                  </a:cubicBezTo>
                  <a:lnTo>
                    <a:pt x="61586" y="32876"/>
                  </a:lnTo>
                  <a:cubicBezTo>
                    <a:pt x="61839" y="32876"/>
                    <a:pt x="64359" y="32876"/>
                    <a:pt x="64275" y="32624"/>
                  </a:cubicBezTo>
                  <a:cubicBezTo>
                    <a:pt x="63939" y="31280"/>
                    <a:pt x="62427" y="31027"/>
                    <a:pt x="61250" y="30355"/>
                  </a:cubicBezTo>
                  <a:cubicBezTo>
                    <a:pt x="60158" y="29683"/>
                    <a:pt x="59150" y="28927"/>
                    <a:pt x="58646" y="27667"/>
                  </a:cubicBezTo>
                  <a:cubicBezTo>
                    <a:pt x="58394" y="26995"/>
                    <a:pt x="58562" y="25482"/>
                    <a:pt x="58982" y="24978"/>
                  </a:cubicBezTo>
                  <a:cubicBezTo>
                    <a:pt x="59318" y="24558"/>
                    <a:pt x="59738" y="24306"/>
                    <a:pt x="60242" y="24222"/>
                  </a:cubicBezTo>
                  <a:cubicBezTo>
                    <a:pt x="60410" y="24194"/>
                    <a:pt x="60588" y="24185"/>
                    <a:pt x="60768" y="24185"/>
                  </a:cubicBezTo>
                  <a:cubicBezTo>
                    <a:pt x="61129" y="24185"/>
                    <a:pt x="61502" y="24222"/>
                    <a:pt x="61839" y="24222"/>
                  </a:cubicBezTo>
                  <a:cubicBezTo>
                    <a:pt x="62511" y="24306"/>
                    <a:pt x="63183" y="24474"/>
                    <a:pt x="63855" y="24558"/>
                  </a:cubicBezTo>
                  <a:cubicBezTo>
                    <a:pt x="65115" y="24726"/>
                    <a:pt x="66376" y="24726"/>
                    <a:pt x="67636" y="24726"/>
                  </a:cubicBezTo>
                  <a:cubicBezTo>
                    <a:pt x="69820" y="24642"/>
                    <a:pt x="71921" y="24306"/>
                    <a:pt x="73937" y="23634"/>
                  </a:cubicBezTo>
                  <a:cubicBezTo>
                    <a:pt x="75366" y="23130"/>
                    <a:pt x="76710" y="22542"/>
                    <a:pt x="77886" y="21617"/>
                  </a:cubicBezTo>
                  <a:cubicBezTo>
                    <a:pt x="78782" y="20945"/>
                    <a:pt x="78932" y="20759"/>
                    <a:pt x="78533" y="20759"/>
                  </a:cubicBezTo>
                  <a:cubicBezTo>
                    <a:pt x="78334" y="20759"/>
                    <a:pt x="77998" y="20805"/>
                    <a:pt x="77550" y="20861"/>
                  </a:cubicBezTo>
                  <a:cubicBezTo>
                    <a:pt x="76566" y="20960"/>
                    <a:pt x="75581" y="21000"/>
                    <a:pt x="74614" y="21000"/>
                  </a:cubicBezTo>
                  <a:cubicBezTo>
                    <a:pt x="73930" y="21000"/>
                    <a:pt x="73254" y="20980"/>
                    <a:pt x="72593" y="20945"/>
                  </a:cubicBezTo>
                  <a:cubicBezTo>
                    <a:pt x="70997" y="20861"/>
                    <a:pt x="69484" y="20693"/>
                    <a:pt x="68140" y="20021"/>
                  </a:cubicBezTo>
                  <a:cubicBezTo>
                    <a:pt x="67048" y="19433"/>
                    <a:pt x="66039" y="18845"/>
                    <a:pt x="65199" y="18005"/>
                  </a:cubicBezTo>
                  <a:cubicBezTo>
                    <a:pt x="65115" y="17837"/>
                    <a:pt x="65031" y="17416"/>
                    <a:pt x="65199" y="17164"/>
                  </a:cubicBezTo>
                  <a:cubicBezTo>
                    <a:pt x="65296" y="17100"/>
                    <a:pt x="65429" y="17073"/>
                    <a:pt x="65566" y="17073"/>
                  </a:cubicBezTo>
                  <a:cubicBezTo>
                    <a:pt x="65787" y="17073"/>
                    <a:pt x="66020" y="17145"/>
                    <a:pt x="66123" y="17248"/>
                  </a:cubicBezTo>
                  <a:cubicBezTo>
                    <a:pt x="67636" y="18509"/>
                    <a:pt x="69904" y="19517"/>
                    <a:pt x="72257" y="19685"/>
                  </a:cubicBezTo>
                  <a:cubicBezTo>
                    <a:pt x="73097" y="19685"/>
                    <a:pt x="73900" y="19722"/>
                    <a:pt x="74715" y="19722"/>
                  </a:cubicBezTo>
                  <a:cubicBezTo>
                    <a:pt x="75123" y="19722"/>
                    <a:pt x="75534" y="19713"/>
                    <a:pt x="75954" y="19685"/>
                  </a:cubicBezTo>
                  <a:lnTo>
                    <a:pt x="78222" y="19685"/>
                  </a:lnTo>
                  <a:cubicBezTo>
                    <a:pt x="78334" y="19685"/>
                    <a:pt x="78502" y="19694"/>
                    <a:pt x="78683" y="19694"/>
                  </a:cubicBezTo>
                  <a:cubicBezTo>
                    <a:pt x="79044" y="19694"/>
                    <a:pt x="79455" y="19657"/>
                    <a:pt x="79567" y="19433"/>
                  </a:cubicBezTo>
                  <a:cubicBezTo>
                    <a:pt x="79651" y="19265"/>
                    <a:pt x="79651" y="19181"/>
                    <a:pt x="79651" y="19097"/>
                  </a:cubicBezTo>
                  <a:cubicBezTo>
                    <a:pt x="79483" y="13972"/>
                    <a:pt x="79062" y="8258"/>
                    <a:pt x="73769" y="5822"/>
                  </a:cubicBezTo>
                  <a:cubicBezTo>
                    <a:pt x="69820" y="4058"/>
                    <a:pt x="63855" y="1285"/>
                    <a:pt x="61418" y="109"/>
                  </a:cubicBezTo>
                  <a:cubicBezTo>
                    <a:pt x="61288" y="34"/>
                    <a:pt x="61153" y="1"/>
                    <a:pt x="610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 name="Google Shape;121;p9"/>
          <p:cNvSpPr txBox="1"/>
          <p:nvPr>
            <p:ph idx="3" type="subTitle"/>
          </p:nvPr>
        </p:nvSpPr>
        <p:spPr>
          <a:xfrm>
            <a:off x="311700" y="686575"/>
            <a:ext cx="8520600" cy="366600"/>
          </a:xfrm>
          <a:prstGeom prst="rect">
            <a:avLst/>
          </a:prstGeom>
        </p:spPr>
        <p:txBody>
          <a:bodyPr anchorCtr="0" anchor="t" bIns="91425" lIns="91425" spcFirstLastPara="1" rIns="91425" wrap="square" tIns="91425">
            <a:normAutofit/>
          </a:bodyPr>
          <a:lstStyle>
            <a:lvl1pPr lvl="0">
              <a:spcBef>
                <a:spcPts val="0"/>
              </a:spcBef>
              <a:spcAft>
                <a:spcPts val="0"/>
              </a:spcAft>
              <a:buSzPts val="1400"/>
              <a:buFont typeface="SUSE SemiBold"/>
              <a:buNone/>
              <a:defRPr sz="1400">
                <a:solidFill>
                  <a:schemeClr val="accent1"/>
                </a:solidFill>
                <a:latin typeface="SUSE SemiBold"/>
                <a:ea typeface="SUSE SemiBold"/>
                <a:cs typeface="SUSE SemiBold"/>
                <a:sym typeface="SUSE SemiBold"/>
              </a:defRPr>
            </a:lvl1pPr>
            <a:lvl2pPr lvl="1">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2pPr>
            <a:lvl3pPr lvl="2">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3pPr>
            <a:lvl4pPr lvl="3">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4pPr>
            <a:lvl5pPr lvl="4">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5pPr>
            <a:lvl6pPr lvl="5">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6pPr>
            <a:lvl7pPr lvl="6">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7pPr>
            <a:lvl8pPr lvl="7">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8pPr>
            <a:lvl9pPr lvl="8">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122" name="Shape 122"/>
        <p:cNvGrpSpPr/>
        <p:nvPr/>
      </p:nvGrpSpPr>
      <p:grpSpPr>
        <a:xfrm>
          <a:off x="0" y="0"/>
          <a:ext cx="0" cy="0"/>
          <a:chOff x="0" y="0"/>
          <a:chExt cx="0" cy="0"/>
        </a:xfrm>
      </p:grpSpPr>
      <p:sp>
        <p:nvSpPr>
          <p:cNvPr id="123" name="Google Shape;123;p10"/>
          <p:cNvSpPr txBox="1"/>
          <p:nvPr>
            <p:ph type="title"/>
          </p:nvPr>
        </p:nvSpPr>
        <p:spPr>
          <a:xfrm>
            <a:off x="311700" y="175900"/>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4" name="Google Shape;124;p10"/>
          <p:cNvSpPr txBox="1"/>
          <p:nvPr>
            <p:ph idx="1" type="body"/>
          </p:nvPr>
        </p:nvSpPr>
        <p:spPr>
          <a:xfrm>
            <a:off x="311700" y="1152475"/>
            <a:ext cx="26133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25" name="Google Shape;125;p10"/>
          <p:cNvSpPr txBox="1"/>
          <p:nvPr>
            <p:ph idx="2" type="body"/>
          </p:nvPr>
        </p:nvSpPr>
        <p:spPr>
          <a:xfrm>
            <a:off x="3265369" y="1152475"/>
            <a:ext cx="26133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26" name="Google Shape;126;p10"/>
          <p:cNvSpPr/>
          <p:nvPr/>
        </p:nvSpPr>
        <p:spPr>
          <a:xfrm>
            <a:off x="7206025" y="4796325"/>
            <a:ext cx="1938000" cy="105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27" name="Google Shape;127;p10"/>
          <p:cNvSpPr/>
          <p:nvPr/>
        </p:nvSpPr>
        <p:spPr>
          <a:xfrm>
            <a:off x="6209925" y="4796325"/>
            <a:ext cx="662700" cy="105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28" name="Google Shape;128;p10"/>
          <p:cNvSpPr/>
          <p:nvPr/>
        </p:nvSpPr>
        <p:spPr>
          <a:xfrm>
            <a:off x="4564413" y="4796325"/>
            <a:ext cx="1645500" cy="105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29" name="Google Shape;129;p10"/>
          <p:cNvSpPr/>
          <p:nvPr/>
        </p:nvSpPr>
        <p:spPr>
          <a:xfrm>
            <a:off x="6872625" y="4796325"/>
            <a:ext cx="333300" cy="10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oppins"/>
              <a:ea typeface="Poppins"/>
              <a:cs typeface="Poppins"/>
              <a:sym typeface="Poppins"/>
            </a:endParaRPr>
          </a:p>
        </p:txBody>
      </p:sp>
      <p:sp>
        <p:nvSpPr>
          <p:cNvPr id="130" name="Google Shape;130;p10"/>
          <p:cNvSpPr txBox="1"/>
          <p:nvPr>
            <p:ph idx="12" type="sldNum"/>
          </p:nvPr>
        </p:nvSpPr>
        <p:spPr>
          <a:xfrm>
            <a:off x="3870100" y="4716674"/>
            <a:ext cx="548700" cy="265200"/>
          </a:xfrm>
          <a:prstGeom prst="rect">
            <a:avLst/>
          </a:prstGeom>
        </p:spPr>
        <p:txBody>
          <a:bodyPr anchorCtr="0" anchor="t" bIns="91425" lIns="91425" spcFirstLastPara="1" rIns="91425" wrap="square" tIns="91425">
            <a:normAutofit fontScale="77500" lnSpcReduction="20000"/>
          </a:bodyPr>
          <a:lstStyle>
            <a:lvl1pPr lvl="0" algn="r">
              <a:buNone/>
              <a:defRPr sz="800">
                <a:solidFill>
                  <a:schemeClr val="dk2"/>
                </a:solidFill>
                <a:latin typeface="SUSE SemiBold"/>
                <a:ea typeface="SUSE SemiBold"/>
                <a:cs typeface="SUSE SemiBold"/>
                <a:sym typeface="SUSE SemiBold"/>
              </a:defRPr>
            </a:lvl1pPr>
            <a:lvl2pPr lvl="1" algn="r">
              <a:buNone/>
              <a:defRPr sz="800">
                <a:solidFill>
                  <a:schemeClr val="dk2"/>
                </a:solidFill>
                <a:latin typeface="SUSE SemiBold"/>
                <a:ea typeface="SUSE SemiBold"/>
                <a:cs typeface="SUSE SemiBold"/>
                <a:sym typeface="SUSE SemiBold"/>
              </a:defRPr>
            </a:lvl2pPr>
            <a:lvl3pPr lvl="2" algn="r">
              <a:buNone/>
              <a:defRPr sz="800">
                <a:solidFill>
                  <a:schemeClr val="dk2"/>
                </a:solidFill>
                <a:latin typeface="SUSE SemiBold"/>
                <a:ea typeface="SUSE SemiBold"/>
                <a:cs typeface="SUSE SemiBold"/>
                <a:sym typeface="SUSE SemiBold"/>
              </a:defRPr>
            </a:lvl3pPr>
            <a:lvl4pPr lvl="3" algn="r">
              <a:buNone/>
              <a:defRPr sz="800">
                <a:solidFill>
                  <a:schemeClr val="dk2"/>
                </a:solidFill>
                <a:latin typeface="SUSE SemiBold"/>
                <a:ea typeface="SUSE SemiBold"/>
                <a:cs typeface="SUSE SemiBold"/>
                <a:sym typeface="SUSE SemiBold"/>
              </a:defRPr>
            </a:lvl4pPr>
            <a:lvl5pPr lvl="4" algn="r">
              <a:buNone/>
              <a:defRPr sz="800">
                <a:solidFill>
                  <a:schemeClr val="dk2"/>
                </a:solidFill>
                <a:latin typeface="SUSE SemiBold"/>
                <a:ea typeface="SUSE SemiBold"/>
                <a:cs typeface="SUSE SemiBold"/>
                <a:sym typeface="SUSE SemiBold"/>
              </a:defRPr>
            </a:lvl5pPr>
            <a:lvl6pPr lvl="5" algn="r">
              <a:buNone/>
              <a:defRPr sz="800">
                <a:solidFill>
                  <a:schemeClr val="dk2"/>
                </a:solidFill>
                <a:latin typeface="SUSE SemiBold"/>
                <a:ea typeface="SUSE SemiBold"/>
                <a:cs typeface="SUSE SemiBold"/>
                <a:sym typeface="SUSE SemiBold"/>
              </a:defRPr>
            </a:lvl6pPr>
            <a:lvl7pPr lvl="6" algn="r">
              <a:buNone/>
              <a:defRPr sz="800">
                <a:solidFill>
                  <a:schemeClr val="dk2"/>
                </a:solidFill>
                <a:latin typeface="SUSE SemiBold"/>
                <a:ea typeface="SUSE SemiBold"/>
                <a:cs typeface="SUSE SemiBold"/>
                <a:sym typeface="SUSE SemiBold"/>
              </a:defRPr>
            </a:lvl7pPr>
            <a:lvl8pPr lvl="7" algn="r">
              <a:buNone/>
              <a:defRPr sz="800">
                <a:solidFill>
                  <a:schemeClr val="dk2"/>
                </a:solidFill>
                <a:latin typeface="SUSE SemiBold"/>
                <a:ea typeface="SUSE SemiBold"/>
                <a:cs typeface="SUSE SemiBold"/>
                <a:sym typeface="SUSE SemiBold"/>
              </a:defRPr>
            </a:lvl8pPr>
            <a:lvl9pPr lvl="8" algn="r">
              <a:buNone/>
              <a:defRPr sz="800">
                <a:solidFill>
                  <a:schemeClr val="dk2"/>
                </a:solidFill>
                <a:latin typeface="SUSE SemiBold"/>
                <a:ea typeface="SUSE SemiBold"/>
                <a:cs typeface="SUSE SemiBold"/>
                <a:sym typeface="SUSE SemiBold"/>
              </a:defRPr>
            </a:lvl9pPr>
          </a:lstStyle>
          <a:p>
            <a:pPr indent="0" lvl="0" marL="0" rtl="0" algn="r">
              <a:spcBef>
                <a:spcPts val="0"/>
              </a:spcBef>
              <a:spcAft>
                <a:spcPts val="0"/>
              </a:spcAft>
              <a:buNone/>
            </a:pPr>
            <a:fld id="{00000000-1234-1234-1234-123412341234}" type="slidenum">
              <a:rPr lang="en"/>
              <a:t>‹#›</a:t>
            </a:fld>
            <a:endParaRPr/>
          </a:p>
        </p:txBody>
      </p:sp>
      <p:grpSp>
        <p:nvGrpSpPr>
          <p:cNvPr id="131" name="Google Shape;131;p10"/>
          <p:cNvGrpSpPr/>
          <p:nvPr/>
        </p:nvGrpSpPr>
        <p:grpSpPr>
          <a:xfrm>
            <a:off x="221751" y="4730422"/>
            <a:ext cx="1246356" cy="225094"/>
            <a:chOff x="1019500" y="2421025"/>
            <a:chExt cx="5536900" cy="999975"/>
          </a:xfrm>
        </p:grpSpPr>
        <p:sp>
          <p:nvSpPr>
            <p:cNvPr id="132" name="Google Shape;132;p10"/>
            <p:cNvSpPr/>
            <p:nvPr/>
          </p:nvSpPr>
          <p:spPr>
            <a:xfrm>
              <a:off x="3348925" y="2444725"/>
              <a:ext cx="3207475" cy="808700"/>
            </a:xfrm>
            <a:custGeom>
              <a:rect b="b" l="l" r="r" t="t"/>
              <a:pathLst>
                <a:path extrusionOk="0" h="32348" w="128299">
                  <a:moveTo>
                    <a:pt x="111747" y="421"/>
                  </a:moveTo>
                  <a:cubicBezTo>
                    <a:pt x="108218" y="421"/>
                    <a:pt x="105277" y="3362"/>
                    <a:pt x="105277" y="6890"/>
                  </a:cubicBezTo>
                  <a:lnTo>
                    <a:pt x="105277" y="25458"/>
                  </a:lnTo>
                  <a:cubicBezTo>
                    <a:pt x="105277" y="28987"/>
                    <a:pt x="108218" y="31928"/>
                    <a:pt x="111747" y="31928"/>
                  </a:cubicBezTo>
                  <a:lnTo>
                    <a:pt x="126030" y="31928"/>
                  </a:lnTo>
                  <a:cubicBezTo>
                    <a:pt x="127290" y="31928"/>
                    <a:pt x="128298" y="30920"/>
                    <a:pt x="128298" y="29659"/>
                  </a:cubicBezTo>
                  <a:cubicBezTo>
                    <a:pt x="128298" y="28483"/>
                    <a:pt x="127290" y="27475"/>
                    <a:pt x="126030" y="27475"/>
                  </a:cubicBezTo>
                  <a:lnTo>
                    <a:pt x="111747" y="27475"/>
                  </a:lnTo>
                  <a:cubicBezTo>
                    <a:pt x="110654" y="27475"/>
                    <a:pt x="109814" y="26551"/>
                    <a:pt x="109814" y="25458"/>
                  </a:cubicBezTo>
                  <a:lnTo>
                    <a:pt x="109814" y="18233"/>
                  </a:lnTo>
                  <a:lnTo>
                    <a:pt x="123509" y="18233"/>
                  </a:lnTo>
                  <a:cubicBezTo>
                    <a:pt x="124686" y="18233"/>
                    <a:pt x="125694" y="17309"/>
                    <a:pt x="125694" y="16132"/>
                  </a:cubicBezTo>
                  <a:cubicBezTo>
                    <a:pt x="125694" y="14956"/>
                    <a:pt x="124686" y="13948"/>
                    <a:pt x="123509" y="13948"/>
                  </a:cubicBezTo>
                  <a:lnTo>
                    <a:pt x="109814" y="13948"/>
                  </a:lnTo>
                  <a:lnTo>
                    <a:pt x="109814" y="6890"/>
                  </a:lnTo>
                  <a:cubicBezTo>
                    <a:pt x="109814" y="5798"/>
                    <a:pt x="110654" y="4874"/>
                    <a:pt x="111747" y="4874"/>
                  </a:cubicBezTo>
                  <a:lnTo>
                    <a:pt x="126030" y="4874"/>
                  </a:lnTo>
                  <a:cubicBezTo>
                    <a:pt x="127290" y="4874"/>
                    <a:pt x="128298" y="3866"/>
                    <a:pt x="128298" y="2689"/>
                  </a:cubicBezTo>
                  <a:cubicBezTo>
                    <a:pt x="128298" y="1429"/>
                    <a:pt x="127290" y="421"/>
                    <a:pt x="126030" y="421"/>
                  </a:cubicBezTo>
                  <a:close/>
                  <a:moveTo>
                    <a:pt x="12772" y="1"/>
                  </a:moveTo>
                  <a:cubicBezTo>
                    <a:pt x="10335" y="1"/>
                    <a:pt x="8151" y="421"/>
                    <a:pt x="6302" y="1345"/>
                  </a:cubicBezTo>
                  <a:cubicBezTo>
                    <a:pt x="4454" y="2185"/>
                    <a:pt x="3025" y="3362"/>
                    <a:pt x="2017" y="4790"/>
                  </a:cubicBezTo>
                  <a:cubicBezTo>
                    <a:pt x="1009" y="6218"/>
                    <a:pt x="589" y="7815"/>
                    <a:pt x="589" y="9663"/>
                  </a:cubicBezTo>
                  <a:cubicBezTo>
                    <a:pt x="589" y="11343"/>
                    <a:pt x="925" y="12772"/>
                    <a:pt x="1681" y="13864"/>
                  </a:cubicBezTo>
                  <a:cubicBezTo>
                    <a:pt x="2521" y="15040"/>
                    <a:pt x="3782" y="16048"/>
                    <a:pt x="5462" y="16889"/>
                  </a:cubicBezTo>
                  <a:cubicBezTo>
                    <a:pt x="7142" y="17645"/>
                    <a:pt x="9495" y="18317"/>
                    <a:pt x="12352" y="18821"/>
                  </a:cubicBezTo>
                  <a:cubicBezTo>
                    <a:pt x="15208" y="19409"/>
                    <a:pt x="17225" y="19997"/>
                    <a:pt x="18401" y="20669"/>
                  </a:cubicBezTo>
                  <a:cubicBezTo>
                    <a:pt x="19577" y="21426"/>
                    <a:pt x="20165" y="22350"/>
                    <a:pt x="20165" y="23442"/>
                  </a:cubicBezTo>
                  <a:cubicBezTo>
                    <a:pt x="20165" y="24870"/>
                    <a:pt x="19493" y="25963"/>
                    <a:pt x="18233" y="26719"/>
                  </a:cubicBezTo>
                  <a:cubicBezTo>
                    <a:pt x="16889" y="27559"/>
                    <a:pt x="15124" y="27895"/>
                    <a:pt x="12940" y="27895"/>
                  </a:cubicBezTo>
                  <a:cubicBezTo>
                    <a:pt x="10503" y="27895"/>
                    <a:pt x="8571" y="27475"/>
                    <a:pt x="6974" y="26635"/>
                  </a:cubicBezTo>
                  <a:cubicBezTo>
                    <a:pt x="6050" y="26047"/>
                    <a:pt x="5210" y="25374"/>
                    <a:pt x="4454" y="24618"/>
                  </a:cubicBezTo>
                  <a:cubicBezTo>
                    <a:pt x="4016" y="24049"/>
                    <a:pt x="3351" y="23777"/>
                    <a:pt x="2671" y="23777"/>
                  </a:cubicBezTo>
                  <a:cubicBezTo>
                    <a:pt x="2045" y="23777"/>
                    <a:pt x="1408" y="24007"/>
                    <a:pt x="925" y="24450"/>
                  </a:cubicBezTo>
                  <a:cubicBezTo>
                    <a:pt x="85" y="25374"/>
                    <a:pt x="1" y="26887"/>
                    <a:pt x="841" y="27811"/>
                  </a:cubicBezTo>
                  <a:cubicBezTo>
                    <a:pt x="3530" y="30836"/>
                    <a:pt x="7562" y="32348"/>
                    <a:pt x="12940" y="32348"/>
                  </a:cubicBezTo>
                  <a:cubicBezTo>
                    <a:pt x="15460" y="32348"/>
                    <a:pt x="17645" y="32012"/>
                    <a:pt x="19493" y="31256"/>
                  </a:cubicBezTo>
                  <a:cubicBezTo>
                    <a:pt x="21342" y="30500"/>
                    <a:pt x="22854" y="29407"/>
                    <a:pt x="23862" y="27979"/>
                  </a:cubicBezTo>
                  <a:cubicBezTo>
                    <a:pt x="24955" y="26635"/>
                    <a:pt x="25459" y="25038"/>
                    <a:pt x="25459" y="23190"/>
                  </a:cubicBezTo>
                  <a:cubicBezTo>
                    <a:pt x="25459" y="21426"/>
                    <a:pt x="25123" y="19997"/>
                    <a:pt x="24282" y="18905"/>
                  </a:cubicBezTo>
                  <a:cubicBezTo>
                    <a:pt x="23526" y="17729"/>
                    <a:pt x="22350" y="16721"/>
                    <a:pt x="20670" y="15964"/>
                  </a:cubicBezTo>
                  <a:cubicBezTo>
                    <a:pt x="18989" y="15208"/>
                    <a:pt x="16805" y="14536"/>
                    <a:pt x="13948" y="14032"/>
                  </a:cubicBezTo>
                  <a:cubicBezTo>
                    <a:pt x="10923" y="13528"/>
                    <a:pt x="8823" y="12856"/>
                    <a:pt x="7647" y="12100"/>
                  </a:cubicBezTo>
                  <a:cubicBezTo>
                    <a:pt x="6554" y="11343"/>
                    <a:pt x="5966" y="10335"/>
                    <a:pt x="5966" y="9075"/>
                  </a:cubicBezTo>
                  <a:cubicBezTo>
                    <a:pt x="5966" y="7731"/>
                    <a:pt x="6554" y="6638"/>
                    <a:pt x="7731" y="5714"/>
                  </a:cubicBezTo>
                  <a:cubicBezTo>
                    <a:pt x="8907" y="4874"/>
                    <a:pt x="10671" y="4454"/>
                    <a:pt x="12856" y="4454"/>
                  </a:cubicBezTo>
                  <a:cubicBezTo>
                    <a:pt x="15040" y="4454"/>
                    <a:pt x="16805" y="4874"/>
                    <a:pt x="18149" y="5714"/>
                  </a:cubicBezTo>
                  <a:cubicBezTo>
                    <a:pt x="18821" y="6218"/>
                    <a:pt x="19493" y="6806"/>
                    <a:pt x="20081" y="7563"/>
                  </a:cubicBezTo>
                  <a:cubicBezTo>
                    <a:pt x="20601" y="8177"/>
                    <a:pt x="21333" y="8499"/>
                    <a:pt x="22068" y="8499"/>
                  </a:cubicBezTo>
                  <a:cubicBezTo>
                    <a:pt x="22641" y="8499"/>
                    <a:pt x="23216" y="8303"/>
                    <a:pt x="23694" y="7899"/>
                  </a:cubicBezTo>
                  <a:cubicBezTo>
                    <a:pt x="24618" y="6974"/>
                    <a:pt x="24702" y="5462"/>
                    <a:pt x="23862" y="4454"/>
                  </a:cubicBezTo>
                  <a:cubicBezTo>
                    <a:pt x="22770" y="3278"/>
                    <a:pt x="21510" y="2269"/>
                    <a:pt x="20165" y="1597"/>
                  </a:cubicBezTo>
                  <a:cubicBezTo>
                    <a:pt x="18149" y="589"/>
                    <a:pt x="15628" y="1"/>
                    <a:pt x="12772" y="1"/>
                  </a:cubicBezTo>
                  <a:close/>
                  <a:moveTo>
                    <a:pt x="37641" y="1"/>
                  </a:moveTo>
                  <a:cubicBezTo>
                    <a:pt x="36213" y="1"/>
                    <a:pt x="35121" y="1177"/>
                    <a:pt x="35121" y="2605"/>
                  </a:cubicBezTo>
                  <a:lnTo>
                    <a:pt x="35121" y="19829"/>
                  </a:lnTo>
                  <a:cubicBezTo>
                    <a:pt x="35121" y="23946"/>
                    <a:pt x="36213" y="27055"/>
                    <a:pt x="38398" y="29155"/>
                  </a:cubicBezTo>
                  <a:cubicBezTo>
                    <a:pt x="40582" y="31256"/>
                    <a:pt x="43775" y="32348"/>
                    <a:pt x="47976" y="32348"/>
                  </a:cubicBezTo>
                  <a:cubicBezTo>
                    <a:pt x="52093" y="32348"/>
                    <a:pt x="55286" y="31256"/>
                    <a:pt x="57470" y="29155"/>
                  </a:cubicBezTo>
                  <a:cubicBezTo>
                    <a:pt x="59655" y="27055"/>
                    <a:pt x="60747" y="23946"/>
                    <a:pt x="60747" y="19829"/>
                  </a:cubicBezTo>
                  <a:lnTo>
                    <a:pt x="60747" y="2605"/>
                  </a:lnTo>
                  <a:cubicBezTo>
                    <a:pt x="60747" y="1177"/>
                    <a:pt x="59655" y="1"/>
                    <a:pt x="58226" y="1"/>
                  </a:cubicBezTo>
                  <a:cubicBezTo>
                    <a:pt x="56798" y="1"/>
                    <a:pt x="55622" y="1177"/>
                    <a:pt x="55622" y="2605"/>
                  </a:cubicBezTo>
                  <a:lnTo>
                    <a:pt x="55622" y="19241"/>
                  </a:lnTo>
                  <a:cubicBezTo>
                    <a:pt x="55622" y="22182"/>
                    <a:pt x="55033" y="24366"/>
                    <a:pt x="53773" y="25795"/>
                  </a:cubicBezTo>
                  <a:cubicBezTo>
                    <a:pt x="52513" y="27223"/>
                    <a:pt x="50580" y="27895"/>
                    <a:pt x="47976" y="27895"/>
                  </a:cubicBezTo>
                  <a:cubicBezTo>
                    <a:pt x="45287" y="27895"/>
                    <a:pt x="43355" y="27223"/>
                    <a:pt x="42094" y="25795"/>
                  </a:cubicBezTo>
                  <a:cubicBezTo>
                    <a:pt x="40834" y="24366"/>
                    <a:pt x="40246" y="22182"/>
                    <a:pt x="40246" y="19241"/>
                  </a:cubicBezTo>
                  <a:lnTo>
                    <a:pt x="40246" y="2605"/>
                  </a:lnTo>
                  <a:cubicBezTo>
                    <a:pt x="40246" y="1177"/>
                    <a:pt x="39070" y="1"/>
                    <a:pt x="37641" y="1"/>
                  </a:cubicBezTo>
                  <a:close/>
                  <a:moveTo>
                    <a:pt x="82928" y="1"/>
                  </a:moveTo>
                  <a:cubicBezTo>
                    <a:pt x="80491" y="1"/>
                    <a:pt x="78307" y="421"/>
                    <a:pt x="76458" y="1261"/>
                  </a:cubicBezTo>
                  <a:cubicBezTo>
                    <a:pt x="74610" y="2185"/>
                    <a:pt x="73182" y="3278"/>
                    <a:pt x="72257" y="4790"/>
                  </a:cubicBezTo>
                  <a:cubicBezTo>
                    <a:pt x="71249" y="6218"/>
                    <a:pt x="70745" y="7815"/>
                    <a:pt x="70745" y="9579"/>
                  </a:cubicBezTo>
                  <a:cubicBezTo>
                    <a:pt x="70745" y="11259"/>
                    <a:pt x="71165" y="12688"/>
                    <a:pt x="71921" y="13864"/>
                  </a:cubicBezTo>
                  <a:cubicBezTo>
                    <a:pt x="72678" y="15040"/>
                    <a:pt x="73938" y="16048"/>
                    <a:pt x="75618" y="16805"/>
                  </a:cubicBezTo>
                  <a:cubicBezTo>
                    <a:pt x="77383" y="17645"/>
                    <a:pt x="79651" y="18317"/>
                    <a:pt x="82508" y="18821"/>
                  </a:cubicBezTo>
                  <a:cubicBezTo>
                    <a:pt x="85448" y="19409"/>
                    <a:pt x="87465" y="19997"/>
                    <a:pt x="88557" y="20669"/>
                  </a:cubicBezTo>
                  <a:cubicBezTo>
                    <a:pt x="89733" y="21426"/>
                    <a:pt x="90322" y="22266"/>
                    <a:pt x="90322" y="23442"/>
                  </a:cubicBezTo>
                  <a:cubicBezTo>
                    <a:pt x="90322" y="24870"/>
                    <a:pt x="89649" y="25963"/>
                    <a:pt x="88389" y="26719"/>
                  </a:cubicBezTo>
                  <a:cubicBezTo>
                    <a:pt x="87129" y="27559"/>
                    <a:pt x="85364" y="27895"/>
                    <a:pt x="83096" y="27895"/>
                  </a:cubicBezTo>
                  <a:cubicBezTo>
                    <a:pt x="80743" y="27895"/>
                    <a:pt x="78727" y="27475"/>
                    <a:pt x="77131" y="26551"/>
                  </a:cubicBezTo>
                  <a:cubicBezTo>
                    <a:pt x="76206" y="26047"/>
                    <a:pt x="75366" y="25374"/>
                    <a:pt x="74694" y="24534"/>
                  </a:cubicBezTo>
                  <a:cubicBezTo>
                    <a:pt x="74222" y="24019"/>
                    <a:pt x="73574" y="23767"/>
                    <a:pt x="72919" y="23767"/>
                  </a:cubicBezTo>
                  <a:cubicBezTo>
                    <a:pt x="72292" y="23767"/>
                    <a:pt x="71658" y="23998"/>
                    <a:pt x="71165" y="24450"/>
                  </a:cubicBezTo>
                  <a:cubicBezTo>
                    <a:pt x="70241" y="25374"/>
                    <a:pt x="70157" y="26887"/>
                    <a:pt x="70997" y="27811"/>
                  </a:cubicBezTo>
                  <a:cubicBezTo>
                    <a:pt x="73770" y="30836"/>
                    <a:pt x="77803" y="32348"/>
                    <a:pt x="83180" y="32348"/>
                  </a:cubicBezTo>
                  <a:cubicBezTo>
                    <a:pt x="85617" y="32348"/>
                    <a:pt x="87801" y="31928"/>
                    <a:pt x="89649" y="31256"/>
                  </a:cubicBezTo>
                  <a:cubicBezTo>
                    <a:pt x="91582" y="30500"/>
                    <a:pt x="93010" y="29407"/>
                    <a:pt x="94102" y="27979"/>
                  </a:cubicBezTo>
                  <a:cubicBezTo>
                    <a:pt x="95111" y="26635"/>
                    <a:pt x="95615" y="25038"/>
                    <a:pt x="95615" y="23190"/>
                  </a:cubicBezTo>
                  <a:cubicBezTo>
                    <a:pt x="95615" y="21426"/>
                    <a:pt x="95279" y="19997"/>
                    <a:pt x="94523" y="18821"/>
                  </a:cubicBezTo>
                  <a:cubicBezTo>
                    <a:pt x="93766" y="17729"/>
                    <a:pt x="92506" y="16721"/>
                    <a:pt x="90910" y="15964"/>
                  </a:cubicBezTo>
                  <a:cubicBezTo>
                    <a:pt x="89229" y="15208"/>
                    <a:pt x="86961" y="14536"/>
                    <a:pt x="84188" y="14032"/>
                  </a:cubicBezTo>
                  <a:cubicBezTo>
                    <a:pt x="81163" y="13528"/>
                    <a:pt x="79063" y="12856"/>
                    <a:pt x="77887" y="12100"/>
                  </a:cubicBezTo>
                  <a:cubicBezTo>
                    <a:pt x="76710" y="11343"/>
                    <a:pt x="76122" y="10335"/>
                    <a:pt x="76122" y="9075"/>
                  </a:cubicBezTo>
                  <a:cubicBezTo>
                    <a:pt x="76122" y="7731"/>
                    <a:pt x="76710" y="6638"/>
                    <a:pt x="77887" y="5714"/>
                  </a:cubicBezTo>
                  <a:cubicBezTo>
                    <a:pt x="79147" y="4874"/>
                    <a:pt x="80827" y="4454"/>
                    <a:pt x="83012" y="4454"/>
                  </a:cubicBezTo>
                  <a:cubicBezTo>
                    <a:pt x="85196" y="4454"/>
                    <a:pt x="86961" y="4874"/>
                    <a:pt x="88305" y="5714"/>
                  </a:cubicBezTo>
                  <a:cubicBezTo>
                    <a:pt x="89061" y="6218"/>
                    <a:pt x="89733" y="6806"/>
                    <a:pt x="90322" y="7563"/>
                  </a:cubicBezTo>
                  <a:cubicBezTo>
                    <a:pt x="90794" y="8177"/>
                    <a:pt x="91505" y="8499"/>
                    <a:pt x="92232" y="8499"/>
                  </a:cubicBezTo>
                  <a:cubicBezTo>
                    <a:pt x="92797" y="8499"/>
                    <a:pt x="93372" y="8303"/>
                    <a:pt x="93850" y="7899"/>
                  </a:cubicBezTo>
                  <a:cubicBezTo>
                    <a:pt x="94859" y="6974"/>
                    <a:pt x="94943" y="5462"/>
                    <a:pt x="94018" y="4454"/>
                  </a:cubicBezTo>
                  <a:cubicBezTo>
                    <a:pt x="92926" y="3278"/>
                    <a:pt x="91750" y="2269"/>
                    <a:pt x="90322" y="1597"/>
                  </a:cubicBezTo>
                  <a:cubicBezTo>
                    <a:pt x="88305" y="505"/>
                    <a:pt x="85869" y="1"/>
                    <a:pt x="829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
            <p:cNvSpPr/>
            <p:nvPr/>
          </p:nvSpPr>
          <p:spPr>
            <a:xfrm>
              <a:off x="1019500" y="2421025"/>
              <a:ext cx="1991275" cy="999975"/>
            </a:xfrm>
            <a:custGeom>
              <a:rect b="b" l="l" r="r" t="t"/>
              <a:pathLst>
                <a:path extrusionOk="0" h="39999" w="79651">
                  <a:moveTo>
                    <a:pt x="74525" y="11745"/>
                  </a:moveTo>
                  <a:cubicBezTo>
                    <a:pt x="74189" y="11745"/>
                    <a:pt x="73853" y="11871"/>
                    <a:pt x="73601" y="12123"/>
                  </a:cubicBezTo>
                  <a:cubicBezTo>
                    <a:pt x="73097" y="12711"/>
                    <a:pt x="73097" y="13636"/>
                    <a:pt x="73853" y="14140"/>
                  </a:cubicBezTo>
                  <a:cubicBezTo>
                    <a:pt x="74063" y="14266"/>
                    <a:pt x="74315" y="14329"/>
                    <a:pt x="74567" y="14329"/>
                  </a:cubicBezTo>
                  <a:cubicBezTo>
                    <a:pt x="74820" y="14329"/>
                    <a:pt x="75072" y="14266"/>
                    <a:pt x="75282" y="14140"/>
                  </a:cubicBezTo>
                  <a:cubicBezTo>
                    <a:pt x="75954" y="13636"/>
                    <a:pt x="76038" y="12711"/>
                    <a:pt x="75450" y="12123"/>
                  </a:cubicBezTo>
                  <a:cubicBezTo>
                    <a:pt x="75198" y="11871"/>
                    <a:pt x="74862" y="11745"/>
                    <a:pt x="74525" y="11745"/>
                  </a:cubicBezTo>
                  <a:close/>
                  <a:moveTo>
                    <a:pt x="72544" y="7616"/>
                  </a:moveTo>
                  <a:cubicBezTo>
                    <a:pt x="72917" y="7616"/>
                    <a:pt x="73299" y="7660"/>
                    <a:pt x="73685" y="7754"/>
                  </a:cubicBezTo>
                  <a:cubicBezTo>
                    <a:pt x="75450" y="8174"/>
                    <a:pt x="76878" y="9603"/>
                    <a:pt x="77298" y="11283"/>
                  </a:cubicBezTo>
                  <a:cubicBezTo>
                    <a:pt x="77977" y="14374"/>
                    <a:pt x="75611" y="17195"/>
                    <a:pt x="72629" y="17195"/>
                  </a:cubicBezTo>
                  <a:cubicBezTo>
                    <a:pt x="72287" y="17195"/>
                    <a:pt x="71938" y="17158"/>
                    <a:pt x="71585" y="17080"/>
                  </a:cubicBezTo>
                  <a:cubicBezTo>
                    <a:pt x="69820" y="16660"/>
                    <a:pt x="68392" y="15232"/>
                    <a:pt x="67972" y="13468"/>
                  </a:cubicBezTo>
                  <a:cubicBezTo>
                    <a:pt x="67226" y="10409"/>
                    <a:pt x="69593" y="7616"/>
                    <a:pt x="72544" y="7616"/>
                  </a:cubicBezTo>
                  <a:close/>
                  <a:moveTo>
                    <a:pt x="61022" y="1"/>
                  </a:moveTo>
                  <a:cubicBezTo>
                    <a:pt x="60565" y="1"/>
                    <a:pt x="60158" y="407"/>
                    <a:pt x="60158" y="865"/>
                  </a:cubicBezTo>
                  <a:cubicBezTo>
                    <a:pt x="60158" y="2629"/>
                    <a:pt x="60242" y="4982"/>
                    <a:pt x="60242" y="7250"/>
                  </a:cubicBezTo>
                  <a:cubicBezTo>
                    <a:pt x="58982" y="5990"/>
                    <a:pt x="56965" y="5234"/>
                    <a:pt x="55453" y="4562"/>
                  </a:cubicBezTo>
                  <a:cubicBezTo>
                    <a:pt x="53689" y="3721"/>
                    <a:pt x="51924" y="3049"/>
                    <a:pt x="50076" y="2461"/>
                  </a:cubicBezTo>
                  <a:cubicBezTo>
                    <a:pt x="46379" y="1369"/>
                    <a:pt x="42514" y="613"/>
                    <a:pt x="38649" y="277"/>
                  </a:cubicBezTo>
                  <a:cubicBezTo>
                    <a:pt x="37134" y="102"/>
                    <a:pt x="35610" y="18"/>
                    <a:pt x="34085" y="18"/>
                  </a:cubicBezTo>
                  <a:cubicBezTo>
                    <a:pt x="31213" y="18"/>
                    <a:pt x="28342" y="316"/>
                    <a:pt x="25542" y="865"/>
                  </a:cubicBezTo>
                  <a:cubicBezTo>
                    <a:pt x="18484" y="2377"/>
                    <a:pt x="11511" y="5738"/>
                    <a:pt x="6218" y="10779"/>
                  </a:cubicBezTo>
                  <a:cubicBezTo>
                    <a:pt x="3025" y="13804"/>
                    <a:pt x="420" y="18173"/>
                    <a:pt x="252" y="22542"/>
                  </a:cubicBezTo>
                  <a:cubicBezTo>
                    <a:pt x="0" y="28843"/>
                    <a:pt x="1765" y="32204"/>
                    <a:pt x="4957" y="35649"/>
                  </a:cubicBezTo>
                  <a:cubicBezTo>
                    <a:pt x="7574" y="38437"/>
                    <a:pt x="11745" y="39998"/>
                    <a:pt x="15795" y="39998"/>
                  </a:cubicBezTo>
                  <a:cubicBezTo>
                    <a:pt x="19677" y="39998"/>
                    <a:pt x="23447" y="38563"/>
                    <a:pt x="25626" y="35396"/>
                  </a:cubicBezTo>
                  <a:cubicBezTo>
                    <a:pt x="27643" y="32456"/>
                    <a:pt x="28063" y="28423"/>
                    <a:pt x="26634" y="25230"/>
                  </a:cubicBezTo>
                  <a:cubicBezTo>
                    <a:pt x="25122" y="21953"/>
                    <a:pt x="21761" y="19601"/>
                    <a:pt x="18232" y="19517"/>
                  </a:cubicBezTo>
                  <a:cubicBezTo>
                    <a:pt x="18085" y="19508"/>
                    <a:pt x="17938" y="19504"/>
                    <a:pt x="17790" y="19504"/>
                  </a:cubicBezTo>
                  <a:cubicBezTo>
                    <a:pt x="15154" y="19504"/>
                    <a:pt x="12466" y="20915"/>
                    <a:pt x="11511" y="23382"/>
                  </a:cubicBezTo>
                  <a:cubicBezTo>
                    <a:pt x="10671" y="25314"/>
                    <a:pt x="11091" y="27667"/>
                    <a:pt x="12603" y="29179"/>
                  </a:cubicBezTo>
                  <a:cubicBezTo>
                    <a:pt x="13113" y="29689"/>
                    <a:pt x="13750" y="30136"/>
                    <a:pt x="14458" y="30136"/>
                  </a:cubicBezTo>
                  <a:cubicBezTo>
                    <a:pt x="14566" y="30136"/>
                    <a:pt x="14676" y="30126"/>
                    <a:pt x="14788" y="30103"/>
                  </a:cubicBezTo>
                  <a:cubicBezTo>
                    <a:pt x="15292" y="30019"/>
                    <a:pt x="15712" y="29599"/>
                    <a:pt x="15796" y="29095"/>
                  </a:cubicBezTo>
                  <a:cubicBezTo>
                    <a:pt x="15880" y="28339"/>
                    <a:pt x="15208" y="27835"/>
                    <a:pt x="14872" y="27331"/>
                  </a:cubicBezTo>
                  <a:cubicBezTo>
                    <a:pt x="14115" y="26238"/>
                    <a:pt x="14284" y="24726"/>
                    <a:pt x="15208" y="23802"/>
                  </a:cubicBezTo>
                  <a:cubicBezTo>
                    <a:pt x="15964" y="23130"/>
                    <a:pt x="17056" y="22878"/>
                    <a:pt x="18148" y="22878"/>
                  </a:cubicBezTo>
                  <a:cubicBezTo>
                    <a:pt x="19157" y="22878"/>
                    <a:pt x="20165" y="23046"/>
                    <a:pt x="21005" y="23550"/>
                  </a:cubicBezTo>
                  <a:cubicBezTo>
                    <a:pt x="22181" y="24222"/>
                    <a:pt x="23022" y="25566"/>
                    <a:pt x="23274" y="26911"/>
                  </a:cubicBezTo>
                  <a:cubicBezTo>
                    <a:pt x="24114" y="31027"/>
                    <a:pt x="20753" y="34388"/>
                    <a:pt x="16300" y="34640"/>
                  </a:cubicBezTo>
                  <a:cubicBezTo>
                    <a:pt x="16154" y="34646"/>
                    <a:pt x="16008" y="34648"/>
                    <a:pt x="15862" y="34648"/>
                  </a:cubicBezTo>
                  <a:cubicBezTo>
                    <a:pt x="13658" y="34648"/>
                    <a:pt x="11485" y="34048"/>
                    <a:pt x="9830" y="32708"/>
                  </a:cubicBezTo>
                  <a:cubicBezTo>
                    <a:pt x="5209" y="29011"/>
                    <a:pt x="4117" y="21533"/>
                    <a:pt x="9326" y="17501"/>
                  </a:cubicBezTo>
                  <a:cubicBezTo>
                    <a:pt x="11787" y="15624"/>
                    <a:pt x="14579" y="14906"/>
                    <a:pt x="17209" y="14906"/>
                  </a:cubicBezTo>
                  <a:cubicBezTo>
                    <a:pt x="19877" y="14906"/>
                    <a:pt x="22378" y="15645"/>
                    <a:pt x="24198" y="16660"/>
                  </a:cubicBezTo>
                  <a:cubicBezTo>
                    <a:pt x="27223" y="18257"/>
                    <a:pt x="29407" y="20861"/>
                    <a:pt x="31087" y="23718"/>
                  </a:cubicBezTo>
                  <a:cubicBezTo>
                    <a:pt x="31928" y="25146"/>
                    <a:pt x="32600" y="26659"/>
                    <a:pt x="33272" y="28171"/>
                  </a:cubicBezTo>
                  <a:cubicBezTo>
                    <a:pt x="33944" y="29599"/>
                    <a:pt x="34532" y="31112"/>
                    <a:pt x="35792" y="32204"/>
                  </a:cubicBezTo>
                  <a:cubicBezTo>
                    <a:pt x="36633" y="32876"/>
                    <a:pt x="37641" y="32876"/>
                    <a:pt x="38733" y="32876"/>
                  </a:cubicBezTo>
                  <a:lnTo>
                    <a:pt x="45035" y="32876"/>
                  </a:lnTo>
                  <a:cubicBezTo>
                    <a:pt x="45959" y="32876"/>
                    <a:pt x="45707" y="32288"/>
                    <a:pt x="45371" y="31952"/>
                  </a:cubicBezTo>
                  <a:cubicBezTo>
                    <a:pt x="44531" y="31112"/>
                    <a:pt x="43354" y="30859"/>
                    <a:pt x="42178" y="30607"/>
                  </a:cubicBezTo>
                  <a:cubicBezTo>
                    <a:pt x="39657" y="29851"/>
                    <a:pt x="39909" y="26490"/>
                    <a:pt x="40666" y="26490"/>
                  </a:cubicBezTo>
                  <a:cubicBezTo>
                    <a:pt x="42934" y="26490"/>
                    <a:pt x="42934" y="26575"/>
                    <a:pt x="44951" y="26575"/>
                  </a:cubicBezTo>
                  <a:cubicBezTo>
                    <a:pt x="45993" y="26544"/>
                    <a:pt x="46777" y="26502"/>
                    <a:pt x="47460" y="26502"/>
                  </a:cubicBezTo>
                  <a:cubicBezTo>
                    <a:pt x="48649" y="26502"/>
                    <a:pt x="49528" y="26629"/>
                    <a:pt x="50916" y="27163"/>
                  </a:cubicBezTo>
                  <a:cubicBezTo>
                    <a:pt x="52176" y="27583"/>
                    <a:pt x="53269" y="28759"/>
                    <a:pt x="54025" y="29851"/>
                  </a:cubicBezTo>
                  <a:cubicBezTo>
                    <a:pt x="54445" y="30439"/>
                    <a:pt x="54781" y="30943"/>
                    <a:pt x="54949" y="31532"/>
                  </a:cubicBezTo>
                  <a:cubicBezTo>
                    <a:pt x="55117" y="31952"/>
                    <a:pt x="55285" y="32456"/>
                    <a:pt x="55621" y="32624"/>
                  </a:cubicBezTo>
                  <a:lnTo>
                    <a:pt x="55705" y="32624"/>
                  </a:lnTo>
                  <a:cubicBezTo>
                    <a:pt x="56153" y="32848"/>
                    <a:pt x="57124" y="32885"/>
                    <a:pt x="57722" y="32885"/>
                  </a:cubicBezTo>
                  <a:cubicBezTo>
                    <a:pt x="58020" y="32885"/>
                    <a:pt x="58226" y="32876"/>
                    <a:pt x="58226" y="32876"/>
                  </a:cubicBezTo>
                  <a:lnTo>
                    <a:pt x="61586" y="32876"/>
                  </a:lnTo>
                  <a:cubicBezTo>
                    <a:pt x="61839" y="32876"/>
                    <a:pt x="64359" y="32876"/>
                    <a:pt x="64275" y="32624"/>
                  </a:cubicBezTo>
                  <a:cubicBezTo>
                    <a:pt x="63939" y="31280"/>
                    <a:pt x="62427" y="31027"/>
                    <a:pt x="61250" y="30355"/>
                  </a:cubicBezTo>
                  <a:cubicBezTo>
                    <a:pt x="60158" y="29683"/>
                    <a:pt x="59150" y="28927"/>
                    <a:pt x="58646" y="27667"/>
                  </a:cubicBezTo>
                  <a:cubicBezTo>
                    <a:pt x="58394" y="26995"/>
                    <a:pt x="58562" y="25482"/>
                    <a:pt x="58982" y="24978"/>
                  </a:cubicBezTo>
                  <a:cubicBezTo>
                    <a:pt x="59318" y="24558"/>
                    <a:pt x="59738" y="24306"/>
                    <a:pt x="60242" y="24222"/>
                  </a:cubicBezTo>
                  <a:cubicBezTo>
                    <a:pt x="60410" y="24194"/>
                    <a:pt x="60588" y="24185"/>
                    <a:pt x="60768" y="24185"/>
                  </a:cubicBezTo>
                  <a:cubicBezTo>
                    <a:pt x="61129" y="24185"/>
                    <a:pt x="61502" y="24222"/>
                    <a:pt x="61839" y="24222"/>
                  </a:cubicBezTo>
                  <a:cubicBezTo>
                    <a:pt x="62511" y="24306"/>
                    <a:pt x="63183" y="24474"/>
                    <a:pt x="63855" y="24558"/>
                  </a:cubicBezTo>
                  <a:cubicBezTo>
                    <a:pt x="65115" y="24726"/>
                    <a:pt x="66376" y="24726"/>
                    <a:pt x="67636" y="24726"/>
                  </a:cubicBezTo>
                  <a:cubicBezTo>
                    <a:pt x="69820" y="24642"/>
                    <a:pt x="71921" y="24306"/>
                    <a:pt x="73937" y="23634"/>
                  </a:cubicBezTo>
                  <a:cubicBezTo>
                    <a:pt x="75366" y="23130"/>
                    <a:pt x="76710" y="22542"/>
                    <a:pt x="77886" y="21617"/>
                  </a:cubicBezTo>
                  <a:cubicBezTo>
                    <a:pt x="78782" y="20945"/>
                    <a:pt x="78932" y="20759"/>
                    <a:pt x="78533" y="20759"/>
                  </a:cubicBezTo>
                  <a:cubicBezTo>
                    <a:pt x="78334" y="20759"/>
                    <a:pt x="77998" y="20805"/>
                    <a:pt x="77550" y="20861"/>
                  </a:cubicBezTo>
                  <a:cubicBezTo>
                    <a:pt x="76566" y="20960"/>
                    <a:pt x="75581" y="21000"/>
                    <a:pt x="74614" y="21000"/>
                  </a:cubicBezTo>
                  <a:cubicBezTo>
                    <a:pt x="73930" y="21000"/>
                    <a:pt x="73254" y="20980"/>
                    <a:pt x="72593" y="20945"/>
                  </a:cubicBezTo>
                  <a:cubicBezTo>
                    <a:pt x="70997" y="20861"/>
                    <a:pt x="69484" y="20693"/>
                    <a:pt x="68140" y="20021"/>
                  </a:cubicBezTo>
                  <a:cubicBezTo>
                    <a:pt x="67048" y="19433"/>
                    <a:pt x="66039" y="18845"/>
                    <a:pt x="65199" y="18005"/>
                  </a:cubicBezTo>
                  <a:cubicBezTo>
                    <a:pt x="65115" y="17837"/>
                    <a:pt x="65031" y="17416"/>
                    <a:pt x="65199" y="17164"/>
                  </a:cubicBezTo>
                  <a:cubicBezTo>
                    <a:pt x="65296" y="17100"/>
                    <a:pt x="65429" y="17073"/>
                    <a:pt x="65566" y="17073"/>
                  </a:cubicBezTo>
                  <a:cubicBezTo>
                    <a:pt x="65787" y="17073"/>
                    <a:pt x="66020" y="17145"/>
                    <a:pt x="66123" y="17248"/>
                  </a:cubicBezTo>
                  <a:cubicBezTo>
                    <a:pt x="67636" y="18509"/>
                    <a:pt x="69904" y="19517"/>
                    <a:pt x="72257" y="19685"/>
                  </a:cubicBezTo>
                  <a:cubicBezTo>
                    <a:pt x="73097" y="19685"/>
                    <a:pt x="73900" y="19722"/>
                    <a:pt x="74715" y="19722"/>
                  </a:cubicBezTo>
                  <a:cubicBezTo>
                    <a:pt x="75123" y="19722"/>
                    <a:pt x="75534" y="19713"/>
                    <a:pt x="75954" y="19685"/>
                  </a:cubicBezTo>
                  <a:lnTo>
                    <a:pt x="78222" y="19685"/>
                  </a:lnTo>
                  <a:cubicBezTo>
                    <a:pt x="78334" y="19685"/>
                    <a:pt x="78502" y="19694"/>
                    <a:pt x="78683" y="19694"/>
                  </a:cubicBezTo>
                  <a:cubicBezTo>
                    <a:pt x="79044" y="19694"/>
                    <a:pt x="79455" y="19657"/>
                    <a:pt x="79567" y="19433"/>
                  </a:cubicBezTo>
                  <a:cubicBezTo>
                    <a:pt x="79651" y="19265"/>
                    <a:pt x="79651" y="19181"/>
                    <a:pt x="79651" y="19097"/>
                  </a:cubicBezTo>
                  <a:cubicBezTo>
                    <a:pt x="79483" y="13972"/>
                    <a:pt x="79062" y="8258"/>
                    <a:pt x="73769" y="5822"/>
                  </a:cubicBezTo>
                  <a:cubicBezTo>
                    <a:pt x="69820" y="4058"/>
                    <a:pt x="63855" y="1285"/>
                    <a:pt x="61418" y="109"/>
                  </a:cubicBezTo>
                  <a:cubicBezTo>
                    <a:pt x="61288" y="34"/>
                    <a:pt x="61153" y="1"/>
                    <a:pt x="6102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0"/>
          <p:cNvSpPr txBox="1"/>
          <p:nvPr>
            <p:ph idx="3" type="body"/>
          </p:nvPr>
        </p:nvSpPr>
        <p:spPr>
          <a:xfrm>
            <a:off x="6219039" y="1152475"/>
            <a:ext cx="26133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35" name="Google Shape;135;p10"/>
          <p:cNvSpPr txBox="1"/>
          <p:nvPr>
            <p:ph idx="4" type="subTitle"/>
          </p:nvPr>
        </p:nvSpPr>
        <p:spPr>
          <a:xfrm>
            <a:off x="311700" y="686575"/>
            <a:ext cx="8520600" cy="366600"/>
          </a:xfrm>
          <a:prstGeom prst="rect">
            <a:avLst/>
          </a:prstGeom>
        </p:spPr>
        <p:txBody>
          <a:bodyPr anchorCtr="0" anchor="t" bIns="91425" lIns="91425" spcFirstLastPara="1" rIns="91425" wrap="square" tIns="91425">
            <a:normAutofit/>
          </a:bodyPr>
          <a:lstStyle>
            <a:lvl1pPr lvl="0">
              <a:spcBef>
                <a:spcPts val="0"/>
              </a:spcBef>
              <a:spcAft>
                <a:spcPts val="0"/>
              </a:spcAft>
              <a:buSzPts val="1400"/>
              <a:buFont typeface="SUSE SemiBold"/>
              <a:buNone/>
              <a:defRPr sz="1400">
                <a:solidFill>
                  <a:schemeClr val="accent1"/>
                </a:solidFill>
                <a:latin typeface="SUSE SemiBold"/>
                <a:ea typeface="SUSE SemiBold"/>
                <a:cs typeface="SUSE SemiBold"/>
                <a:sym typeface="SUSE SemiBold"/>
              </a:defRPr>
            </a:lvl1pPr>
            <a:lvl2pPr lvl="1">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2pPr>
            <a:lvl3pPr lvl="2">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3pPr>
            <a:lvl4pPr lvl="3">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4pPr>
            <a:lvl5pPr lvl="4">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5pPr>
            <a:lvl6pPr lvl="5">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6pPr>
            <a:lvl7pPr lvl="6">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7pPr>
            <a:lvl8pPr lvl="7">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8pPr>
            <a:lvl9pPr lvl="8">
              <a:spcBef>
                <a:spcPts val="0"/>
              </a:spcBef>
              <a:spcAft>
                <a:spcPts val="0"/>
              </a:spcAft>
              <a:buClr>
                <a:schemeClr val="accent1"/>
              </a:buClr>
              <a:buSzPts val="1400"/>
              <a:buFont typeface="SUSE SemiBold"/>
              <a:buNone/>
              <a:defRPr>
                <a:solidFill>
                  <a:schemeClr val="accent1"/>
                </a:solidFill>
                <a:latin typeface="SUSE SemiBold"/>
                <a:ea typeface="SUSE SemiBold"/>
                <a:cs typeface="SUSE SemiBold"/>
                <a:sym typeface="SUSE SemiBold"/>
              </a:defRPr>
            </a:lvl9pPr>
          </a:lstStyle>
          <a:p/>
        </p:txBody>
      </p:sp>
    </p:spTree>
  </p:cSld>
  <p:clrMapOvr>
    <a:masterClrMapping/>
  </p:clrMapOvr>
  <p:extLst>
    <p:ext uri="{DCECCB84-F9BA-43D5-87BE-67443E8EF086}">
      <p15:sldGuideLst>
        <p15:guide id="1" pos="2880">
          <p15:clr>
            <a:srgbClr val="E46962"/>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175900"/>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SUSE Medium"/>
              <a:buNone/>
              <a:defRPr sz="2800">
                <a:solidFill>
                  <a:schemeClr val="dk1"/>
                </a:solidFill>
                <a:latin typeface="SUSE Medium"/>
                <a:ea typeface="SUSE Medium"/>
                <a:cs typeface="SUSE Medium"/>
                <a:sym typeface="SUSE Medium"/>
              </a:defRPr>
            </a:lvl1pPr>
            <a:lvl2pPr lvl="1">
              <a:spcBef>
                <a:spcPts val="0"/>
              </a:spcBef>
              <a:spcAft>
                <a:spcPts val="0"/>
              </a:spcAft>
              <a:buClr>
                <a:schemeClr val="dk1"/>
              </a:buClr>
              <a:buSzPts val="2800"/>
              <a:buFont typeface="SUSE Medium"/>
              <a:buNone/>
              <a:defRPr sz="2800">
                <a:solidFill>
                  <a:schemeClr val="dk1"/>
                </a:solidFill>
                <a:latin typeface="SUSE Medium"/>
                <a:ea typeface="SUSE Medium"/>
                <a:cs typeface="SUSE Medium"/>
                <a:sym typeface="SUSE Medium"/>
              </a:defRPr>
            </a:lvl2pPr>
            <a:lvl3pPr lvl="2">
              <a:spcBef>
                <a:spcPts val="0"/>
              </a:spcBef>
              <a:spcAft>
                <a:spcPts val="0"/>
              </a:spcAft>
              <a:buClr>
                <a:schemeClr val="dk1"/>
              </a:buClr>
              <a:buSzPts val="2800"/>
              <a:buFont typeface="SUSE Medium"/>
              <a:buNone/>
              <a:defRPr sz="2800">
                <a:solidFill>
                  <a:schemeClr val="dk1"/>
                </a:solidFill>
                <a:latin typeface="SUSE Medium"/>
                <a:ea typeface="SUSE Medium"/>
                <a:cs typeface="SUSE Medium"/>
                <a:sym typeface="SUSE Medium"/>
              </a:defRPr>
            </a:lvl3pPr>
            <a:lvl4pPr lvl="3">
              <a:spcBef>
                <a:spcPts val="0"/>
              </a:spcBef>
              <a:spcAft>
                <a:spcPts val="0"/>
              </a:spcAft>
              <a:buClr>
                <a:schemeClr val="dk1"/>
              </a:buClr>
              <a:buSzPts val="2800"/>
              <a:buFont typeface="SUSE Medium"/>
              <a:buNone/>
              <a:defRPr sz="2800">
                <a:solidFill>
                  <a:schemeClr val="dk1"/>
                </a:solidFill>
                <a:latin typeface="SUSE Medium"/>
                <a:ea typeface="SUSE Medium"/>
                <a:cs typeface="SUSE Medium"/>
                <a:sym typeface="SUSE Medium"/>
              </a:defRPr>
            </a:lvl4pPr>
            <a:lvl5pPr lvl="4">
              <a:spcBef>
                <a:spcPts val="0"/>
              </a:spcBef>
              <a:spcAft>
                <a:spcPts val="0"/>
              </a:spcAft>
              <a:buClr>
                <a:schemeClr val="dk1"/>
              </a:buClr>
              <a:buSzPts val="2800"/>
              <a:buFont typeface="SUSE Medium"/>
              <a:buNone/>
              <a:defRPr sz="2800">
                <a:solidFill>
                  <a:schemeClr val="dk1"/>
                </a:solidFill>
                <a:latin typeface="SUSE Medium"/>
                <a:ea typeface="SUSE Medium"/>
                <a:cs typeface="SUSE Medium"/>
                <a:sym typeface="SUSE Medium"/>
              </a:defRPr>
            </a:lvl5pPr>
            <a:lvl6pPr lvl="5">
              <a:spcBef>
                <a:spcPts val="0"/>
              </a:spcBef>
              <a:spcAft>
                <a:spcPts val="0"/>
              </a:spcAft>
              <a:buClr>
                <a:schemeClr val="dk1"/>
              </a:buClr>
              <a:buSzPts val="2800"/>
              <a:buFont typeface="SUSE Medium"/>
              <a:buNone/>
              <a:defRPr sz="2800">
                <a:solidFill>
                  <a:schemeClr val="dk1"/>
                </a:solidFill>
                <a:latin typeface="SUSE Medium"/>
                <a:ea typeface="SUSE Medium"/>
                <a:cs typeface="SUSE Medium"/>
                <a:sym typeface="SUSE Medium"/>
              </a:defRPr>
            </a:lvl6pPr>
            <a:lvl7pPr lvl="6">
              <a:spcBef>
                <a:spcPts val="0"/>
              </a:spcBef>
              <a:spcAft>
                <a:spcPts val="0"/>
              </a:spcAft>
              <a:buClr>
                <a:schemeClr val="dk1"/>
              </a:buClr>
              <a:buSzPts val="2800"/>
              <a:buFont typeface="SUSE Medium"/>
              <a:buNone/>
              <a:defRPr sz="2800">
                <a:solidFill>
                  <a:schemeClr val="dk1"/>
                </a:solidFill>
                <a:latin typeface="SUSE Medium"/>
                <a:ea typeface="SUSE Medium"/>
                <a:cs typeface="SUSE Medium"/>
                <a:sym typeface="SUSE Medium"/>
              </a:defRPr>
            </a:lvl7pPr>
            <a:lvl8pPr lvl="7">
              <a:spcBef>
                <a:spcPts val="0"/>
              </a:spcBef>
              <a:spcAft>
                <a:spcPts val="0"/>
              </a:spcAft>
              <a:buClr>
                <a:schemeClr val="dk1"/>
              </a:buClr>
              <a:buSzPts val="2800"/>
              <a:buFont typeface="SUSE Medium"/>
              <a:buNone/>
              <a:defRPr sz="2800">
                <a:solidFill>
                  <a:schemeClr val="dk1"/>
                </a:solidFill>
                <a:latin typeface="SUSE Medium"/>
                <a:ea typeface="SUSE Medium"/>
                <a:cs typeface="SUSE Medium"/>
                <a:sym typeface="SUSE Medium"/>
              </a:defRPr>
            </a:lvl8pPr>
            <a:lvl9pPr lvl="8">
              <a:spcBef>
                <a:spcPts val="0"/>
              </a:spcBef>
              <a:spcAft>
                <a:spcPts val="0"/>
              </a:spcAft>
              <a:buClr>
                <a:schemeClr val="dk1"/>
              </a:buClr>
              <a:buSzPts val="2800"/>
              <a:buFont typeface="SUSE Medium"/>
              <a:buNone/>
              <a:defRPr sz="2800">
                <a:solidFill>
                  <a:schemeClr val="dk1"/>
                </a:solidFill>
                <a:latin typeface="SUSE Medium"/>
                <a:ea typeface="SUSE Medium"/>
                <a:cs typeface="SUSE Medium"/>
                <a:sym typeface="SUSE Medium"/>
              </a:defRPr>
            </a:lvl9pPr>
          </a:lstStyle>
          <a:p/>
        </p:txBody>
      </p:sp>
      <p:sp>
        <p:nvSpPr>
          <p:cNvPr id="7" name="Google Shape;7;p1"/>
          <p:cNvSpPr txBox="1"/>
          <p:nvPr>
            <p:ph idx="1" type="body"/>
          </p:nvPr>
        </p:nvSpPr>
        <p:spPr>
          <a:xfrm>
            <a:off x="311700" y="9379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1"/>
              </a:buClr>
              <a:buSzPts val="1800"/>
              <a:buFont typeface="SUSE"/>
              <a:buChar char="●"/>
              <a:defRPr sz="1800">
                <a:solidFill>
                  <a:schemeClr val="dk1"/>
                </a:solidFill>
                <a:latin typeface="SUSE"/>
                <a:ea typeface="SUSE"/>
                <a:cs typeface="SUSE"/>
                <a:sym typeface="SUSE"/>
              </a:defRPr>
            </a:lvl1pPr>
            <a:lvl2pPr indent="-317500" lvl="1" marL="914400">
              <a:lnSpc>
                <a:spcPct val="115000"/>
              </a:lnSpc>
              <a:spcBef>
                <a:spcPts val="0"/>
              </a:spcBef>
              <a:spcAft>
                <a:spcPts val="0"/>
              </a:spcAft>
              <a:buClr>
                <a:schemeClr val="dk1"/>
              </a:buClr>
              <a:buSzPts val="1400"/>
              <a:buFont typeface="SUSE Light"/>
              <a:buChar char="○"/>
              <a:defRPr>
                <a:solidFill>
                  <a:schemeClr val="dk1"/>
                </a:solidFill>
                <a:latin typeface="SUSE Light"/>
                <a:ea typeface="SUSE Light"/>
                <a:cs typeface="SUSE Light"/>
                <a:sym typeface="SUSE Light"/>
              </a:defRPr>
            </a:lvl2pPr>
            <a:lvl3pPr indent="-317500" lvl="2" marL="1371600">
              <a:lnSpc>
                <a:spcPct val="115000"/>
              </a:lnSpc>
              <a:spcBef>
                <a:spcPts val="0"/>
              </a:spcBef>
              <a:spcAft>
                <a:spcPts val="0"/>
              </a:spcAft>
              <a:buClr>
                <a:schemeClr val="dk1"/>
              </a:buClr>
              <a:buSzPts val="1400"/>
              <a:buFont typeface="SUSE"/>
              <a:buChar char="■"/>
              <a:defRPr>
                <a:solidFill>
                  <a:schemeClr val="dk1"/>
                </a:solidFill>
                <a:latin typeface="SUSE"/>
                <a:ea typeface="SUSE"/>
                <a:cs typeface="SUSE"/>
                <a:sym typeface="SUSE"/>
              </a:defRPr>
            </a:lvl3pPr>
            <a:lvl4pPr indent="-317500" lvl="3" marL="1828800">
              <a:lnSpc>
                <a:spcPct val="115000"/>
              </a:lnSpc>
              <a:spcBef>
                <a:spcPts val="0"/>
              </a:spcBef>
              <a:spcAft>
                <a:spcPts val="0"/>
              </a:spcAft>
              <a:buClr>
                <a:schemeClr val="dk1"/>
              </a:buClr>
              <a:buSzPts val="1400"/>
              <a:buFont typeface="SUSE"/>
              <a:buChar char="●"/>
              <a:defRPr>
                <a:solidFill>
                  <a:schemeClr val="dk1"/>
                </a:solidFill>
                <a:latin typeface="SUSE"/>
                <a:ea typeface="SUSE"/>
                <a:cs typeface="SUSE"/>
                <a:sym typeface="SUSE"/>
              </a:defRPr>
            </a:lvl4pPr>
            <a:lvl5pPr indent="-317500" lvl="4" marL="2286000">
              <a:lnSpc>
                <a:spcPct val="115000"/>
              </a:lnSpc>
              <a:spcBef>
                <a:spcPts val="0"/>
              </a:spcBef>
              <a:spcAft>
                <a:spcPts val="0"/>
              </a:spcAft>
              <a:buClr>
                <a:schemeClr val="dk1"/>
              </a:buClr>
              <a:buSzPts val="1400"/>
              <a:buFont typeface="SUSE"/>
              <a:buChar char="○"/>
              <a:defRPr>
                <a:solidFill>
                  <a:schemeClr val="dk1"/>
                </a:solidFill>
                <a:latin typeface="SUSE"/>
                <a:ea typeface="SUSE"/>
                <a:cs typeface="SUSE"/>
                <a:sym typeface="SUSE"/>
              </a:defRPr>
            </a:lvl5pPr>
            <a:lvl6pPr indent="-317500" lvl="5" marL="2743200">
              <a:lnSpc>
                <a:spcPct val="115000"/>
              </a:lnSpc>
              <a:spcBef>
                <a:spcPts val="0"/>
              </a:spcBef>
              <a:spcAft>
                <a:spcPts val="0"/>
              </a:spcAft>
              <a:buClr>
                <a:schemeClr val="dk1"/>
              </a:buClr>
              <a:buSzPts val="1400"/>
              <a:buFont typeface="SUSE"/>
              <a:buChar char="■"/>
              <a:defRPr>
                <a:solidFill>
                  <a:schemeClr val="dk1"/>
                </a:solidFill>
                <a:latin typeface="SUSE"/>
                <a:ea typeface="SUSE"/>
                <a:cs typeface="SUSE"/>
                <a:sym typeface="SUSE"/>
              </a:defRPr>
            </a:lvl6pPr>
            <a:lvl7pPr indent="-317500" lvl="6" marL="3200400">
              <a:lnSpc>
                <a:spcPct val="115000"/>
              </a:lnSpc>
              <a:spcBef>
                <a:spcPts val="0"/>
              </a:spcBef>
              <a:spcAft>
                <a:spcPts val="0"/>
              </a:spcAft>
              <a:buClr>
                <a:schemeClr val="dk1"/>
              </a:buClr>
              <a:buSzPts val="1400"/>
              <a:buFont typeface="SUSE"/>
              <a:buChar char="●"/>
              <a:defRPr>
                <a:solidFill>
                  <a:schemeClr val="dk1"/>
                </a:solidFill>
                <a:latin typeface="SUSE"/>
                <a:ea typeface="SUSE"/>
                <a:cs typeface="SUSE"/>
                <a:sym typeface="SUSE"/>
              </a:defRPr>
            </a:lvl7pPr>
            <a:lvl8pPr indent="-317500" lvl="7" marL="3657600">
              <a:lnSpc>
                <a:spcPct val="115000"/>
              </a:lnSpc>
              <a:spcBef>
                <a:spcPts val="0"/>
              </a:spcBef>
              <a:spcAft>
                <a:spcPts val="0"/>
              </a:spcAft>
              <a:buClr>
                <a:schemeClr val="dk1"/>
              </a:buClr>
              <a:buSzPts val="1400"/>
              <a:buFont typeface="SUSE"/>
              <a:buChar char="○"/>
              <a:defRPr>
                <a:solidFill>
                  <a:schemeClr val="dk1"/>
                </a:solidFill>
                <a:latin typeface="SUSE"/>
                <a:ea typeface="SUSE"/>
                <a:cs typeface="SUSE"/>
                <a:sym typeface="SUSE"/>
              </a:defRPr>
            </a:lvl8pPr>
            <a:lvl9pPr indent="-317500" lvl="8" marL="4114800">
              <a:lnSpc>
                <a:spcPct val="115000"/>
              </a:lnSpc>
              <a:spcBef>
                <a:spcPts val="0"/>
              </a:spcBef>
              <a:spcAft>
                <a:spcPts val="0"/>
              </a:spcAft>
              <a:buClr>
                <a:schemeClr val="dk1"/>
              </a:buClr>
              <a:buSzPts val="1400"/>
              <a:buFont typeface="SUSE"/>
              <a:buChar char="■"/>
              <a:defRPr>
                <a:solidFill>
                  <a:schemeClr val="dk1"/>
                </a:solidFill>
                <a:latin typeface="SUSE"/>
                <a:ea typeface="SUSE"/>
                <a:cs typeface="SUSE"/>
                <a:sym typeface="SUSE"/>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Poppins"/>
                <a:ea typeface="Poppins"/>
                <a:cs typeface="Poppins"/>
                <a:sym typeface="Poppins"/>
              </a:defRPr>
            </a:lvl1pPr>
            <a:lvl2pPr lvl="1" algn="r">
              <a:buNone/>
              <a:defRPr sz="1300">
                <a:solidFill>
                  <a:schemeClr val="dk1"/>
                </a:solidFill>
                <a:latin typeface="Poppins"/>
                <a:ea typeface="Poppins"/>
                <a:cs typeface="Poppins"/>
                <a:sym typeface="Poppins"/>
              </a:defRPr>
            </a:lvl2pPr>
            <a:lvl3pPr lvl="2" algn="r">
              <a:buNone/>
              <a:defRPr sz="1300">
                <a:solidFill>
                  <a:schemeClr val="dk1"/>
                </a:solidFill>
                <a:latin typeface="Poppins"/>
                <a:ea typeface="Poppins"/>
                <a:cs typeface="Poppins"/>
                <a:sym typeface="Poppins"/>
              </a:defRPr>
            </a:lvl3pPr>
            <a:lvl4pPr lvl="3" algn="r">
              <a:buNone/>
              <a:defRPr sz="1300">
                <a:solidFill>
                  <a:schemeClr val="dk1"/>
                </a:solidFill>
                <a:latin typeface="Poppins"/>
                <a:ea typeface="Poppins"/>
                <a:cs typeface="Poppins"/>
                <a:sym typeface="Poppins"/>
              </a:defRPr>
            </a:lvl4pPr>
            <a:lvl5pPr lvl="4" algn="r">
              <a:buNone/>
              <a:defRPr sz="1300">
                <a:solidFill>
                  <a:schemeClr val="dk1"/>
                </a:solidFill>
                <a:latin typeface="Poppins"/>
                <a:ea typeface="Poppins"/>
                <a:cs typeface="Poppins"/>
                <a:sym typeface="Poppins"/>
              </a:defRPr>
            </a:lvl5pPr>
            <a:lvl6pPr lvl="5" algn="r">
              <a:buNone/>
              <a:defRPr sz="1300">
                <a:solidFill>
                  <a:schemeClr val="dk1"/>
                </a:solidFill>
                <a:latin typeface="Poppins"/>
                <a:ea typeface="Poppins"/>
                <a:cs typeface="Poppins"/>
                <a:sym typeface="Poppins"/>
              </a:defRPr>
            </a:lvl6pPr>
            <a:lvl7pPr lvl="6" algn="r">
              <a:buNone/>
              <a:defRPr sz="1300">
                <a:solidFill>
                  <a:schemeClr val="dk1"/>
                </a:solidFill>
                <a:latin typeface="Poppins"/>
                <a:ea typeface="Poppins"/>
                <a:cs typeface="Poppins"/>
                <a:sym typeface="Poppins"/>
              </a:defRPr>
            </a:lvl7pPr>
            <a:lvl8pPr lvl="7" algn="r">
              <a:buNone/>
              <a:defRPr sz="1300">
                <a:solidFill>
                  <a:schemeClr val="dk1"/>
                </a:solidFill>
                <a:latin typeface="Poppins"/>
                <a:ea typeface="Poppins"/>
                <a:cs typeface="Poppins"/>
                <a:sym typeface="Poppins"/>
              </a:defRPr>
            </a:lvl8pPr>
            <a:lvl9pPr lvl="8" algn="r">
              <a:buNone/>
              <a:defRPr sz="1300">
                <a:solidFill>
                  <a:schemeClr val="dk1"/>
                </a:solidFill>
                <a:latin typeface="Poppins"/>
                <a:ea typeface="Poppins"/>
                <a:cs typeface="Poppins"/>
                <a:sym typeface="Poppi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docker.io/gagrio1885/custom-cockpit-iso:v1.0.0"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3"/>
          <p:cNvSpPr txBox="1"/>
          <p:nvPr>
            <p:ph type="ctrTitle"/>
          </p:nvPr>
        </p:nvSpPr>
        <p:spPr>
          <a:xfrm>
            <a:off x="2185213" y="1285275"/>
            <a:ext cx="4773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Classic Elemental</a:t>
            </a:r>
            <a:endParaRPr/>
          </a:p>
        </p:txBody>
      </p:sp>
      <p:sp>
        <p:nvSpPr>
          <p:cNvPr id="270" name="Google Shape;270;p23"/>
          <p:cNvSpPr txBox="1"/>
          <p:nvPr>
            <p:ph idx="1" type="subTitle"/>
          </p:nvPr>
        </p:nvSpPr>
        <p:spPr>
          <a:xfrm>
            <a:off x="2204575" y="3510100"/>
            <a:ext cx="4734900" cy="1369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 introductory perspective</a:t>
            </a:r>
            <a:endParaRPr/>
          </a:p>
        </p:txBody>
      </p:sp>
      <p:sp>
        <p:nvSpPr>
          <p:cNvPr id="271" name="Google Shape;271;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2"/>
          <p:cNvSpPr txBox="1"/>
          <p:nvPr>
            <p:ph idx="12" type="sldNum"/>
          </p:nvPr>
        </p:nvSpPr>
        <p:spPr>
          <a:xfrm>
            <a:off x="8420000" y="4716674"/>
            <a:ext cx="548700" cy="2652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339" name="Google Shape;339;p32"/>
          <p:cNvSpPr txBox="1"/>
          <p:nvPr>
            <p:ph idx="1" type="body"/>
          </p:nvPr>
        </p:nvSpPr>
        <p:spPr>
          <a:xfrm>
            <a:off x="3355400" y="175975"/>
            <a:ext cx="5217300" cy="44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you need?</a:t>
            </a:r>
            <a:endParaRPr/>
          </a:p>
          <a:p>
            <a:pPr indent="-342900" lvl="0" marL="457200" rtl="0" algn="l">
              <a:spcBef>
                <a:spcPts val="1200"/>
              </a:spcBef>
              <a:spcAft>
                <a:spcPts val="0"/>
              </a:spcAft>
              <a:buSzPts val="1800"/>
              <a:buChar char="-"/>
            </a:pPr>
            <a:r>
              <a:rPr lang="en"/>
              <a:t>A rancher cluster</a:t>
            </a:r>
            <a:endParaRPr/>
          </a:p>
          <a:p>
            <a:pPr indent="-342900" lvl="0" marL="457200" rtl="0" algn="l">
              <a:spcBef>
                <a:spcPts val="0"/>
              </a:spcBef>
              <a:spcAft>
                <a:spcPts val="0"/>
              </a:spcAft>
              <a:buSzPts val="1800"/>
              <a:buChar char="-"/>
            </a:pPr>
            <a:r>
              <a:rPr lang="en"/>
              <a:t>Elemental operator installed with CRDs https://elemental.docs.rancher.com/installation</a:t>
            </a:r>
            <a:endParaRPr/>
          </a:p>
          <a:p>
            <a:pPr indent="-342900" lvl="0" marL="457200" rtl="0" algn="l">
              <a:spcBef>
                <a:spcPts val="0"/>
              </a:spcBef>
              <a:spcAft>
                <a:spcPts val="0"/>
              </a:spcAft>
              <a:buSzPts val="1800"/>
              <a:buChar char="-"/>
            </a:pPr>
            <a:r>
              <a:rPr lang="en"/>
              <a:t>Network connectivity &amp; name resolution between rancher cluster and target machines</a:t>
            </a:r>
            <a:endParaRPr/>
          </a:p>
        </p:txBody>
      </p:sp>
      <p:sp>
        <p:nvSpPr>
          <p:cNvPr id="340" name="Google Shape;340;p32"/>
          <p:cNvSpPr txBox="1"/>
          <p:nvPr>
            <p:ph idx="2" type="subTitle"/>
          </p:nvPr>
        </p:nvSpPr>
        <p:spPr>
          <a:xfrm>
            <a:off x="311550" y="1938150"/>
            <a:ext cx="2552700" cy="238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Automatic Registration of VM to existing Rancher Elemental </a:t>
            </a:r>
            <a:endParaRPr/>
          </a:p>
        </p:txBody>
      </p:sp>
      <p:sp>
        <p:nvSpPr>
          <p:cNvPr id="341" name="Google Shape;341;p32"/>
          <p:cNvSpPr txBox="1"/>
          <p:nvPr>
            <p:ph type="title"/>
          </p:nvPr>
        </p:nvSpPr>
        <p:spPr>
          <a:xfrm>
            <a:off x="311700" y="175975"/>
            <a:ext cx="2441100" cy="161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 Phone Home Scenario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3"/>
          <p:cNvSpPr txBox="1"/>
          <p:nvPr>
            <p:ph idx="12" type="sldNum"/>
          </p:nvPr>
        </p:nvSpPr>
        <p:spPr>
          <a:xfrm>
            <a:off x="8420000" y="4716674"/>
            <a:ext cx="548700" cy="2652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347" name="Google Shape;347;p33"/>
          <p:cNvSpPr txBox="1"/>
          <p:nvPr>
            <p:ph idx="1" type="body"/>
          </p:nvPr>
        </p:nvSpPr>
        <p:spPr>
          <a:xfrm>
            <a:off x="3355400" y="0"/>
            <a:ext cx="5613300" cy="4597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Example</a:t>
            </a:r>
            <a:r>
              <a:rPr lang="en"/>
              <a:t> machine registration file (will share in screen)</a:t>
            </a:r>
            <a:endParaRPr/>
          </a:p>
        </p:txBody>
      </p:sp>
      <p:sp>
        <p:nvSpPr>
          <p:cNvPr id="348" name="Google Shape;348;p33"/>
          <p:cNvSpPr txBox="1"/>
          <p:nvPr>
            <p:ph idx="2" type="subTitle"/>
          </p:nvPr>
        </p:nvSpPr>
        <p:spPr>
          <a:xfrm>
            <a:off x="311550" y="1938150"/>
            <a:ext cx="2552700" cy="238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2"/>
              </a:buClr>
              <a:buSzPts val="1100"/>
              <a:buFont typeface="Arial"/>
              <a:buNone/>
            </a:pPr>
            <a:r>
              <a:rPr lang="en"/>
              <a:t>Automatic Registration of VM to existing Rancher Elemental </a:t>
            </a:r>
            <a:endParaRPr/>
          </a:p>
        </p:txBody>
      </p:sp>
      <p:sp>
        <p:nvSpPr>
          <p:cNvPr id="349" name="Google Shape;349;p33"/>
          <p:cNvSpPr txBox="1"/>
          <p:nvPr>
            <p:ph type="title"/>
          </p:nvPr>
        </p:nvSpPr>
        <p:spPr>
          <a:xfrm>
            <a:off x="311700" y="175975"/>
            <a:ext cx="2441100" cy="161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Basic Phone Home Scenario</a:t>
            </a:r>
            <a:endParaRPr/>
          </a:p>
        </p:txBody>
      </p:sp>
      <p:pic>
        <p:nvPicPr>
          <p:cNvPr id="350" name="Google Shape;350;p33" title="Screenshot 2025-09-17 at 16.52.33.png"/>
          <p:cNvPicPr preferRelativeResize="0"/>
          <p:nvPr/>
        </p:nvPicPr>
        <p:blipFill>
          <a:blip r:embed="rId3">
            <a:alphaModFix/>
          </a:blip>
          <a:stretch>
            <a:fillRect/>
          </a:stretch>
        </p:blipFill>
        <p:spPr>
          <a:xfrm>
            <a:off x="3797527" y="729250"/>
            <a:ext cx="3059776" cy="3867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4"/>
          <p:cNvSpPr txBox="1"/>
          <p:nvPr>
            <p:ph idx="12" type="sldNum"/>
          </p:nvPr>
        </p:nvSpPr>
        <p:spPr>
          <a:xfrm>
            <a:off x="8420000" y="4716674"/>
            <a:ext cx="548700" cy="2652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356" name="Google Shape;356;p34"/>
          <p:cNvSpPr txBox="1"/>
          <p:nvPr>
            <p:ph idx="1" type="body"/>
          </p:nvPr>
        </p:nvSpPr>
        <p:spPr>
          <a:xfrm>
            <a:off x="3355400" y="175975"/>
            <a:ext cx="5217300" cy="44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Example seed image file (will share in screen)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57" name="Google Shape;357;p34"/>
          <p:cNvSpPr txBox="1"/>
          <p:nvPr>
            <p:ph idx="2" type="subTitle"/>
          </p:nvPr>
        </p:nvSpPr>
        <p:spPr>
          <a:xfrm>
            <a:off x="311550" y="1938150"/>
            <a:ext cx="2552700" cy="238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2"/>
              </a:buClr>
              <a:buSzPts val="1100"/>
              <a:buFont typeface="Arial"/>
              <a:buNone/>
            </a:pPr>
            <a:r>
              <a:rPr lang="en"/>
              <a:t>Automatic Registration of VM to existing Rancher Elemental </a:t>
            </a:r>
            <a:endParaRPr/>
          </a:p>
        </p:txBody>
      </p:sp>
      <p:sp>
        <p:nvSpPr>
          <p:cNvPr id="358" name="Google Shape;358;p34"/>
          <p:cNvSpPr txBox="1"/>
          <p:nvPr>
            <p:ph type="title"/>
          </p:nvPr>
        </p:nvSpPr>
        <p:spPr>
          <a:xfrm>
            <a:off x="311700" y="175975"/>
            <a:ext cx="2441100" cy="161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Basic Phone Home Scenario</a:t>
            </a:r>
            <a:endParaRPr/>
          </a:p>
        </p:txBody>
      </p:sp>
      <p:pic>
        <p:nvPicPr>
          <p:cNvPr id="359" name="Google Shape;359;p34" title="Screenshot 2025-09-17 at 16.56.57.png"/>
          <p:cNvPicPr preferRelativeResize="0"/>
          <p:nvPr/>
        </p:nvPicPr>
        <p:blipFill>
          <a:blip r:embed="rId3">
            <a:alphaModFix/>
          </a:blip>
          <a:stretch>
            <a:fillRect/>
          </a:stretch>
        </p:blipFill>
        <p:spPr>
          <a:xfrm>
            <a:off x="3030672" y="871350"/>
            <a:ext cx="6086701" cy="39148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5"/>
          <p:cNvSpPr txBox="1"/>
          <p:nvPr>
            <p:ph idx="12" type="sldNum"/>
          </p:nvPr>
        </p:nvSpPr>
        <p:spPr>
          <a:xfrm>
            <a:off x="3870100" y="4716674"/>
            <a:ext cx="548700" cy="2652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365" name="Google Shape;365;p35"/>
          <p:cNvSpPr txBox="1"/>
          <p:nvPr>
            <p:ph type="title"/>
          </p:nvPr>
        </p:nvSpPr>
        <p:spPr>
          <a:xfrm>
            <a:off x="311700" y="175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that works?</a:t>
            </a:r>
            <a:endParaRPr/>
          </a:p>
        </p:txBody>
      </p:sp>
      <p:sp>
        <p:nvSpPr>
          <p:cNvPr id="366" name="Google Shape;366;p35"/>
          <p:cNvSpPr/>
          <p:nvPr/>
        </p:nvSpPr>
        <p:spPr>
          <a:xfrm>
            <a:off x="0" y="980200"/>
            <a:ext cx="2505600" cy="1181400"/>
          </a:xfrm>
          <a:prstGeom prst="homePlate">
            <a:avLst>
              <a:gd fmla="val 34554" name="adj"/>
            </a:avLst>
          </a:prstGeom>
          <a:solidFill>
            <a:schemeClr val="accent1"/>
          </a:solidFill>
          <a:ln>
            <a:noFill/>
          </a:ln>
        </p:spPr>
        <p:txBody>
          <a:bodyPr anchorCtr="0" anchor="ctr" bIns="91425" lIns="91425" spcFirstLastPara="1" rIns="91425" wrap="square" tIns="91425">
            <a:noAutofit/>
          </a:bodyPr>
          <a:lstStyle/>
          <a:p>
            <a:pPr indent="0" lvl="0" marL="310896" rtl="0" algn="l">
              <a:spcBef>
                <a:spcPts val="0"/>
              </a:spcBef>
              <a:spcAft>
                <a:spcPts val="0"/>
              </a:spcAft>
              <a:buNone/>
            </a:pPr>
            <a:r>
              <a:rPr lang="en" sz="1800">
                <a:solidFill>
                  <a:schemeClr val="dk1"/>
                </a:solidFill>
                <a:latin typeface="SUSE Medium"/>
                <a:ea typeface="SUSE Medium"/>
                <a:cs typeface="SUSE Medium"/>
                <a:sym typeface="SUSE Medium"/>
              </a:rPr>
              <a:t>Create &amp; apply yaml files</a:t>
            </a:r>
            <a:endParaRPr sz="1800">
              <a:solidFill>
                <a:schemeClr val="dk1"/>
              </a:solidFill>
              <a:latin typeface="SUSE Medium"/>
              <a:ea typeface="SUSE Medium"/>
              <a:cs typeface="SUSE Medium"/>
              <a:sym typeface="SUSE Medium"/>
            </a:endParaRPr>
          </a:p>
        </p:txBody>
      </p:sp>
      <p:sp>
        <p:nvSpPr>
          <p:cNvPr id="367" name="Google Shape;367;p35"/>
          <p:cNvSpPr/>
          <p:nvPr/>
        </p:nvSpPr>
        <p:spPr>
          <a:xfrm>
            <a:off x="2085400" y="980200"/>
            <a:ext cx="2566800" cy="1181400"/>
          </a:xfrm>
          <a:prstGeom prst="chevron">
            <a:avLst>
              <a:gd fmla="val 34578" name="adj"/>
            </a:avLst>
          </a:prstGeom>
          <a:solidFill>
            <a:srgbClr val="42D2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USE Medium"/>
                <a:ea typeface="SUSE Medium"/>
                <a:cs typeface="SUSE Medium"/>
                <a:sym typeface="SUSE Medium"/>
              </a:rPr>
              <a:t>Observe and validate image creation </a:t>
            </a:r>
            <a:endParaRPr sz="1800">
              <a:solidFill>
                <a:schemeClr val="dk1"/>
              </a:solidFill>
              <a:latin typeface="SUSE Medium"/>
              <a:ea typeface="SUSE Medium"/>
              <a:cs typeface="SUSE Medium"/>
              <a:sym typeface="SUSE Medium"/>
            </a:endParaRPr>
          </a:p>
        </p:txBody>
      </p:sp>
      <p:sp>
        <p:nvSpPr>
          <p:cNvPr id="368" name="Google Shape;368;p35"/>
          <p:cNvSpPr/>
          <p:nvPr/>
        </p:nvSpPr>
        <p:spPr>
          <a:xfrm>
            <a:off x="4224275" y="980200"/>
            <a:ext cx="2566800" cy="1181400"/>
          </a:xfrm>
          <a:prstGeom prst="chevron">
            <a:avLst>
              <a:gd fmla="val 34578" name="adj"/>
            </a:avLst>
          </a:prstGeom>
          <a:solidFill>
            <a:srgbClr val="83E1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USE Medium"/>
                <a:ea typeface="SUSE Medium"/>
                <a:cs typeface="SUSE Medium"/>
                <a:sym typeface="SUSE Medium"/>
              </a:rPr>
              <a:t>Copy/export image to VM platform </a:t>
            </a:r>
            <a:endParaRPr sz="1800">
              <a:solidFill>
                <a:schemeClr val="dk1"/>
              </a:solidFill>
              <a:latin typeface="SUSE Medium"/>
              <a:ea typeface="SUSE Medium"/>
              <a:cs typeface="SUSE Medium"/>
              <a:sym typeface="SUSE Medium"/>
            </a:endParaRPr>
          </a:p>
        </p:txBody>
      </p:sp>
      <p:sp>
        <p:nvSpPr>
          <p:cNvPr id="369" name="Google Shape;369;p35"/>
          <p:cNvSpPr/>
          <p:nvPr/>
        </p:nvSpPr>
        <p:spPr>
          <a:xfrm>
            <a:off x="6382675" y="980200"/>
            <a:ext cx="2566800" cy="1181400"/>
          </a:xfrm>
          <a:prstGeom prst="chevron">
            <a:avLst>
              <a:gd fmla="val 34578" name="adj"/>
            </a:avLst>
          </a:prstGeom>
          <a:solidFill>
            <a:srgbClr val="C0E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USE Medium"/>
                <a:ea typeface="SUSE Medium"/>
                <a:cs typeface="SUSE Medium"/>
                <a:sym typeface="SUSE Medium"/>
              </a:rPr>
              <a:t>Spin up VM(s) and monitor the automatic registration</a:t>
            </a:r>
            <a:endParaRPr sz="1800">
              <a:solidFill>
                <a:schemeClr val="dk1"/>
              </a:solidFill>
              <a:latin typeface="SUSE Medium"/>
              <a:ea typeface="SUSE Medium"/>
              <a:cs typeface="SUSE Medium"/>
              <a:sym typeface="SUSE Medium"/>
            </a:endParaRPr>
          </a:p>
        </p:txBody>
      </p:sp>
      <p:sp>
        <p:nvSpPr>
          <p:cNvPr id="370" name="Google Shape;370;p35"/>
          <p:cNvSpPr txBox="1"/>
          <p:nvPr>
            <p:ph idx="1" type="body"/>
          </p:nvPr>
        </p:nvSpPr>
        <p:spPr>
          <a:xfrm>
            <a:off x="212575" y="2393200"/>
            <a:ext cx="2088900" cy="217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1400"/>
              <a:t>kubectl apply -f demo-registration.yaml</a:t>
            </a:r>
            <a:endParaRPr sz="1400"/>
          </a:p>
          <a:p>
            <a:pPr indent="0" lvl="0" marL="0" rtl="0" algn="l">
              <a:spcBef>
                <a:spcPts val="1200"/>
              </a:spcBef>
              <a:spcAft>
                <a:spcPts val="0"/>
              </a:spcAft>
              <a:buClr>
                <a:schemeClr val="dk2"/>
              </a:buClr>
              <a:buSzPts val="1100"/>
              <a:buFont typeface="Arial"/>
              <a:buNone/>
            </a:pPr>
            <a:r>
              <a:rPr lang="en" sz="1400"/>
              <a:t>kubectl apply -f demo-seedimage.yaml</a:t>
            </a:r>
            <a:endParaRPr sz="1400"/>
          </a:p>
          <a:p>
            <a:pPr indent="0" lvl="0" marL="0" rtl="0" algn="l">
              <a:spcBef>
                <a:spcPts val="1200"/>
              </a:spcBef>
              <a:spcAft>
                <a:spcPts val="1200"/>
              </a:spcAft>
              <a:buNone/>
            </a:pPr>
            <a:r>
              <a:t/>
            </a:r>
            <a:endParaRPr sz="1400"/>
          </a:p>
        </p:txBody>
      </p:sp>
      <p:sp>
        <p:nvSpPr>
          <p:cNvPr id="371" name="Google Shape;371;p35"/>
          <p:cNvSpPr txBox="1"/>
          <p:nvPr>
            <p:ph idx="4294967295" type="body"/>
          </p:nvPr>
        </p:nvSpPr>
        <p:spPr>
          <a:xfrm>
            <a:off x="2389525" y="2393200"/>
            <a:ext cx="2088900" cy="217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sz="1400"/>
              <a:t>kubectl get pods -n fleet-default | grep demo</a:t>
            </a:r>
            <a:endParaRPr sz="1400"/>
          </a:p>
          <a:p>
            <a:pPr indent="0" lvl="0" marL="0" rtl="0" algn="l">
              <a:spcBef>
                <a:spcPts val="1200"/>
              </a:spcBef>
              <a:spcAft>
                <a:spcPts val="0"/>
              </a:spcAft>
              <a:buClr>
                <a:schemeClr val="dk2"/>
              </a:buClr>
              <a:buSzPts val="1100"/>
              <a:buFont typeface="Arial"/>
              <a:buNone/>
            </a:pPr>
            <a:r>
              <a:t/>
            </a:r>
            <a:endParaRPr sz="1400"/>
          </a:p>
          <a:p>
            <a:pPr indent="0" lvl="0" marL="0" rtl="0" algn="l">
              <a:spcBef>
                <a:spcPts val="1200"/>
              </a:spcBef>
              <a:spcAft>
                <a:spcPts val="1200"/>
              </a:spcAft>
              <a:buNone/>
            </a:pPr>
            <a:r>
              <a:t/>
            </a:r>
            <a:endParaRPr sz="1400"/>
          </a:p>
        </p:txBody>
      </p:sp>
      <p:sp>
        <p:nvSpPr>
          <p:cNvPr id="372" name="Google Shape;372;p35"/>
          <p:cNvSpPr txBox="1"/>
          <p:nvPr>
            <p:ph idx="4294967295" type="body"/>
          </p:nvPr>
        </p:nvSpPr>
        <p:spPr>
          <a:xfrm>
            <a:off x="4566463" y="2393200"/>
            <a:ext cx="2088900" cy="217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kubectl port-forward -n fleet-default pod/demo-iso 8080:80 --address=0.0.0.0 &amp;</a:t>
            </a:r>
            <a:endParaRPr sz="1400"/>
          </a:p>
          <a:p>
            <a:pPr indent="0" lvl="0" marL="0" rtl="0" algn="l">
              <a:spcBef>
                <a:spcPts val="1200"/>
              </a:spcBef>
              <a:spcAft>
                <a:spcPts val="1200"/>
              </a:spcAft>
              <a:buNone/>
            </a:pPr>
            <a:r>
              <a:rPr lang="en" sz="1400"/>
              <a:t>curl http://10.114.128.118:8080/</a:t>
            </a:r>
            <a:endParaRPr sz="1400"/>
          </a:p>
        </p:txBody>
      </p:sp>
      <p:sp>
        <p:nvSpPr>
          <p:cNvPr id="373" name="Google Shape;373;p35"/>
          <p:cNvSpPr txBox="1"/>
          <p:nvPr>
            <p:ph idx="4294967295" type="body"/>
          </p:nvPr>
        </p:nvSpPr>
        <p:spPr>
          <a:xfrm>
            <a:off x="6743400" y="2393200"/>
            <a:ext cx="2088900" cy="217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journalctl -f -u elemental-register-install</a:t>
            </a:r>
            <a:endParaRPr sz="13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6"/>
          <p:cNvSpPr txBox="1"/>
          <p:nvPr>
            <p:ph idx="1" type="subTitle"/>
          </p:nvPr>
        </p:nvSpPr>
        <p:spPr>
          <a:xfrm>
            <a:off x="5080000" y="2571750"/>
            <a:ext cx="3430500" cy="20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Well more of inventory display and sorting</a:t>
            </a:r>
            <a:endParaRPr/>
          </a:p>
        </p:txBody>
      </p:sp>
      <p:sp>
        <p:nvSpPr>
          <p:cNvPr id="379" name="Google Shape;379;p36"/>
          <p:cNvSpPr txBox="1"/>
          <p:nvPr>
            <p:ph idx="12" type="sldNum"/>
          </p:nvPr>
        </p:nvSpPr>
        <p:spPr>
          <a:xfrm>
            <a:off x="8420000" y="4716674"/>
            <a:ext cx="548700" cy="2652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380" name="Google Shape;380;p36"/>
          <p:cNvSpPr txBox="1"/>
          <p:nvPr>
            <p:ph type="title"/>
          </p:nvPr>
        </p:nvSpPr>
        <p:spPr>
          <a:xfrm>
            <a:off x="5080000" y="655700"/>
            <a:ext cx="3444000" cy="191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Inventory management</a:t>
            </a:r>
            <a:endParaRPr/>
          </a:p>
        </p:txBody>
      </p:sp>
      <p:grpSp>
        <p:nvGrpSpPr>
          <p:cNvPr id="381" name="Google Shape;381;p36"/>
          <p:cNvGrpSpPr/>
          <p:nvPr/>
        </p:nvGrpSpPr>
        <p:grpSpPr>
          <a:xfrm>
            <a:off x="6438678" y="4165280"/>
            <a:ext cx="454091" cy="551397"/>
            <a:chOff x="1975325" y="761250"/>
            <a:chExt cx="3662025" cy="4446750"/>
          </a:xfrm>
        </p:grpSpPr>
        <p:sp>
          <p:nvSpPr>
            <p:cNvPr id="382" name="Google Shape;382;p36"/>
            <p:cNvSpPr/>
            <p:nvPr/>
          </p:nvSpPr>
          <p:spPr>
            <a:xfrm>
              <a:off x="1975325" y="761250"/>
              <a:ext cx="3662025" cy="4446750"/>
            </a:xfrm>
            <a:custGeom>
              <a:rect b="b" l="l" r="r" t="t"/>
              <a:pathLst>
                <a:path extrusionOk="0" h="177870" w="146481">
                  <a:moveTo>
                    <a:pt x="20926" y="1"/>
                  </a:moveTo>
                  <a:cubicBezTo>
                    <a:pt x="9417" y="1"/>
                    <a:pt x="1" y="9417"/>
                    <a:pt x="1" y="20926"/>
                  </a:cubicBezTo>
                  <a:lnTo>
                    <a:pt x="1" y="156943"/>
                  </a:lnTo>
                  <a:cubicBezTo>
                    <a:pt x="1" y="156943"/>
                    <a:pt x="1" y="156943"/>
                    <a:pt x="1" y="156943"/>
                  </a:cubicBezTo>
                  <a:cubicBezTo>
                    <a:pt x="1" y="168453"/>
                    <a:pt x="9417" y="177869"/>
                    <a:pt x="20926" y="177869"/>
                  </a:cubicBezTo>
                  <a:lnTo>
                    <a:pt x="125555" y="177869"/>
                  </a:lnTo>
                  <a:lnTo>
                    <a:pt x="146480" y="177869"/>
                  </a:lnTo>
                  <a:lnTo>
                    <a:pt x="146480" y="1"/>
                  </a:lnTo>
                  <a:lnTo>
                    <a:pt x="125555" y="1"/>
                  </a:lnTo>
                  <a:close/>
                  <a:moveTo>
                    <a:pt x="20926" y="10464"/>
                  </a:moveTo>
                  <a:lnTo>
                    <a:pt x="125555" y="10464"/>
                  </a:lnTo>
                  <a:lnTo>
                    <a:pt x="136018" y="10464"/>
                  </a:lnTo>
                  <a:lnTo>
                    <a:pt x="136018" y="136018"/>
                  </a:lnTo>
                  <a:lnTo>
                    <a:pt x="20926" y="136018"/>
                  </a:lnTo>
                  <a:cubicBezTo>
                    <a:pt x="17034" y="136018"/>
                    <a:pt x="13602" y="137399"/>
                    <a:pt x="10463" y="139240"/>
                  </a:cubicBezTo>
                  <a:lnTo>
                    <a:pt x="10463" y="20926"/>
                  </a:lnTo>
                  <a:cubicBezTo>
                    <a:pt x="10463" y="15025"/>
                    <a:pt x="15025" y="10464"/>
                    <a:pt x="20926" y="10464"/>
                  </a:cubicBezTo>
                  <a:close/>
                  <a:moveTo>
                    <a:pt x="20926" y="146481"/>
                  </a:moveTo>
                  <a:lnTo>
                    <a:pt x="136018" y="146481"/>
                  </a:lnTo>
                  <a:lnTo>
                    <a:pt x="136018" y="167406"/>
                  </a:lnTo>
                  <a:lnTo>
                    <a:pt x="125555" y="167406"/>
                  </a:lnTo>
                  <a:lnTo>
                    <a:pt x="20926" y="167406"/>
                  </a:lnTo>
                  <a:cubicBezTo>
                    <a:pt x="15025" y="167406"/>
                    <a:pt x="10463" y="162845"/>
                    <a:pt x="10463" y="156943"/>
                  </a:cubicBezTo>
                  <a:cubicBezTo>
                    <a:pt x="10463" y="156943"/>
                    <a:pt x="10463" y="156943"/>
                    <a:pt x="10463" y="156943"/>
                  </a:cubicBezTo>
                  <a:cubicBezTo>
                    <a:pt x="10463" y="151042"/>
                    <a:pt x="15025" y="146481"/>
                    <a:pt x="20926" y="146481"/>
                  </a:cubicBezTo>
                  <a:close/>
                </a:path>
              </a:pathLst>
            </a:custGeom>
            <a:solidFill>
              <a:srgbClr val="0C3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6"/>
            <p:cNvSpPr/>
            <p:nvPr/>
          </p:nvSpPr>
          <p:spPr>
            <a:xfrm>
              <a:off x="2651765" y="1545975"/>
              <a:ext cx="2354150" cy="1438650"/>
            </a:xfrm>
            <a:custGeom>
              <a:rect b="b" l="l" r="r" t="t"/>
              <a:pathLst>
                <a:path extrusionOk="0" h="57546" w="94166">
                  <a:moveTo>
                    <a:pt x="0" y="0"/>
                  </a:moveTo>
                  <a:lnTo>
                    <a:pt x="0" y="57546"/>
                  </a:lnTo>
                  <a:lnTo>
                    <a:pt x="94166" y="57546"/>
                  </a:lnTo>
                  <a:lnTo>
                    <a:pt x="94166" y="0"/>
                  </a:lnTo>
                  <a:close/>
                  <a:moveTo>
                    <a:pt x="10463" y="10463"/>
                  </a:moveTo>
                  <a:lnTo>
                    <a:pt x="83703" y="10463"/>
                  </a:lnTo>
                  <a:lnTo>
                    <a:pt x="83703" y="47083"/>
                  </a:lnTo>
                  <a:lnTo>
                    <a:pt x="10463" y="47083"/>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6"/>
            <p:cNvSpPr/>
            <p:nvPr/>
          </p:nvSpPr>
          <p:spPr>
            <a:xfrm>
              <a:off x="3436465" y="3376975"/>
              <a:ext cx="784750" cy="261600"/>
            </a:xfrm>
            <a:custGeom>
              <a:rect b="b" l="l" r="r" t="t"/>
              <a:pathLst>
                <a:path extrusionOk="0" h="10464" w="31390">
                  <a:moveTo>
                    <a:pt x="1" y="0"/>
                  </a:moveTo>
                  <a:lnTo>
                    <a:pt x="1" y="10463"/>
                  </a:lnTo>
                  <a:lnTo>
                    <a:pt x="31389" y="10463"/>
                  </a:lnTo>
                  <a:lnTo>
                    <a:pt x="3138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7"/>
          <p:cNvSpPr txBox="1"/>
          <p:nvPr>
            <p:ph idx="12" type="sldNum"/>
          </p:nvPr>
        </p:nvSpPr>
        <p:spPr>
          <a:xfrm>
            <a:off x="8420000" y="4716674"/>
            <a:ext cx="548700" cy="2652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390" name="Google Shape;390;p37"/>
          <p:cNvSpPr txBox="1"/>
          <p:nvPr>
            <p:ph idx="1" type="body"/>
          </p:nvPr>
        </p:nvSpPr>
        <p:spPr>
          <a:xfrm>
            <a:off x="3355400" y="175975"/>
            <a:ext cx="5217300" cy="442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Example screenshot:</a:t>
            </a:r>
            <a:endParaRPr/>
          </a:p>
        </p:txBody>
      </p:sp>
      <p:sp>
        <p:nvSpPr>
          <p:cNvPr id="391" name="Google Shape;391;p37"/>
          <p:cNvSpPr txBox="1"/>
          <p:nvPr>
            <p:ph idx="2" type="subTitle"/>
          </p:nvPr>
        </p:nvSpPr>
        <p:spPr>
          <a:xfrm>
            <a:off x="311550" y="1938150"/>
            <a:ext cx="2552700" cy="238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screen - live demo</a:t>
            </a:r>
            <a:endParaRPr/>
          </a:p>
        </p:txBody>
      </p:sp>
      <p:sp>
        <p:nvSpPr>
          <p:cNvPr id="392" name="Google Shape;392;p37"/>
          <p:cNvSpPr txBox="1"/>
          <p:nvPr>
            <p:ph type="title"/>
          </p:nvPr>
        </p:nvSpPr>
        <p:spPr>
          <a:xfrm>
            <a:off x="311700" y="175975"/>
            <a:ext cx="2441100" cy="161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Labels and Annotations</a:t>
            </a:r>
            <a:endParaRPr/>
          </a:p>
        </p:txBody>
      </p:sp>
      <p:pic>
        <p:nvPicPr>
          <p:cNvPr id="393" name="Google Shape;393;p37" title="Screenshot 2025-09-17 at 17.23.51.png"/>
          <p:cNvPicPr preferRelativeResize="0"/>
          <p:nvPr/>
        </p:nvPicPr>
        <p:blipFill>
          <a:blip r:embed="rId3">
            <a:alphaModFix/>
          </a:blip>
          <a:stretch>
            <a:fillRect/>
          </a:stretch>
        </p:blipFill>
        <p:spPr>
          <a:xfrm>
            <a:off x="3397650" y="1860050"/>
            <a:ext cx="5175050" cy="1747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8"/>
          <p:cNvSpPr txBox="1"/>
          <p:nvPr>
            <p:ph idx="1" type="subTitle"/>
          </p:nvPr>
        </p:nvSpPr>
        <p:spPr>
          <a:xfrm>
            <a:off x="5080000" y="2571750"/>
            <a:ext cx="3430500" cy="20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With cloud init / cloud config</a:t>
            </a:r>
            <a:endParaRPr/>
          </a:p>
        </p:txBody>
      </p:sp>
      <p:sp>
        <p:nvSpPr>
          <p:cNvPr id="399" name="Google Shape;399;p38"/>
          <p:cNvSpPr txBox="1"/>
          <p:nvPr>
            <p:ph idx="12" type="sldNum"/>
          </p:nvPr>
        </p:nvSpPr>
        <p:spPr>
          <a:xfrm>
            <a:off x="8420000" y="4716674"/>
            <a:ext cx="548700" cy="2652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400" name="Google Shape;400;p38"/>
          <p:cNvSpPr txBox="1"/>
          <p:nvPr>
            <p:ph type="title"/>
          </p:nvPr>
        </p:nvSpPr>
        <p:spPr>
          <a:xfrm>
            <a:off x="5080000" y="655700"/>
            <a:ext cx="3444000" cy="191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Image configuration </a:t>
            </a:r>
            <a:endParaRPr/>
          </a:p>
        </p:txBody>
      </p:sp>
      <p:grpSp>
        <p:nvGrpSpPr>
          <p:cNvPr id="401" name="Google Shape;401;p38"/>
          <p:cNvGrpSpPr/>
          <p:nvPr/>
        </p:nvGrpSpPr>
        <p:grpSpPr>
          <a:xfrm>
            <a:off x="6278037" y="4013076"/>
            <a:ext cx="650691" cy="506092"/>
            <a:chOff x="1452175" y="1022825"/>
            <a:chExt cx="4708325" cy="3662025"/>
          </a:xfrm>
        </p:grpSpPr>
        <p:sp>
          <p:nvSpPr>
            <p:cNvPr id="402" name="Google Shape;402;p38"/>
            <p:cNvSpPr/>
            <p:nvPr/>
          </p:nvSpPr>
          <p:spPr>
            <a:xfrm>
              <a:off x="5768100" y="1022825"/>
              <a:ext cx="25" cy="3662025"/>
            </a:xfrm>
            <a:custGeom>
              <a:rect b="b" l="l" r="r" t="t"/>
              <a:pathLst>
                <a:path extrusionOk="0" h="146481" w="1">
                  <a:moveTo>
                    <a:pt x="1" y="146480"/>
                  </a:moveTo>
                  <a:lnTo>
                    <a:pt x="1" y="1"/>
                  </a:lnTo>
                </a:path>
              </a:pathLst>
            </a:custGeom>
            <a:solidFill>
              <a:srgbClr val="EFEF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8"/>
            <p:cNvSpPr/>
            <p:nvPr/>
          </p:nvSpPr>
          <p:spPr>
            <a:xfrm>
              <a:off x="1452175" y="1022825"/>
              <a:ext cx="4446750" cy="3662025"/>
            </a:xfrm>
            <a:custGeom>
              <a:rect b="b" l="l" r="r" t="t"/>
              <a:pathLst>
                <a:path extrusionOk="0" h="146481" w="177870">
                  <a:moveTo>
                    <a:pt x="167406" y="1"/>
                  </a:moveTo>
                  <a:lnTo>
                    <a:pt x="167406" y="94166"/>
                  </a:lnTo>
                  <a:lnTo>
                    <a:pt x="177869" y="94166"/>
                  </a:lnTo>
                  <a:lnTo>
                    <a:pt x="177869" y="1"/>
                  </a:lnTo>
                  <a:close/>
                  <a:moveTo>
                    <a:pt x="61606" y="1"/>
                  </a:moveTo>
                  <a:lnTo>
                    <a:pt x="54659" y="20675"/>
                  </a:lnTo>
                  <a:lnTo>
                    <a:pt x="49218" y="22893"/>
                  </a:lnTo>
                  <a:lnTo>
                    <a:pt x="29674" y="13226"/>
                  </a:lnTo>
                  <a:lnTo>
                    <a:pt x="13226" y="29673"/>
                  </a:lnTo>
                  <a:lnTo>
                    <a:pt x="22935" y="49176"/>
                  </a:lnTo>
                  <a:lnTo>
                    <a:pt x="20634" y="54658"/>
                  </a:lnTo>
                  <a:lnTo>
                    <a:pt x="1" y="61648"/>
                  </a:lnTo>
                  <a:lnTo>
                    <a:pt x="1" y="84833"/>
                  </a:lnTo>
                  <a:lnTo>
                    <a:pt x="20634" y="91823"/>
                  </a:lnTo>
                  <a:lnTo>
                    <a:pt x="22935" y="97305"/>
                  </a:lnTo>
                  <a:lnTo>
                    <a:pt x="13226" y="116808"/>
                  </a:lnTo>
                  <a:lnTo>
                    <a:pt x="29674" y="133255"/>
                  </a:lnTo>
                  <a:lnTo>
                    <a:pt x="49218" y="123588"/>
                  </a:lnTo>
                  <a:lnTo>
                    <a:pt x="54659" y="125806"/>
                  </a:lnTo>
                  <a:lnTo>
                    <a:pt x="61606" y="146480"/>
                  </a:lnTo>
                  <a:lnTo>
                    <a:pt x="84876" y="146480"/>
                  </a:lnTo>
                  <a:lnTo>
                    <a:pt x="91823" y="125806"/>
                  </a:lnTo>
                  <a:lnTo>
                    <a:pt x="97264" y="123588"/>
                  </a:lnTo>
                  <a:lnTo>
                    <a:pt x="116808" y="133255"/>
                  </a:lnTo>
                  <a:lnTo>
                    <a:pt x="133256" y="116808"/>
                  </a:lnTo>
                  <a:lnTo>
                    <a:pt x="123546" y="97305"/>
                  </a:lnTo>
                  <a:lnTo>
                    <a:pt x="125848" y="91823"/>
                  </a:lnTo>
                  <a:lnTo>
                    <a:pt x="146481" y="84833"/>
                  </a:lnTo>
                  <a:lnTo>
                    <a:pt x="146481" y="61648"/>
                  </a:lnTo>
                  <a:lnTo>
                    <a:pt x="125848" y="54658"/>
                  </a:lnTo>
                  <a:lnTo>
                    <a:pt x="123546" y="49176"/>
                  </a:lnTo>
                  <a:lnTo>
                    <a:pt x="133256" y="29673"/>
                  </a:lnTo>
                  <a:lnTo>
                    <a:pt x="116808" y="13226"/>
                  </a:lnTo>
                  <a:lnTo>
                    <a:pt x="97264" y="22893"/>
                  </a:lnTo>
                  <a:lnTo>
                    <a:pt x="91823" y="20675"/>
                  </a:lnTo>
                  <a:lnTo>
                    <a:pt x="84876" y="1"/>
                  </a:lnTo>
                  <a:close/>
                  <a:moveTo>
                    <a:pt x="69139" y="10422"/>
                  </a:moveTo>
                  <a:lnTo>
                    <a:pt x="77342" y="10422"/>
                  </a:lnTo>
                  <a:lnTo>
                    <a:pt x="83411" y="28460"/>
                  </a:lnTo>
                  <a:lnTo>
                    <a:pt x="97682" y="34361"/>
                  </a:lnTo>
                  <a:lnTo>
                    <a:pt x="114716" y="25907"/>
                  </a:lnTo>
                  <a:lnTo>
                    <a:pt x="120533" y="31724"/>
                  </a:lnTo>
                  <a:lnTo>
                    <a:pt x="112079" y="48799"/>
                  </a:lnTo>
                  <a:lnTo>
                    <a:pt x="117980" y="63029"/>
                  </a:lnTo>
                  <a:lnTo>
                    <a:pt x="136018" y="69097"/>
                  </a:lnTo>
                  <a:lnTo>
                    <a:pt x="136018" y="77384"/>
                  </a:lnTo>
                  <a:lnTo>
                    <a:pt x="117980" y="83452"/>
                  </a:lnTo>
                  <a:lnTo>
                    <a:pt x="112079" y="97682"/>
                  </a:lnTo>
                  <a:lnTo>
                    <a:pt x="120533" y="114757"/>
                  </a:lnTo>
                  <a:lnTo>
                    <a:pt x="114716" y="120574"/>
                  </a:lnTo>
                  <a:lnTo>
                    <a:pt x="97682" y="112120"/>
                  </a:lnTo>
                  <a:lnTo>
                    <a:pt x="83411" y="118022"/>
                  </a:lnTo>
                  <a:lnTo>
                    <a:pt x="77342" y="136059"/>
                  </a:lnTo>
                  <a:lnTo>
                    <a:pt x="69139" y="136059"/>
                  </a:lnTo>
                  <a:lnTo>
                    <a:pt x="63071" y="118022"/>
                  </a:lnTo>
                  <a:lnTo>
                    <a:pt x="48800" y="112120"/>
                  </a:lnTo>
                  <a:lnTo>
                    <a:pt x="31766" y="120574"/>
                  </a:lnTo>
                  <a:lnTo>
                    <a:pt x="25949" y="114757"/>
                  </a:lnTo>
                  <a:lnTo>
                    <a:pt x="34403" y="97682"/>
                  </a:lnTo>
                  <a:lnTo>
                    <a:pt x="28502" y="83452"/>
                  </a:lnTo>
                  <a:lnTo>
                    <a:pt x="10464" y="77384"/>
                  </a:lnTo>
                  <a:lnTo>
                    <a:pt x="10464" y="69097"/>
                  </a:lnTo>
                  <a:lnTo>
                    <a:pt x="28502" y="63029"/>
                  </a:lnTo>
                  <a:lnTo>
                    <a:pt x="34403" y="48799"/>
                  </a:lnTo>
                  <a:lnTo>
                    <a:pt x="25949" y="31724"/>
                  </a:lnTo>
                  <a:lnTo>
                    <a:pt x="31766" y="25907"/>
                  </a:lnTo>
                  <a:lnTo>
                    <a:pt x="48800" y="34361"/>
                  </a:lnTo>
                  <a:lnTo>
                    <a:pt x="63071" y="28460"/>
                  </a:lnTo>
                  <a:close/>
                </a:path>
              </a:pathLst>
            </a:custGeom>
            <a:solidFill>
              <a:srgbClr val="0C3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8"/>
            <p:cNvSpPr/>
            <p:nvPr/>
          </p:nvSpPr>
          <p:spPr>
            <a:xfrm>
              <a:off x="5637325" y="3899075"/>
              <a:ext cx="261600" cy="785775"/>
            </a:xfrm>
            <a:custGeom>
              <a:rect b="b" l="l" r="r" t="t"/>
              <a:pathLst>
                <a:path extrusionOk="0" h="31431" w="10464">
                  <a:moveTo>
                    <a:pt x="0" y="0"/>
                  </a:moveTo>
                  <a:lnTo>
                    <a:pt x="0" y="31430"/>
                  </a:lnTo>
                  <a:lnTo>
                    <a:pt x="10463" y="31430"/>
                  </a:lnTo>
                  <a:lnTo>
                    <a:pt x="10463" y="0"/>
                  </a:lnTo>
                  <a:close/>
                </a:path>
              </a:pathLst>
            </a:custGeom>
            <a:solidFill>
              <a:srgbClr val="0C3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8"/>
            <p:cNvSpPr/>
            <p:nvPr/>
          </p:nvSpPr>
          <p:spPr>
            <a:xfrm>
              <a:off x="2499525" y="2069100"/>
              <a:ext cx="1567350" cy="1566325"/>
            </a:xfrm>
            <a:custGeom>
              <a:rect b="b" l="l" r="r" t="t"/>
              <a:pathLst>
                <a:path extrusionOk="0" h="62653" w="62694">
                  <a:moveTo>
                    <a:pt x="31347" y="1"/>
                  </a:moveTo>
                  <a:cubicBezTo>
                    <a:pt x="14104" y="1"/>
                    <a:pt x="0" y="14105"/>
                    <a:pt x="0" y="31348"/>
                  </a:cubicBezTo>
                  <a:cubicBezTo>
                    <a:pt x="0" y="48590"/>
                    <a:pt x="14104" y="62653"/>
                    <a:pt x="31347" y="62653"/>
                  </a:cubicBezTo>
                  <a:cubicBezTo>
                    <a:pt x="48590" y="62653"/>
                    <a:pt x="62694" y="48590"/>
                    <a:pt x="62694" y="31348"/>
                  </a:cubicBezTo>
                  <a:cubicBezTo>
                    <a:pt x="62694" y="14105"/>
                    <a:pt x="48590" y="1"/>
                    <a:pt x="31347" y="1"/>
                  </a:cubicBezTo>
                  <a:close/>
                  <a:moveTo>
                    <a:pt x="31347" y="10464"/>
                  </a:moveTo>
                  <a:cubicBezTo>
                    <a:pt x="42940" y="10464"/>
                    <a:pt x="52231" y="19755"/>
                    <a:pt x="52231" y="31348"/>
                  </a:cubicBezTo>
                  <a:cubicBezTo>
                    <a:pt x="52231" y="42899"/>
                    <a:pt x="42940" y="52190"/>
                    <a:pt x="31347" y="52190"/>
                  </a:cubicBezTo>
                  <a:cubicBezTo>
                    <a:pt x="19754" y="52190"/>
                    <a:pt x="10463" y="42899"/>
                    <a:pt x="10463" y="31348"/>
                  </a:cubicBezTo>
                  <a:cubicBezTo>
                    <a:pt x="10463" y="19755"/>
                    <a:pt x="19754" y="10464"/>
                    <a:pt x="31347" y="1046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8"/>
            <p:cNvSpPr/>
            <p:nvPr/>
          </p:nvSpPr>
          <p:spPr>
            <a:xfrm>
              <a:off x="5375750" y="3376975"/>
              <a:ext cx="784750" cy="784725"/>
            </a:xfrm>
            <a:custGeom>
              <a:rect b="b" l="l" r="r" t="t"/>
              <a:pathLst>
                <a:path extrusionOk="0" h="31389" w="31390">
                  <a:moveTo>
                    <a:pt x="1" y="0"/>
                  </a:moveTo>
                  <a:lnTo>
                    <a:pt x="1" y="31389"/>
                  </a:lnTo>
                  <a:lnTo>
                    <a:pt x="31389" y="31389"/>
                  </a:lnTo>
                  <a:lnTo>
                    <a:pt x="31389" y="0"/>
                  </a:lnTo>
                  <a:close/>
                  <a:moveTo>
                    <a:pt x="10463" y="10463"/>
                  </a:moveTo>
                  <a:lnTo>
                    <a:pt x="20926" y="10463"/>
                  </a:lnTo>
                  <a:lnTo>
                    <a:pt x="20926" y="20926"/>
                  </a:lnTo>
                  <a:lnTo>
                    <a:pt x="10463" y="20926"/>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9"/>
          <p:cNvSpPr txBox="1"/>
          <p:nvPr>
            <p:ph idx="12" type="sldNum"/>
          </p:nvPr>
        </p:nvSpPr>
        <p:spPr>
          <a:xfrm>
            <a:off x="8420000" y="4716674"/>
            <a:ext cx="548700" cy="2652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412" name="Google Shape;412;p39"/>
          <p:cNvSpPr txBox="1"/>
          <p:nvPr>
            <p:ph idx="1" type="body"/>
          </p:nvPr>
        </p:nvSpPr>
        <p:spPr>
          <a:xfrm>
            <a:off x="3355400" y="175975"/>
            <a:ext cx="5217300" cy="44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Let’s go through the files together on the screen.</a:t>
            </a:r>
            <a:endParaRPr/>
          </a:p>
          <a:p>
            <a:pPr indent="0" lvl="0" marL="0" rtl="0" algn="l">
              <a:spcBef>
                <a:spcPts val="1200"/>
              </a:spcBef>
              <a:spcAft>
                <a:spcPts val="0"/>
              </a:spcAft>
              <a:buNone/>
            </a:pPr>
            <a:r>
              <a:rPr lang="en"/>
              <a:t>This example:</a:t>
            </a:r>
            <a:endParaRPr/>
          </a:p>
          <a:p>
            <a:pPr indent="-342900" lvl="0" marL="457200" rtl="0" algn="l">
              <a:spcBef>
                <a:spcPts val="1200"/>
              </a:spcBef>
              <a:spcAft>
                <a:spcPts val="0"/>
              </a:spcAft>
              <a:buSzPts val="1800"/>
              <a:buChar char="-"/>
            </a:pPr>
            <a:r>
              <a:rPr lang="en"/>
              <a:t>Adds root user</a:t>
            </a:r>
            <a:endParaRPr/>
          </a:p>
          <a:p>
            <a:pPr indent="-342900" lvl="0" marL="457200" rtl="0" algn="l">
              <a:spcBef>
                <a:spcPts val="0"/>
              </a:spcBef>
              <a:spcAft>
                <a:spcPts val="0"/>
              </a:spcAft>
              <a:buSzPts val="1800"/>
              <a:buChar char="-"/>
            </a:pPr>
            <a:r>
              <a:rPr lang="en"/>
              <a:t>Adds admin user with bash shell and ssh key</a:t>
            </a:r>
            <a:endParaRPr/>
          </a:p>
          <a:p>
            <a:pPr indent="-342900" lvl="0" marL="457200" rtl="0" algn="l">
              <a:spcBef>
                <a:spcPts val="0"/>
              </a:spcBef>
              <a:spcAft>
                <a:spcPts val="0"/>
              </a:spcAft>
              <a:buSzPts val="1800"/>
              <a:buChar char="-"/>
            </a:pPr>
            <a:r>
              <a:rPr lang="en"/>
              <a:t>Creates custom hosts file</a:t>
            </a:r>
            <a:endParaRPr/>
          </a:p>
          <a:p>
            <a:pPr indent="-342900" lvl="0" marL="457200" rtl="0" algn="l">
              <a:spcBef>
                <a:spcPts val="0"/>
              </a:spcBef>
              <a:spcAft>
                <a:spcPts val="0"/>
              </a:spcAft>
              <a:buSzPts val="1800"/>
              <a:buChar char="-"/>
            </a:pPr>
            <a:r>
              <a:rPr lang="en"/>
              <a:t>Creates custom motd file</a:t>
            </a:r>
            <a:endParaRPr/>
          </a:p>
          <a:p>
            <a:pPr indent="-342900" lvl="0" marL="457200" rtl="0" algn="l">
              <a:spcBef>
                <a:spcPts val="0"/>
              </a:spcBef>
              <a:spcAft>
                <a:spcPts val="0"/>
              </a:spcAft>
              <a:buSzPts val="1800"/>
              <a:buChar char="-"/>
            </a:pPr>
            <a:r>
              <a:rPr lang="en"/>
              <a:t>Adds user admin to sudoers</a:t>
            </a:r>
            <a:endParaRPr/>
          </a:p>
          <a:p>
            <a:pPr indent="-342900" lvl="0" marL="457200" rtl="0" algn="l">
              <a:spcBef>
                <a:spcPts val="0"/>
              </a:spcBef>
              <a:spcAft>
                <a:spcPts val="0"/>
              </a:spcAft>
              <a:buSzPts val="1800"/>
              <a:buChar char="-"/>
            </a:pPr>
            <a:r>
              <a:rPr lang="en"/>
              <a:t>Changes root user password via runcmd</a:t>
            </a:r>
            <a:endParaRPr/>
          </a:p>
          <a:p>
            <a:pPr indent="-342900" lvl="0" marL="457200" rtl="0" algn="l">
              <a:spcBef>
                <a:spcPts val="0"/>
              </a:spcBef>
              <a:spcAft>
                <a:spcPts val="0"/>
              </a:spcAft>
              <a:buSzPts val="1800"/>
              <a:buChar char="-"/>
            </a:pPr>
            <a:r>
              <a:rPr lang="en"/>
              <a:t>Displays the ip of the machine via </a:t>
            </a:r>
            <a:r>
              <a:rPr lang="en" sz="1600"/>
              <a:t>hostname -I</a:t>
            </a:r>
            <a:endParaRPr sz="1600"/>
          </a:p>
        </p:txBody>
      </p:sp>
      <p:sp>
        <p:nvSpPr>
          <p:cNvPr id="413" name="Google Shape;413;p39"/>
          <p:cNvSpPr txBox="1"/>
          <p:nvPr>
            <p:ph idx="2" type="subTitle"/>
          </p:nvPr>
        </p:nvSpPr>
        <p:spPr>
          <a:xfrm>
            <a:off x="311550" y="1938150"/>
            <a:ext cx="2552700" cy="238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Both for machine registration and seed image files - live demo</a:t>
            </a:r>
            <a:endParaRPr/>
          </a:p>
        </p:txBody>
      </p:sp>
      <p:sp>
        <p:nvSpPr>
          <p:cNvPr id="414" name="Google Shape;414;p39"/>
          <p:cNvSpPr txBox="1"/>
          <p:nvPr>
            <p:ph type="title"/>
          </p:nvPr>
        </p:nvSpPr>
        <p:spPr>
          <a:xfrm>
            <a:off x="311700" y="175975"/>
            <a:ext cx="2441100" cy="161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Cloud-init configuration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0"/>
          <p:cNvSpPr txBox="1"/>
          <p:nvPr>
            <p:ph idx="1" type="subTitle"/>
          </p:nvPr>
        </p:nvSpPr>
        <p:spPr>
          <a:xfrm>
            <a:off x="5080000" y="2571750"/>
            <a:ext cx="3430500" cy="20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Create a custom image that has cockpit already installed and enabled </a:t>
            </a:r>
            <a:endParaRPr/>
          </a:p>
        </p:txBody>
      </p:sp>
      <p:sp>
        <p:nvSpPr>
          <p:cNvPr id="420" name="Google Shape;420;p40"/>
          <p:cNvSpPr txBox="1"/>
          <p:nvPr>
            <p:ph idx="12" type="sldNum"/>
          </p:nvPr>
        </p:nvSpPr>
        <p:spPr>
          <a:xfrm>
            <a:off x="8420000" y="4716674"/>
            <a:ext cx="548700" cy="2652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421" name="Google Shape;421;p40"/>
          <p:cNvSpPr txBox="1"/>
          <p:nvPr>
            <p:ph type="title"/>
          </p:nvPr>
        </p:nvSpPr>
        <p:spPr>
          <a:xfrm>
            <a:off x="5080000" y="655700"/>
            <a:ext cx="3444000" cy="191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Custom image creation</a:t>
            </a:r>
            <a:endParaRPr/>
          </a:p>
        </p:txBody>
      </p:sp>
      <p:grpSp>
        <p:nvGrpSpPr>
          <p:cNvPr id="422" name="Google Shape;422;p40"/>
          <p:cNvGrpSpPr/>
          <p:nvPr/>
        </p:nvGrpSpPr>
        <p:grpSpPr>
          <a:xfrm>
            <a:off x="6410331" y="3966104"/>
            <a:ext cx="582575" cy="616844"/>
            <a:chOff x="1574175" y="490450"/>
            <a:chExt cx="4289950" cy="4542300"/>
          </a:xfrm>
        </p:grpSpPr>
        <p:sp>
          <p:nvSpPr>
            <p:cNvPr id="423" name="Google Shape;423;p40"/>
            <p:cNvSpPr/>
            <p:nvPr/>
          </p:nvSpPr>
          <p:spPr>
            <a:xfrm>
              <a:off x="1574175" y="490450"/>
              <a:ext cx="4289950" cy="2654750"/>
            </a:xfrm>
            <a:custGeom>
              <a:rect b="b" l="l" r="r" t="t"/>
              <a:pathLst>
                <a:path extrusionOk="0" h="106190" w="171598">
                  <a:moveTo>
                    <a:pt x="60564" y="1"/>
                  </a:moveTo>
                  <a:cubicBezTo>
                    <a:pt x="43607" y="1"/>
                    <a:pt x="30283" y="13729"/>
                    <a:pt x="30283" y="30283"/>
                  </a:cubicBezTo>
                  <a:lnTo>
                    <a:pt x="30283" y="40377"/>
                  </a:lnTo>
                  <a:lnTo>
                    <a:pt x="29879" y="40377"/>
                  </a:lnTo>
                  <a:cubicBezTo>
                    <a:pt x="13325" y="40377"/>
                    <a:pt x="1" y="53701"/>
                    <a:pt x="1" y="70658"/>
                  </a:cubicBezTo>
                  <a:lnTo>
                    <a:pt x="1" y="106189"/>
                  </a:lnTo>
                  <a:lnTo>
                    <a:pt x="50470" y="106189"/>
                  </a:lnTo>
                  <a:lnTo>
                    <a:pt x="50470" y="96095"/>
                  </a:lnTo>
                  <a:lnTo>
                    <a:pt x="10095" y="96095"/>
                  </a:lnTo>
                  <a:lnTo>
                    <a:pt x="10095" y="70658"/>
                  </a:lnTo>
                  <a:cubicBezTo>
                    <a:pt x="10095" y="59353"/>
                    <a:pt x="18977" y="50471"/>
                    <a:pt x="29879" y="50471"/>
                  </a:cubicBezTo>
                  <a:lnTo>
                    <a:pt x="40377" y="50471"/>
                  </a:lnTo>
                  <a:lnTo>
                    <a:pt x="40377" y="30283"/>
                  </a:lnTo>
                  <a:cubicBezTo>
                    <a:pt x="40377" y="18978"/>
                    <a:pt x="49259" y="10095"/>
                    <a:pt x="60564" y="10095"/>
                  </a:cubicBezTo>
                  <a:lnTo>
                    <a:pt x="115879" y="10095"/>
                  </a:lnTo>
                  <a:cubicBezTo>
                    <a:pt x="127184" y="10095"/>
                    <a:pt x="136067" y="18978"/>
                    <a:pt x="136067" y="30283"/>
                  </a:cubicBezTo>
                  <a:lnTo>
                    <a:pt x="136067" y="55719"/>
                  </a:lnTo>
                  <a:lnTo>
                    <a:pt x="136471" y="60565"/>
                  </a:lnTo>
                  <a:lnTo>
                    <a:pt x="141316" y="60565"/>
                  </a:lnTo>
                  <a:cubicBezTo>
                    <a:pt x="152217" y="60565"/>
                    <a:pt x="161504" y="69447"/>
                    <a:pt x="161504" y="80752"/>
                  </a:cubicBezTo>
                  <a:lnTo>
                    <a:pt x="161504" y="96095"/>
                  </a:lnTo>
                  <a:lnTo>
                    <a:pt x="121128" y="96095"/>
                  </a:lnTo>
                  <a:lnTo>
                    <a:pt x="121128" y="106189"/>
                  </a:lnTo>
                  <a:lnTo>
                    <a:pt x="171598" y="106189"/>
                  </a:lnTo>
                  <a:lnTo>
                    <a:pt x="171598" y="80752"/>
                  </a:lnTo>
                  <a:cubicBezTo>
                    <a:pt x="171598" y="65813"/>
                    <a:pt x="160696" y="53297"/>
                    <a:pt x="146161" y="50874"/>
                  </a:cubicBezTo>
                  <a:lnTo>
                    <a:pt x="146161" y="30283"/>
                  </a:lnTo>
                  <a:cubicBezTo>
                    <a:pt x="146161" y="13729"/>
                    <a:pt x="132433" y="1"/>
                    <a:pt x="115879" y="1"/>
                  </a:cubicBezTo>
                  <a:close/>
                </a:path>
              </a:pathLst>
            </a:custGeom>
            <a:solidFill>
              <a:srgbClr val="FE7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40"/>
            <p:cNvSpPr/>
            <p:nvPr/>
          </p:nvSpPr>
          <p:spPr>
            <a:xfrm>
              <a:off x="3592975" y="2135775"/>
              <a:ext cx="252375" cy="2392275"/>
            </a:xfrm>
            <a:custGeom>
              <a:rect b="b" l="l" r="r" t="t"/>
              <a:pathLst>
                <a:path extrusionOk="0" h="95691" w="10095">
                  <a:moveTo>
                    <a:pt x="0" y="0"/>
                  </a:moveTo>
                  <a:lnTo>
                    <a:pt x="0" y="95691"/>
                  </a:lnTo>
                  <a:lnTo>
                    <a:pt x="10094" y="95691"/>
                  </a:lnTo>
                  <a:lnTo>
                    <a:pt x="10094" y="0"/>
                  </a:lnTo>
                  <a:close/>
                </a:path>
              </a:pathLst>
            </a:custGeom>
            <a:solidFill>
              <a:srgbClr val="0C3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0"/>
            <p:cNvSpPr/>
            <p:nvPr/>
          </p:nvSpPr>
          <p:spPr>
            <a:xfrm>
              <a:off x="2200000" y="2388125"/>
              <a:ext cx="1140650" cy="1382900"/>
            </a:xfrm>
            <a:custGeom>
              <a:rect b="b" l="l" r="r" t="t"/>
              <a:pathLst>
                <a:path extrusionOk="0" h="55316" w="45626">
                  <a:moveTo>
                    <a:pt x="35531" y="0"/>
                  </a:moveTo>
                  <a:lnTo>
                    <a:pt x="35531" y="45221"/>
                  </a:lnTo>
                  <a:lnTo>
                    <a:pt x="1" y="45221"/>
                  </a:lnTo>
                  <a:lnTo>
                    <a:pt x="1" y="55315"/>
                  </a:lnTo>
                  <a:lnTo>
                    <a:pt x="45625" y="55315"/>
                  </a:lnTo>
                  <a:lnTo>
                    <a:pt x="45625" y="0"/>
                  </a:lnTo>
                  <a:close/>
                </a:path>
              </a:pathLst>
            </a:custGeom>
            <a:solidFill>
              <a:srgbClr val="0C3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0"/>
            <p:cNvSpPr/>
            <p:nvPr/>
          </p:nvSpPr>
          <p:spPr>
            <a:xfrm>
              <a:off x="4097675" y="2388125"/>
              <a:ext cx="1130525" cy="1766450"/>
            </a:xfrm>
            <a:custGeom>
              <a:rect b="b" l="l" r="r" t="t"/>
              <a:pathLst>
                <a:path extrusionOk="0" h="70658" w="45221">
                  <a:moveTo>
                    <a:pt x="0" y="0"/>
                  </a:moveTo>
                  <a:lnTo>
                    <a:pt x="0" y="70658"/>
                  </a:lnTo>
                  <a:lnTo>
                    <a:pt x="45221" y="70658"/>
                  </a:lnTo>
                  <a:lnTo>
                    <a:pt x="45221" y="60564"/>
                  </a:lnTo>
                  <a:lnTo>
                    <a:pt x="10094" y="60564"/>
                  </a:lnTo>
                  <a:lnTo>
                    <a:pt x="10094" y="0"/>
                  </a:lnTo>
                  <a:close/>
                </a:path>
              </a:pathLst>
            </a:custGeom>
            <a:solidFill>
              <a:srgbClr val="0C3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0"/>
            <p:cNvSpPr/>
            <p:nvPr/>
          </p:nvSpPr>
          <p:spPr>
            <a:xfrm>
              <a:off x="1695300" y="3518650"/>
              <a:ext cx="252375" cy="252375"/>
            </a:xfrm>
            <a:custGeom>
              <a:rect b="b" l="l" r="r" t="t"/>
              <a:pathLst>
                <a:path extrusionOk="0" h="10095" w="10095">
                  <a:moveTo>
                    <a:pt x="1" y="0"/>
                  </a:moveTo>
                  <a:lnTo>
                    <a:pt x="1" y="10094"/>
                  </a:lnTo>
                  <a:lnTo>
                    <a:pt x="10095" y="10094"/>
                  </a:lnTo>
                  <a:lnTo>
                    <a:pt x="10095" y="0"/>
                  </a:lnTo>
                  <a:close/>
                </a:path>
              </a:pathLst>
            </a:custGeom>
            <a:solidFill>
              <a:srgbClr val="FE7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0"/>
            <p:cNvSpPr/>
            <p:nvPr/>
          </p:nvSpPr>
          <p:spPr>
            <a:xfrm>
              <a:off x="3592975" y="4780375"/>
              <a:ext cx="252375" cy="252375"/>
            </a:xfrm>
            <a:custGeom>
              <a:rect b="b" l="l" r="r" t="t"/>
              <a:pathLst>
                <a:path extrusionOk="0" h="10095" w="10095">
                  <a:moveTo>
                    <a:pt x="0" y="1"/>
                  </a:moveTo>
                  <a:lnTo>
                    <a:pt x="0" y="10095"/>
                  </a:lnTo>
                  <a:lnTo>
                    <a:pt x="10094" y="10095"/>
                  </a:lnTo>
                  <a:lnTo>
                    <a:pt x="10094" y="1"/>
                  </a:lnTo>
                  <a:close/>
                </a:path>
              </a:pathLst>
            </a:custGeom>
            <a:solidFill>
              <a:srgbClr val="FE7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0"/>
            <p:cNvSpPr/>
            <p:nvPr/>
          </p:nvSpPr>
          <p:spPr>
            <a:xfrm>
              <a:off x="5480525" y="3902200"/>
              <a:ext cx="252375" cy="252375"/>
            </a:xfrm>
            <a:custGeom>
              <a:rect b="b" l="l" r="r" t="t"/>
              <a:pathLst>
                <a:path extrusionOk="0" h="10095" w="10095">
                  <a:moveTo>
                    <a:pt x="1" y="1"/>
                  </a:moveTo>
                  <a:lnTo>
                    <a:pt x="1" y="10095"/>
                  </a:lnTo>
                  <a:lnTo>
                    <a:pt x="10095" y="10095"/>
                  </a:lnTo>
                  <a:lnTo>
                    <a:pt x="10095" y="1"/>
                  </a:lnTo>
                  <a:close/>
                </a:path>
              </a:pathLst>
            </a:custGeom>
            <a:solidFill>
              <a:srgbClr val="FE7C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1"/>
          <p:cNvSpPr txBox="1"/>
          <p:nvPr>
            <p:ph idx="12" type="sldNum"/>
          </p:nvPr>
        </p:nvSpPr>
        <p:spPr>
          <a:xfrm>
            <a:off x="8420000" y="4716674"/>
            <a:ext cx="548700" cy="2652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435" name="Google Shape;435;p41"/>
          <p:cNvSpPr txBox="1"/>
          <p:nvPr>
            <p:ph idx="1" type="body"/>
          </p:nvPr>
        </p:nvSpPr>
        <p:spPr>
          <a:xfrm>
            <a:off x="3355400" y="175975"/>
            <a:ext cx="5217300" cy="442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this demo we will create a custom image that:</a:t>
            </a:r>
            <a:endParaRPr/>
          </a:p>
          <a:p>
            <a:pPr indent="-342900" lvl="0" marL="457200" rtl="0" algn="l">
              <a:spcBef>
                <a:spcPts val="1200"/>
              </a:spcBef>
              <a:spcAft>
                <a:spcPts val="0"/>
              </a:spcAft>
              <a:buSzPts val="1800"/>
              <a:buChar char="-"/>
            </a:pPr>
            <a:r>
              <a:rPr lang="en"/>
              <a:t>Will spin up a registered SL Micro 6.1 VM</a:t>
            </a:r>
            <a:endParaRPr/>
          </a:p>
          <a:p>
            <a:pPr indent="-342900" lvl="0" marL="457200" rtl="0" algn="l">
              <a:spcBef>
                <a:spcPts val="0"/>
              </a:spcBef>
              <a:spcAft>
                <a:spcPts val="0"/>
              </a:spcAft>
              <a:buSzPts val="1800"/>
              <a:buChar char="-"/>
            </a:pPr>
            <a:r>
              <a:rPr lang="en"/>
              <a:t>The VM will have cockpit installed and running</a:t>
            </a:r>
            <a:endParaRPr/>
          </a:p>
          <a:p>
            <a:pPr indent="-342900" lvl="0" marL="457200" rtl="0" algn="l">
              <a:spcBef>
                <a:spcPts val="0"/>
              </a:spcBef>
              <a:spcAft>
                <a:spcPts val="0"/>
              </a:spcAft>
              <a:buSzPts val="1800"/>
              <a:buChar char="-"/>
            </a:pPr>
            <a:r>
              <a:rPr lang="en"/>
              <a:t>There will be a  custom label for cockpit</a:t>
            </a:r>
            <a:endParaRPr/>
          </a:p>
          <a:p>
            <a:pPr indent="-342900" lvl="0" marL="457200" rtl="0" algn="l">
              <a:spcBef>
                <a:spcPts val="0"/>
              </a:spcBef>
              <a:spcAft>
                <a:spcPts val="0"/>
              </a:spcAft>
              <a:buSzPts val="1800"/>
              <a:buChar char="-"/>
            </a:pPr>
            <a:r>
              <a:rPr lang="en"/>
              <a:t>There will be a root user with pass set up</a:t>
            </a:r>
            <a:endParaRPr/>
          </a:p>
          <a:p>
            <a:pPr indent="-342900" lvl="0" marL="457200" rtl="0" algn="l">
              <a:spcBef>
                <a:spcPts val="0"/>
              </a:spcBef>
              <a:spcAft>
                <a:spcPts val="0"/>
              </a:spcAft>
              <a:buSzPts val="1800"/>
              <a:buChar char="-"/>
            </a:pPr>
            <a:r>
              <a:rPr lang="en"/>
              <a:t>There will be a custom motd</a:t>
            </a:r>
            <a:endParaRPr/>
          </a:p>
        </p:txBody>
      </p:sp>
      <p:sp>
        <p:nvSpPr>
          <p:cNvPr id="436" name="Google Shape;436;p41"/>
          <p:cNvSpPr txBox="1"/>
          <p:nvPr>
            <p:ph idx="2" type="subTitle"/>
          </p:nvPr>
        </p:nvSpPr>
        <p:spPr>
          <a:xfrm>
            <a:off x="311550" y="1938150"/>
            <a:ext cx="2552700" cy="238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Custom image with cockpit service enabled - live demo</a:t>
            </a:r>
            <a:endParaRPr/>
          </a:p>
        </p:txBody>
      </p:sp>
      <p:sp>
        <p:nvSpPr>
          <p:cNvPr id="437" name="Google Shape;437;p41"/>
          <p:cNvSpPr txBox="1"/>
          <p:nvPr>
            <p:ph type="title"/>
          </p:nvPr>
        </p:nvSpPr>
        <p:spPr>
          <a:xfrm>
            <a:off x="311700" y="175975"/>
            <a:ext cx="2441100" cy="161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Custom image creation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4"/>
          <p:cNvSpPr txBox="1"/>
          <p:nvPr>
            <p:ph idx="12" type="sldNum"/>
          </p:nvPr>
        </p:nvSpPr>
        <p:spPr>
          <a:xfrm>
            <a:off x="8420000" y="4716674"/>
            <a:ext cx="548700" cy="2652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277" name="Google Shape;277;p24"/>
          <p:cNvSpPr txBox="1"/>
          <p:nvPr>
            <p:ph type="title"/>
          </p:nvPr>
        </p:nvSpPr>
        <p:spPr>
          <a:xfrm>
            <a:off x="487075" y="1305100"/>
            <a:ext cx="6362100" cy="340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Part 1</a:t>
            </a:r>
            <a:br>
              <a:rPr lang="en"/>
            </a:br>
            <a:r>
              <a:rPr lang="en"/>
              <a:t>Intro - The basics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2"/>
          <p:cNvSpPr txBox="1"/>
          <p:nvPr>
            <p:ph idx="12" type="sldNum"/>
          </p:nvPr>
        </p:nvSpPr>
        <p:spPr>
          <a:xfrm>
            <a:off x="8420000" y="4716674"/>
            <a:ext cx="548700" cy="2652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443" name="Google Shape;443;p42"/>
          <p:cNvSpPr txBox="1"/>
          <p:nvPr>
            <p:ph idx="1" type="body"/>
          </p:nvPr>
        </p:nvSpPr>
        <p:spPr>
          <a:xfrm>
            <a:off x="3355400" y="175975"/>
            <a:ext cx="5217300" cy="442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How this works / what we need:</a:t>
            </a:r>
            <a:endParaRPr/>
          </a:p>
          <a:p>
            <a:pPr indent="-325755" lvl="0" marL="457200" rtl="0" algn="l">
              <a:spcBef>
                <a:spcPts val="1200"/>
              </a:spcBef>
              <a:spcAft>
                <a:spcPts val="0"/>
              </a:spcAft>
              <a:buSzPct val="156521"/>
              <a:buAutoNum type="arabicPeriod"/>
            </a:pPr>
            <a:r>
              <a:rPr lang="en"/>
              <a:t>Multi-stage Dockerfile. It handles the registration and customization on the OS build level, as well as the ISO creation on the build level. In the end, it packages the ISO in a minimal busybox container for easy distribution and extraction. </a:t>
            </a:r>
            <a:r>
              <a:rPr b="1" lang="en" sz="1211"/>
              <a:t>Note:</a:t>
            </a:r>
            <a:r>
              <a:rPr lang="en"/>
              <a:t> </a:t>
            </a:r>
            <a:r>
              <a:rPr i="1" lang="en" sz="1150"/>
              <a:t>The busybox container serves as a simple wrapper that contains the ISO file and provides a minimal execution environment to copy the ISO contents to a volume. Specifically, the images with -iso-image suffix contain "a pre-built ISO image and a busybox system to be able to copy the contents to a volume"</a:t>
            </a:r>
            <a:endParaRPr i="1" sz="1150"/>
          </a:p>
          <a:p>
            <a:pPr indent="-325755" lvl="0" marL="457200" rtl="0" algn="l">
              <a:spcBef>
                <a:spcPts val="0"/>
              </a:spcBef>
              <a:spcAft>
                <a:spcPts val="0"/>
              </a:spcAft>
              <a:buSzPct val="100000"/>
              <a:buAutoNum type="arabicPeriod"/>
            </a:pPr>
            <a:r>
              <a:rPr lang="en"/>
              <a:t>Podman for validating and saving the image locally and</a:t>
            </a:r>
            <a:r>
              <a:rPr lang="en"/>
              <a:t>/or pushing to container registry</a:t>
            </a:r>
            <a:r>
              <a:rPr lang="en"/>
              <a:t>.</a:t>
            </a:r>
            <a:endParaRPr/>
          </a:p>
          <a:p>
            <a:pPr indent="-325755" lvl="0" marL="457200" rtl="0" algn="l">
              <a:spcBef>
                <a:spcPts val="0"/>
              </a:spcBef>
              <a:spcAft>
                <a:spcPts val="0"/>
              </a:spcAft>
              <a:buSzPct val="100000"/>
              <a:buAutoNum type="arabicPeriod"/>
            </a:pPr>
            <a:r>
              <a:rPr lang="en"/>
              <a:t>Ctr for adding the image to the containerd store on the k8s cluster</a:t>
            </a:r>
            <a:r>
              <a:rPr lang="en"/>
              <a:t>.</a:t>
            </a:r>
            <a:endParaRPr/>
          </a:p>
          <a:p>
            <a:pPr indent="-325755" lvl="0" marL="457200" rtl="0" algn="l">
              <a:spcBef>
                <a:spcPts val="0"/>
              </a:spcBef>
              <a:spcAft>
                <a:spcPts val="0"/>
              </a:spcAft>
              <a:buSzPct val="100000"/>
              <a:buAutoNum type="arabicPeriod"/>
            </a:pPr>
            <a:r>
              <a:rPr lang="en"/>
              <a:t>A machineRegistration to customize the rest </a:t>
            </a:r>
            <a:endParaRPr/>
          </a:p>
          <a:p>
            <a:pPr indent="-325755" lvl="0" marL="457200" rtl="0" algn="l">
              <a:spcBef>
                <a:spcPts val="0"/>
              </a:spcBef>
              <a:spcAft>
                <a:spcPts val="0"/>
              </a:spcAft>
              <a:buSzPct val="100000"/>
              <a:buAutoNum type="arabicPeriod"/>
            </a:pPr>
            <a:r>
              <a:rPr lang="en"/>
              <a:t>A seedImage to create an ISO from the container image we created.</a:t>
            </a:r>
            <a:endParaRPr/>
          </a:p>
          <a:p>
            <a:pPr indent="0" lvl="0" marL="457200" rtl="0" algn="l">
              <a:spcBef>
                <a:spcPts val="1200"/>
              </a:spcBef>
              <a:spcAft>
                <a:spcPts val="1200"/>
              </a:spcAft>
              <a:buNone/>
            </a:pPr>
            <a:r>
              <a:t/>
            </a:r>
            <a:endParaRPr/>
          </a:p>
        </p:txBody>
      </p:sp>
      <p:sp>
        <p:nvSpPr>
          <p:cNvPr id="444" name="Google Shape;444;p42"/>
          <p:cNvSpPr txBox="1"/>
          <p:nvPr>
            <p:ph idx="2" type="subTitle"/>
          </p:nvPr>
        </p:nvSpPr>
        <p:spPr>
          <a:xfrm>
            <a:off x="311550" y="1938150"/>
            <a:ext cx="2552700" cy="2382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2"/>
              </a:buClr>
              <a:buSzPts val="1100"/>
              <a:buFont typeface="Arial"/>
              <a:buNone/>
            </a:pPr>
            <a:r>
              <a:rPr lang="en"/>
              <a:t>Custom image with cockpit service enabled - live demo</a:t>
            </a:r>
            <a:endParaRPr/>
          </a:p>
        </p:txBody>
      </p:sp>
      <p:sp>
        <p:nvSpPr>
          <p:cNvPr id="445" name="Google Shape;445;p42"/>
          <p:cNvSpPr txBox="1"/>
          <p:nvPr>
            <p:ph type="title"/>
          </p:nvPr>
        </p:nvSpPr>
        <p:spPr>
          <a:xfrm>
            <a:off x="311700" y="175975"/>
            <a:ext cx="2441100" cy="161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2"/>
              </a:buClr>
              <a:buSzPts val="1100"/>
              <a:buFont typeface="Arial"/>
              <a:buNone/>
            </a:pPr>
            <a:r>
              <a:rPr lang="en"/>
              <a:t>Custom image creation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3"/>
          <p:cNvSpPr txBox="1"/>
          <p:nvPr>
            <p:ph idx="12" type="sldNum"/>
          </p:nvPr>
        </p:nvSpPr>
        <p:spPr>
          <a:xfrm>
            <a:off x="3870100" y="4716674"/>
            <a:ext cx="548700" cy="2652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451" name="Google Shape;451;p43"/>
          <p:cNvSpPr txBox="1"/>
          <p:nvPr>
            <p:ph type="title"/>
          </p:nvPr>
        </p:nvSpPr>
        <p:spPr>
          <a:xfrm>
            <a:off x="311700" y="175900"/>
            <a:ext cx="8520600" cy="40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49009"/>
              <a:buNone/>
            </a:pPr>
            <a:r>
              <a:rPr lang="en" sz="2020"/>
              <a:t>How that works?</a:t>
            </a:r>
            <a:endParaRPr sz="1520"/>
          </a:p>
        </p:txBody>
      </p:sp>
      <p:sp>
        <p:nvSpPr>
          <p:cNvPr id="452" name="Google Shape;452;p43"/>
          <p:cNvSpPr/>
          <p:nvPr/>
        </p:nvSpPr>
        <p:spPr>
          <a:xfrm>
            <a:off x="4225" y="580000"/>
            <a:ext cx="2505600" cy="1181400"/>
          </a:xfrm>
          <a:prstGeom prst="homePlate">
            <a:avLst>
              <a:gd fmla="val 34554" name="adj"/>
            </a:avLst>
          </a:prstGeom>
          <a:solidFill>
            <a:schemeClr val="accent1"/>
          </a:solidFill>
          <a:ln>
            <a:noFill/>
          </a:ln>
        </p:spPr>
        <p:txBody>
          <a:bodyPr anchorCtr="0" anchor="ctr" bIns="91425" lIns="91425" spcFirstLastPara="1" rIns="91425" wrap="square" tIns="91425">
            <a:noAutofit/>
          </a:bodyPr>
          <a:lstStyle/>
          <a:p>
            <a:pPr indent="0" lvl="0" marL="310896" rtl="0" algn="l">
              <a:spcBef>
                <a:spcPts val="0"/>
              </a:spcBef>
              <a:spcAft>
                <a:spcPts val="0"/>
              </a:spcAft>
              <a:buNone/>
            </a:pPr>
            <a:r>
              <a:rPr lang="en" sz="1800">
                <a:solidFill>
                  <a:schemeClr val="dk1"/>
                </a:solidFill>
                <a:latin typeface="SUSE Medium"/>
                <a:ea typeface="SUSE Medium"/>
                <a:cs typeface="SUSE Medium"/>
                <a:sym typeface="SUSE Medium"/>
              </a:rPr>
              <a:t>Create container image from Dockerfile</a:t>
            </a:r>
            <a:endParaRPr sz="1800">
              <a:solidFill>
                <a:schemeClr val="dk1"/>
              </a:solidFill>
              <a:latin typeface="SUSE Medium"/>
              <a:ea typeface="SUSE Medium"/>
              <a:cs typeface="SUSE Medium"/>
              <a:sym typeface="SUSE Medium"/>
            </a:endParaRPr>
          </a:p>
        </p:txBody>
      </p:sp>
      <p:sp>
        <p:nvSpPr>
          <p:cNvPr id="453" name="Google Shape;453;p43"/>
          <p:cNvSpPr/>
          <p:nvPr/>
        </p:nvSpPr>
        <p:spPr>
          <a:xfrm>
            <a:off x="2047800" y="580000"/>
            <a:ext cx="2566800" cy="1181400"/>
          </a:xfrm>
          <a:prstGeom prst="chevron">
            <a:avLst>
              <a:gd fmla="val 34578" name="adj"/>
            </a:avLst>
          </a:prstGeom>
          <a:solidFill>
            <a:srgbClr val="42D29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USE Medium"/>
                <a:ea typeface="SUSE Medium"/>
                <a:cs typeface="SUSE Medium"/>
                <a:sym typeface="SUSE Medium"/>
              </a:rPr>
              <a:t>Export/save image locally</a:t>
            </a:r>
            <a:endParaRPr sz="1800">
              <a:solidFill>
                <a:schemeClr val="dk1"/>
              </a:solidFill>
              <a:latin typeface="SUSE Medium"/>
              <a:ea typeface="SUSE Medium"/>
              <a:cs typeface="SUSE Medium"/>
              <a:sym typeface="SUSE Medium"/>
            </a:endParaRPr>
          </a:p>
        </p:txBody>
      </p:sp>
      <p:sp>
        <p:nvSpPr>
          <p:cNvPr id="454" name="Google Shape;454;p43"/>
          <p:cNvSpPr/>
          <p:nvPr/>
        </p:nvSpPr>
        <p:spPr>
          <a:xfrm>
            <a:off x="4176600" y="580000"/>
            <a:ext cx="2566800" cy="1181400"/>
          </a:xfrm>
          <a:prstGeom prst="chevron">
            <a:avLst>
              <a:gd fmla="val 34578" name="adj"/>
            </a:avLst>
          </a:prstGeom>
          <a:solidFill>
            <a:srgbClr val="83E1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SUSE Medium"/>
                <a:ea typeface="SUSE Medium"/>
                <a:cs typeface="SUSE Medium"/>
                <a:sym typeface="SUSE Medium"/>
              </a:rPr>
              <a:t>Add image to containerd store</a:t>
            </a:r>
            <a:r>
              <a:rPr lang="en" sz="1200">
                <a:solidFill>
                  <a:schemeClr val="dk1"/>
                </a:solidFill>
                <a:latin typeface="SUSE Medium"/>
                <a:ea typeface="SUSE Medium"/>
                <a:cs typeface="SUSE Medium"/>
                <a:sym typeface="SUSE Medium"/>
              </a:rPr>
              <a:t> or use external container registry</a:t>
            </a:r>
            <a:endParaRPr sz="1200">
              <a:solidFill>
                <a:schemeClr val="dk1"/>
              </a:solidFill>
              <a:latin typeface="SUSE Medium"/>
              <a:ea typeface="SUSE Medium"/>
              <a:cs typeface="SUSE Medium"/>
              <a:sym typeface="SUSE Medium"/>
            </a:endParaRPr>
          </a:p>
        </p:txBody>
      </p:sp>
      <p:sp>
        <p:nvSpPr>
          <p:cNvPr id="455" name="Google Shape;455;p43"/>
          <p:cNvSpPr/>
          <p:nvPr/>
        </p:nvSpPr>
        <p:spPr>
          <a:xfrm>
            <a:off x="6326275" y="580000"/>
            <a:ext cx="2566800" cy="1181400"/>
          </a:xfrm>
          <a:prstGeom prst="chevron">
            <a:avLst>
              <a:gd fmla="val 34578" name="adj"/>
            </a:avLst>
          </a:prstGeom>
          <a:solidFill>
            <a:srgbClr val="C0EF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SUSE Medium"/>
                <a:ea typeface="SUSE Medium"/>
                <a:cs typeface="SUSE Medium"/>
                <a:sym typeface="SUSE Medium"/>
              </a:rPr>
              <a:t>Use image in seedimage</a:t>
            </a:r>
            <a:endParaRPr sz="1800">
              <a:solidFill>
                <a:schemeClr val="dk1"/>
              </a:solidFill>
              <a:latin typeface="SUSE Medium"/>
              <a:ea typeface="SUSE Medium"/>
              <a:cs typeface="SUSE Medium"/>
              <a:sym typeface="SUSE Medium"/>
            </a:endParaRPr>
          </a:p>
        </p:txBody>
      </p:sp>
      <p:sp>
        <p:nvSpPr>
          <p:cNvPr id="456" name="Google Shape;456;p43"/>
          <p:cNvSpPr txBox="1"/>
          <p:nvPr>
            <p:ph idx="1" type="body"/>
          </p:nvPr>
        </p:nvSpPr>
        <p:spPr>
          <a:xfrm>
            <a:off x="80950" y="1761400"/>
            <a:ext cx="2308500" cy="288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800"/>
              <a:t>export SUSE_REGISTRATION_CODE="YOUR_ACTUAL_REGISTRATION_CODE_HERE"</a:t>
            </a:r>
            <a:br>
              <a:rPr lang="en" sz="800"/>
            </a:br>
            <a:br>
              <a:rPr lang="en" sz="800"/>
            </a:br>
            <a:r>
              <a:rPr lang="en" sz="600"/>
              <a:t>podman build \</a:t>
            </a:r>
            <a:endParaRPr sz="600"/>
          </a:p>
          <a:p>
            <a:pPr indent="0" lvl="0" marL="0" rtl="0" algn="l">
              <a:spcBef>
                <a:spcPts val="1200"/>
              </a:spcBef>
              <a:spcAft>
                <a:spcPts val="0"/>
              </a:spcAft>
              <a:buClr>
                <a:schemeClr val="dk2"/>
              </a:buClr>
              <a:buSzPts val="1100"/>
              <a:buFont typeface="Arial"/>
              <a:buNone/>
            </a:pPr>
            <a:r>
              <a:rPr lang="en" sz="600"/>
              <a:t>    --build-arg SUSE_REGISTRATION_CODE=$SUSE_REGISTRATION_CODE \</a:t>
            </a:r>
            <a:endParaRPr sz="600"/>
          </a:p>
          <a:p>
            <a:pPr indent="0" lvl="0" marL="0" rtl="0" algn="l">
              <a:spcBef>
                <a:spcPts val="1200"/>
              </a:spcBef>
              <a:spcAft>
                <a:spcPts val="0"/>
              </a:spcAft>
              <a:buClr>
                <a:schemeClr val="dk2"/>
              </a:buClr>
              <a:buSzPts val="1100"/>
              <a:buFont typeface="Arial"/>
              <a:buNone/>
            </a:pPr>
            <a:r>
              <a:rPr lang="en" sz="600"/>
              <a:t>    --build-arg IMAGE_REPO=demo/custom-cockpit-iso \</a:t>
            </a:r>
            <a:endParaRPr sz="600"/>
          </a:p>
          <a:p>
            <a:pPr indent="0" lvl="0" marL="0" rtl="0" algn="l">
              <a:spcBef>
                <a:spcPts val="1200"/>
              </a:spcBef>
              <a:spcAft>
                <a:spcPts val="0"/>
              </a:spcAft>
              <a:buClr>
                <a:schemeClr val="dk2"/>
              </a:buClr>
              <a:buSzPts val="1100"/>
              <a:buFont typeface="Arial"/>
              <a:buNone/>
            </a:pPr>
            <a:r>
              <a:rPr lang="en" sz="600"/>
              <a:t>    --build-arg IMAGE_TAG=v1.0.0 \</a:t>
            </a:r>
            <a:endParaRPr sz="600"/>
          </a:p>
          <a:p>
            <a:pPr indent="0" lvl="0" marL="0" rtl="0" algn="l">
              <a:spcBef>
                <a:spcPts val="1200"/>
              </a:spcBef>
              <a:spcAft>
                <a:spcPts val="0"/>
              </a:spcAft>
              <a:buClr>
                <a:schemeClr val="dk2"/>
              </a:buClr>
              <a:buSzPts val="1100"/>
              <a:buFont typeface="Arial"/>
              <a:buNone/>
            </a:pPr>
            <a:r>
              <a:rPr lang="en" sz="600"/>
              <a:t>    --build-arg TARGETARCH=x86_64 \</a:t>
            </a:r>
            <a:endParaRPr sz="600"/>
          </a:p>
          <a:p>
            <a:pPr indent="0" lvl="0" marL="0" rtl="0" algn="l">
              <a:spcBef>
                <a:spcPts val="1200"/>
              </a:spcBef>
              <a:spcAft>
                <a:spcPts val="0"/>
              </a:spcAft>
              <a:buClr>
                <a:schemeClr val="dk2"/>
              </a:buClr>
              <a:buSzPts val="1100"/>
              <a:buFont typeface="Arial"/>
              <a:buNone/>
            </a:pPr>
            <a:r>
              <a:rPr lang="en" sz="600"/>
              <a:t>    -t demo/custom-cockpit-iso:v1.0.0 \</a:t>
            </a:r>
            <a:endParaRPr sz="600"/>
          </a:p>
          <a:p>
            <a:pPr indent="0" lvl="0" marL="0" rtl="0" algn="l">
              <a:spcBef>
                <a:spcPts val="1200"/>
              </a:spcBef>
              <a:spcAft>
                <a:spcPts val="0"/>
              </a:spcAft>
              <a:buNone/>
            </a:pPr>
            <a:r>
              <a:rPr lang="en" sz="600"/>
              <a:t>    -f Dockerfile \.</a:t>
            </a:r>
            <a:endParaRPr sz="600"/>
          </a:p>
          <a:p>
            <a:pPr indent="0" lvl="0" marL="0" rtl="0" algn="l">
              <a:spcBef>
                <a:spcPts val="1200"/>
              </a:spcBef>
              <a:spcAft>
                <a:spcPts val="1200"/>
              </a:spcAft>
              <a:buNone/>
            </a:pPr>
            <a:r>
              <a:rPr lang="en" sz="600"/>
              <a:t>.</a:t>
            </a:r>
            <a:endParaRPr sz="600"/>
          </a:p>
        </p:txBody>
      </p:sp>
      <p:sp>
        <p:nvSpPr>
          <p:cNvPr id="457" name="Google Shape;457;p43"/>
          <p:cNvSpPr txBox="1"/>
          <p:nvPr>
            <p:ph idx="4294967295" type="body"/>
          </p:nvPr>
        </p:nvSpPr>
        <p:spPr>
          <a:xfrm>
            <a:off x="2389525" y="1761400"/>
            <a:ext cx="2088900" cy="28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podman save demo/custom-cockpit-iso:v1.0.0 -o custom-cockpit-iso.tar</a:t>
            </a:r>
            <a:endParaRPr sz="1400"/>
          </a:p>
        </p:txBody>
      </p:sp>
      <p:sp>
        <p:nvSpPr>
          <p:cNvPr id="458" name="Google Shape;458;p43"/>
          <p:cNvSpPr txBox="1"/>
          <p:nvPr>
            <p:ph idx="4294967295" type="body"/>
          </p:nvPr>
        </p:nvSpPr>
        <p:spPr>
          <a:xfrm>
            <a:off x="4566475" y="1761400"/>
            <a:ext cx="2088900" cy="29553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2"/>
              </a:buClr>
              <a:buSzPct val="28280"/>
              <a:buFont typeface="Arial"/>
              <a:buNone/>
            </a:pPr>
            <a:r>
              <a:rPr lang="en" sz="3889"/>
              <a:t>sudo /var/lib/rancher/rke2/bin/ctr -n k8s.io --address /run/k3s/containerd/containerd.sock images import custom-cockpit-iso.tar </a:t>
            </a:r>
            <a:br>
              <a:rPr lang="en" sz="3889"/>
            </a:br>
            <a:br>
              <a:rPr lang="en" sz="3889"/>
            </a:br>
            <a:r>
              <a:rPr lang="en" sz="3889"/>
              <a:t>OR</a:t>
            </a:r>
            <a:br>
              <a:rPr lang="en" sz="3889"/>
            </a:br>
            <a:br>
              <a:rPr lang="en" sz="3889"/>
            </a:br>
            <a:r>
              <a:rPr lang="en" sz="3889"/>
              <a:t>podman tag localhost/demo/custom-cockpit-iso:v1.0.0 </a:t>
            </a:r>
            <a:r>
              <a:rPr lang="en" sz="3889" u="sng">
                <a:solidFill>
                  <a:schemeClr val="hlink"/>
                </a:solidFill>
                <a:hlinkClick r:id="rId3"/>
              </a:rPr>
              <a:t>docker.io/gagrio1885/custom-cockpit-iso:v1.0.0</a:t>
            </a:r>
            <a:br>
              <a:rPr lang="en" sz="3889"/>
            </a:br>
            <a:br>
              <a:rPr lang="en" sz="3889"/>
            </a:br>
            <a:r>
              <a:rPr lang="en" sz="3889"/>
              <a:t>&amp;&amp;</a:t>
            </a:r>
            <a:br>
              <a:rPr lang="en" sz="3889"/>
            </a:br>
            <a:br>
              <a:rPr lang="en" sz="3889"/>
            </a:br>
            <a:r>
              <a:rPr lang="en" sz="3889"/>
              <a:t>podman push docker.io/gagrio1885/custom-cockpit-iso:v1.0.0</a:t>
            </a:r>
            <a:endParaRPr sz="3889"/>
          </a:p>
          <a:p>
            <a:pPr indent="0" lvl="0" marL="0" rtl="0" algn="l">
              <a:spcBef>
                <a:spcPts val="1200"/>
              </a:spcBef>
              <a:spcAft>
                <a:spcPts val="0"/>
              </a:spcAft>
              <a:buClr>
                <a:schemeClr val="dk2"/>
              </a:buClr>
              <a:buSzPct val="78571"/>
              <a:buFont typeface="Arial"/>
              <a:buNone/>
            </a:pPr>
            <a:r>
              <a:t/>
            </a:r>
            <a:endParaRPr sz="1400"/>
          </a:p>
          <a:p>
            <a:pPr indent="0" lvl="0" marL="0" rtl="0" algn="l">
              <a:spcBef>
                <a:spcPts val="1200"/>
              </a:spcBef>
              <a:spcAft>
                <a:spcPts val="1200"/>
              </a:spcAft>
              <a:buNone/>
            </a:pPr>
            <a:r>
              <a:t/>
            </a:r>
            <a:endParaRPr sz="1400"/>
          </a:p>
        </p:txBody>
      </p:sp>
      <p:sp>
        <p:nvSpPr>
          <p:cNvPr id="459" name="Google Shape;459;p43"/>
          <p:cNvSpPr txBox="1"/>
          <p:nvPr>
            <p:ph idx="4294967295" type="body"/>
          </p:nvPr>
        </p:nvSpPr>
        <p:spPr>
          <a:xfrm>
            <a:off x="6743400" y="1761400"/>
            <a:ext cx="2088900" cy="2807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400"/>
              <a:t>baseImage: "localhost/demo/custom-cockpit-iso:v1.0.0"</a:t>
            </a:r>
            <a:br>
              <a:rPr lang="en" sz="1400"/>
            </a:br>
            <a:br>
              <a:rPr lang="en" sz="1400"/>
            </a:br>
            <a:r>
              <a:rPr lang="en" sz="1400"/>
              <a:t>OR</a:t>
            </a:r>
            <a:br>
              <a:rPr lang="en" sz="1400"/>
            </a:br>
            <a:br>
              <a:rPr lang="en" sz="1400"/>
            </a:br>
            <a:r>
              <a:rPr lang="en" sz="1400"/>
              <a:t>baseImage: "docker.io/</a:t>
            </a:r>
            <a:r>
              <a:rPr lang="en" sz="1400"/>
              <a:t>gagrio1885/custom-cockpit-iso:v1.0.0</a:t>
            </a:r>
            <a:r>
              <a:rPr lang="en" sz="1400"/>
              <a:t>"</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4"/>
          <p:cNvSpPr txBox="1"/>
          <p:nvPr>
            <p:ph idx="12" type="sldNum"/>
          </p:nvPr>
        </p:nvSpPr>
        <p:spPr>
          <a:xfrm>
            <a:off x="3870100" y="4716674"/>
            <a:ext cx="548700" cy="2652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65" name="Google Shape;465;p44"/>
          <p:cNvSpPr txBox="1"/>
          <p:nvPr>
            <p:ph type="title"/>
          </p:nvPr>
        </p:nvSpPr>
        <p:spPr>
          <a:xfrm>
            <a:off x="311700" y="175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next?	</a:t>
            </a:r>
            <a:endParaRPr/>
          </a:p>
        </p:txBody>
      </p:sp>
      <p:sp>
        <p:nvSpPr>
          <p:cNvPr id="466" name="Google Shape;466;p44"/>
          <p:cNvSpPr txBox="1"/>
          <p:nvPr>
            <p:ph idx="1" type="subTitle"/>
          </p:nvPr>
        </p:nvSpPr>
        <p:spPr>
          <a:xfrm>
            <a:off x="311700" y="686575"/>
            <a:ext cx="8520600" cy="366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Other topics to consider for the future</a:t>
            </a:r>
            <a:endParaRPr/>
          </a:p>
        </p:txBody>
      </p:sp>
      <p:sp>
        <p:nvSpPr>
          <p:cNvPr id="467" name="Google Shape;467;p44"/>
          <p:cNvSpPr txBox="1"/>
          <p:nvPr>
            <p:ph idx="2" type="body"/>
          </p:nvPr>
        </p:nvSpPr>
        <p:spPr>
          <a:xfrm>
            <a:off x="311700" y="1127975"/>
            <a:ext cx="8520600" cy="322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Further SL Micro customizations</a:t>
            </a:r>
            <a:endParaRPr/>
          </a:p>
          <a:p>
            <a:pPr indent="-342900" lvl="0" marL="457200" rtl="0" algn="l">
              <a:spcBef>
                <a:spcPts val="0"/>
              </a:spcBef>
              <a:spcAft>
                <a:spcPts val="0"/>
              </a:spcAft>
              <a:buSzPts val="1800"/>
              <a:buChar char="●"/>
            </a:pPr>
            <a:r>
              <a:rPr lang="en"/>
              <a:t>OS Updates and Rollbacks</a:t>
            </a:r>
            <a:endParaRPr/>
          </a:p>
          <a:p>
            <a:pPr indent="-342900" lvl="0" marL="457200" rtl="0" algn="l">
              <a:spcBef>
                <a:spcPts val="0"/>
              </a:spcBef>
              <a:spcAft>
                <a:spcPts val="0"/>
              </a:spcAft>
              <a:buSzPts val="1800"/>
              <a:buChar char="●"/>
            </a:pPr>
            <a:r>
              <a:rPr lang="en"/>
              <a:t>Snapshots (btrfs)</a:t>
            </a:r>
            <a:endParaRPr/>
          </a:p>
          <a:p>
            <a:pPr indent="-342900" lvl="0" marL="457200" rtl="0" algn="l">
              <a:spcBef>
                <a:spcPts val="0"/>
              </a:spcBef>
              <a:spcAft>
                <a:spcPts val="0"/>
              </a:spcAft>
              <a:buSzPts val="1800"/>
              <a:buChar char="●"/>
            </a:pPr>
            <a:r>
              <a:rPr lang="en"/>
              <a:t>Fleet integration with GitOps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5"/>
          <p:cNvSpPr txBox="1"/>
          <p:nvPr>
            <p:ph type="title"/>
          </p:nvPr>
        </p:nvSpPr>
        <p:spPr>
          <a:xfrm>
            <a:off x="2056850" y="1309850"/>
            <a:ext cx="5149200" cy="196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7500"/>
              <a:t>Questions ?</a:t>
            </a:r>
            <a:endParaRPr sz="7500"/>
          </a:p>
        </p:txBody>
      </p:sp>
      <p:sp>
        <p:nvSpPr>
          <p:cNvPr id="473" name="Google Shape;473;p45"/>
          <p:cNvSpPr txBox="1"/>
          <p:nvPr>
            <p:ph idx="12" type="sldNum"/>
          </p:nvPr>
        </p:nvSpPr>
        <p:spPr>
          <a:xfrm>
            <a:off x="8420000" y="4716674"/>
            <a:ext cx="548700" cy="2652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fld id="{00000000-1234-1234-1234-123412341234}" type="slidenum">
              <a:rPr lang="en">
                <a:solidFill>
                  <a:schemeClr val="lt2"/>
                </a:solidFill>
              </a:rPr>
              <a:t>‹#›</a:t>
            </a:fld>
            <a:endParaRPr>
              <a:solidFill>
                <a:schemeClr val="lt2"/>
              </a:solidFill>
            </a:endParaRPr>
          </a:p>
        </p:txBody>
      </p:sp>
      <p:sp>
        <p:nvSpPr>
          <p:cNvPr id="474" name="Google Shape;474;p45"/>
          <p:cNvSpPr txBox="1"/>
          <p:nvPr>
            <p:ph idx="2" type="title"/>
          </p:nvPr>
        </p:nvSpPr>
        <p:spPr>
          <a:xfrm>
            <a:off x="2056850" y="3180000"/>
            <a:ext cx="5149200" cy="671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Ideas welcome!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5"/>
          <p:cNvSpPr txBox="1"/>
          <p:nvPr>
            <p:ph idx="12" type="sldNum"/>
          </p:nvPr>
        </p:nvSpPr>
        <p:spPr>
          <a:xfrm>
            <a:off x="3870100" y="4716674"/>
            <a:ext cx="548700" cy="2652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3" name="Google Shape;283;p25"/>
          <p:cNvSpPr txBox="1"/>
          <p:nvPr>
            <p:ph type="title"/>
          </p:nvPr>
        </p:nvSpPr>
        <p:spPr>
          <a:xfrm>
            <a:off x="311700" y="175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Rancher Elemental?</a:t>
            </a:r>
            <a:endParaRPr/>
          </a:p>
        </p:txBody>
      </p:sp>
      <p:sp>
        <p:nvSpPr>
          <p:cNvPr id="284" name="Google Shape;284;p25"/>
          <p:cNvSpPr txBox="1"/>
          <p:nvPr>
            <p:ph idx="1" type="subTitle"/>
          </p:nvPr>
        </p:nvSpPr>
        <p:spPr>
          <a:xfrm>
            <a:off x="311700" y="686575"/>
            <a:ext cx="8520600" cy="366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 </a:t>
            </a:r>
            <a:endParaRPr/>
          </a:p>
        </p:txBody>
      </p:sp>
      <p:sp>
        <p:nvSpPr>
          <p:cNvPr id="285" name="Google Shape;285;p25"/>
          <p:cNvSpPr txBox="1"/>
          <p:nvPr>
            <p:ph idx="2" type="body"/>
          </p:nvPr>
        </p:nvSpPr>
        <p:spPr>
          <a:xfrm>
            <a:off x="311700" y="1127975"/>
            <a:ext cx="8520600" cy="3226500"/>
          </a:xfrm>
          <a:prstGeom prst="rect">
            <a:avLst/>
          </a:prstGeom>
        </p:spPr>
        <p:txBody>
          <a:bodyPr anchorCtr="0" anchor="t" bIns="91425" lIns="91425" spcFirstLastPara="1" rIns="91425" wrap="square" tIns="91425">
            <a:normAutofit lnSpcReduction="10000"/>
          </a:bodyPr>
          <a:lstStyle/>
          <a:p>
            <a:pPr indent="-374650" lvl="0" marL="457200" rtl="0" algn="l">
              <a:spcBef>
                <a:spcPts val="0"/>
              </a:spcBef>
              <a:spcAft>
                <a:spcPts val="0"/>
              </a:spcAft>
              <a:buSzPts val="2300"/>
              <a:buChar char="●"/>
            </a:pPr>
            <a:r>
              <a:rPr b="1" lang="en" sz="1600"/>
              <a:t>Immutable OS Management Platform</a:t>
            </a:r>
            <a:r>
              <a:rPr lang="en" sz="1600"/>
              <a:t> - Toolkit for building and managing immutable Linux distributions at scale</a:t>
            </a:r>
            <a:endParaRPr sz="1600"/>
          </a:p>
          <a:p>
            <a:pPr indent="-374650" lvl="0" marL="457200" rtl="0" algn="l">
              <a:spcBef>
                <a:spcPts val="0"/>
              </a:spcBef>
              <a:spcAft>
                <a:spcPts val="0"/>
              </a:spcAft>
              <a:buSzPts val="2300"/>
              <a:buChar char="●"/>
            </a:pPr>
            <a:r>
              <a:rPr b="1" lang="en" sz="1600"/>
              <a:t>Cloud-native approach</a:t>
            </a:r>
            <a:r>
              <a:rPr lang="en" sz="1600"/>
              <a:t> to bare metal and edge infrastructure provisioning</a:t>
            </a:r>
            <a:endParaRPr sz="1600"/>
          </a:p>
          <a:p>
            <a:pPr indent="-374650" lvl="0" marL="457200" rtl="0" algn="l">
              <a:spcBef>
                <a:spcPts val="0"/>
              </a:spcBef>
              <a:spcAft>
                <a:spcPts val="0"/>
              </a:spcAft>
              <a:buSzPts val="2300"/>
              <a:buChar char="●"/>
            </a:pPr>
            <a:r>
              <a:rPr b="1" lang="en" sz="1600"/>
              <a:t>Integration with Rancher</a:t>
            </a:r>
            <a:r>
              <a:rPr lang="en" sz="1600"/>
              <a:t> - Extends Rancher's Kubernetes management to the OS layer</a:t>
            </a:r>
            <a:endParaRPr sz="1600"/>
          </a:p>
          <a:p>
            <a:pPr indent="-374650" lvl="0" marL="457200" rtl="0" algn="l">
              <a:spcBef>
                <a:spcPts val="0"/>
              </a:spcBef>
              <a:spcAft>
                <a:spcPts val="0"/>
              </a:spcAft>
              <a:buSzPts val="2300"/>
              <a:buChar char="●"/>
            </a:pPr>
            <a:r>
              <a:rPr b="1" lang="en" sz="1600"/>
              <a:t>Based on SUSE Immutable OS </a:t>
            </a:r>
            <a:r>
              <a:rPr lang="en" sz="1600"/>
              <a:t>- Built on SL(E) Micro for enterprise reliability and security</a:t>
            </a:r>
            <a:endParaRPr sz="1600"/>
          </a:p>
          <a:p>
            <a:pPr indent="-374650" lvl="0" marL="457200" rtl="0" algn="l">
              <a:spcBef>
                <a:spcPts val="0"/>
              </a:spcBef>
              <a:spcAft>
                <a:spcPts val="0"/>
              </a:spcAft>
              <a:buSzPts val="2300"/>
              <a:buChar char="●"/>
            </a:pPr>
            <a:r>
              <a:rPr b="1" lang="en" sz="1600"/>
              <a:t>Designed for modern workloads</a:t>
            </a:r>
            <a:r>
              <a:rPr lang="en" sz="1600"/>
              <a:t> - Perfect for edge computing, IoT, and distributed infrastructure</a:t>
            </a:r>
            <a:endParaRPr sz="1600"/>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6"/>
          <p:cNvSpPr txBox="1"/>
          <p:nvPr>
            <p:ph idx="12" type="sldNum"/>
          </p:nvPr>
        </p:nvSpPr>
        <p:spPr>
          <a:xfrm>
            <a:off x="3870100" y="4716674"/>
            <a:ext cx="548700" cy="2652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1" name="Google Shape;291;p26"/>
          <p:cNvSpPr txBox="1"/>
          <p:nvPr>
            <p:ph type="title"/>
          </p:nvPr>
        </p:nvSpPr>
        <p:spPr>
          <a:xfrm>
            <a:off x="311700" y="175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does Elemental work?</a:t>
            </a:r>
            <a:endParaRPr/>
          </a:p>
        </p:txBody>
      </p:sp>
      <p:sp>
        <p:nvSpPr>
          <p:cNvPr id="292" name="Google Shape;292;p26"/>
          <p:cNvSpPr txBox="1"/>
          <p:nvPr>
            <p:ph idx="1" type="subTitle"/>
          </p:nvPr>
        </p:nvSpPr>
        <p:spPr>
          <a:xfrm>
            <a:off x="311700" y="686575"/>
            <a:ext cx="8520600" cy="366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rPr lang="en"/>
              <a:t>Under the hood</a:t>
            </a:r>
            <a:endParaRPr/>
          </a:p>
        </p:txBody>
      </p:sp>
      <p:sp>
        <p:nvSpPr>
          <p:cNvPr id="293" name="Google Shape;293;p26"/>
          <p:cNvSpPr txBox="1"/>
          <p:nvPr>
            <p:ph idx="2" type="body"/>
          </p:nvPr>
        </p:nvSpPr>
        <p:spPr>
          <a:xfrm>
            <a:off x="311700" y="1127975"/>
            <a:ext cx="8520600" cy="32265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b="1" lang="en" sz="1600">
                <a:latin typeface="Arial"/>
                <a:ea typeface="Arial"/>
                <a:cs typeface="Arial"/>
                <a:sym typeface="Arial"/>
              </a:rPr>
              <a:t>Multiple Boot Methods</a:t>
            </a:r>
            <a:r>
              <a:rPr lang="en" sz="1600">
                <a:latin typeface="Arial"/>
                <a:ea typeface="Arial"/>
                <a:cs typeface="Arial"/>
                <a:sym typeface="Arial"/>
              </a:rPr>
              <a:t> - Machines can boot from custom ISO images containing registration logic or from raw disk images written directly to storage devices</a:t>
            </a:r>
            <a:endParaRPr sz="2100"/>
          </a:p>
          <a:p>
            <a:pPr indent="-374650" lvl="0" marL="457200" rtl="0" algn="l">
              <a:spcBef>
                <a:spcPts val="0"/>
              </a:spcBef>
              <a:spcAft>
                <a:spcPts val="0"/>
              </a:spcAft>
              <a:buSzPts val="2300"/>
              <a:buChar char="●"/>
            </a:pPr>
            <a:r>
              <a:rPr b="1" lang="en" sz="1600"/>
              <a:t>Automatic Registration</a:t>
            </a:r>
            <a:r>
              <a:rPr lang="en" sz="1600"/>
              <a:t> - Systems self-register with Rancher management cluster upon first boot</a:t>
            </a:r>
            <a:endParaRPr sz="1600"/>
          </a:p>
          <a:p>
            <a:pPr indent="-374650" lvl="0" marL="457200" rtl="0" algn="l">
              <a:spcBef>
                <a:spcPts val="0"/>
              </a:spcBef>
              <a:spcAft>
                <a:spcPts val="0"/>
              </a:spcAft>
              <a:buSzPts val="2300"/>
              <a:buChar char="●"/>
            </a:pPr>
            <a:r>
              <a:rPr b="1" lang="en" sz="1600"/>
              <a:t>Declarative Configuration</a:t>
            </a:r>
            <a:r>
              <a:rPr lang="en" sz="1600"/>
              <a:t> - Infrastructure defined through Kubernetes CRDs (MachineRegistration, SeedImage)</a:t>
            </a:r>
            <a:endParaRPr sz="1600"/>
          </a:p>
          <a:p>
            <a:pPr indent="-374650" lvl="0" marL="457200" rtl="0" algn="l">
              <a:spcBef>
                <a:spcPts val="0"/>
              </a:spcBef>
              <a:spcAft>
                <a:spcPts val="0"/>
              </a:spcAft>
              <a:buSzPts val="2300"/>
              <a:buChar char="●"/>
            </a:pPr>
            <a:r>
              <a:rPr b="1" lang="en" sz="1600"/>
              <a:t>TPM Integration</a:t>
            </a:r>
            <a:r>
              <a:rPr lang="en" sz="1600"/>
              <a:t> - Hardware security module support for secure device identity and attestation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7"/>
          <p:cNvSpPr txBox="1"/>
          <p:nvPr>
            <p:ph idx="12" type="sldNum"/>
          </p:nvPr>
        </p:nvSpPr>
        <p:spPr>
          <a:xfrm>
            <a:off x="3870100" y="4716674"/>
            <a:ext cx="548700" cy="2652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9" name="Google Shape;299;p27"/>
          <p:cNvSpPr txBox="1"/>
          <p:nvPr>
            <p:ph type="title"/>
          </p:nvPr>
        </p:nvSpPr>
        <p:spPr>
          <a:xfrm>
            <a:off x="311700" y="175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the purpose of Elemental?</a:t>
            </a:r>
            <a:endParaRPr/>
          </a:p>
        </p:txBody>
      </p:sp>
      <p:sp>
        <p:nvSpPr>
          <p:cNvPr id="300" name="Google Shape;300;p27"/>
          <p:cNvSpPr txBox="1"/>
          <p:nvPr>
            <p:ph idx="1" type="subTitle"/>
          </p:nvPr>
        </p:nvSpPr>
        <p:spPr>
          <a:xfrm>
            <a:off x="311700" y="686575"/>
            <a:ext cx="8520600" cy="366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t/>
            </a:r>
            <a:endParaRPr/>
          </a:p>
        </p:txBody>
      </p:sp>
      <p:sp>
        <p:nvSpPr>
          <p:cNvPr id="301" name="Google Shape;301;p27"/>
          <p:cNvSpPr txBox="1"/>
          <p:nvPr>
            <p:ph idx="2" type="body"/>
          </p:nvPr>
        </p:nvSpPr>
        <p:spPr>
          <a:xfrm>
            <a:off x="311700" y="1127975"/>
            <a:ext cx="8520600" cy="32265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b="1" lang="en" sz="1600"/>
              <a:t>Zero-touch provisioning</a:t>
            </a:r>
            <a:r>
              <a:rPr lang="en" sz="1600"/>
              <a:t> - Eliminate manual OS installation and configuration processes</a:t>
            </a:r>
            <a:endParaRPr sz="1600"/>
          </a:p>
          <a:p>
            <a:pPr indent="-374650" lvl="0" marL="457200" rtl="0" algn="l">
              <a:spcBef>
                <a:spcPts val="0"/>
              </a:spcBef>
              <a:spcAft>
                <a:spcPts val="0"/>
              </a:spcAft>
              <a:buSzPts val="2300"/>
              <a:buChar char="●"/>
            </a:pPr>
            <a:r>
              <a:rPr b="1" lang="en" sz="1600"/>
              <a:t>Immutable infrastructure</a:t>
            </a:r>
            <a:r>
              <a:rPr lang="en" sz="1600"/>
              <a:t> - Prevent configuration drift and ensure consistent system states</a:t>
            </a:r>
            <a:endParaRPr sz="1600"/>
          </a:p>
          <a:p>
            <a:pPr indent="-374650" lvl="0" marL="457200" rtl="0" algn="l">
              <a:spcBef>
                <a:spcPts val="0"/>
              </a:spcBef>
              <a:spcAft>
                <a:spcPts val="0"/>
              </a:spcAft>
              <a:buSzPts val="2300"/>
              <a:buChar char="●"/>
            </a:pPr>
            <a:r>
              <a:rPr b="1" lang="en" sz="1600"/>
              <a:t>GitOps workflow</a:t>
            </a:r>
            <a:r>
              <a:rPr lang="en" sz="1600"/>
              <a:t> - Manage OS updates and configurations through version control</a:t>
            </a:r>
            <a:endParaRPr sz="1600"/>
          </a:p>
          <a:p>
            <a:pPr indent="-374650" lvl="0" marL="457200" rtl="0" algn="l">
              <a:spcBef>
                <a:spcPts val="0"/>
              </a:spcBef>
              <a:spcAft>
                <a:spcPts val="0"/>
              </a:spcAft>
              <a:buSzPts val="2300"/>
              <a:buChar char="●"/>
            </a:pPr>
            <a:r>
              <a:rPr b="1" lang="en" sz="1600"/>
              <a:t>Edge at scale</a:t>
            </a:r>
            <a:r>
              <a:rPr lang="en" sz="1600"/>
              <a:t> - Deploy and manage thousands of edge nodes from central location</a:t>
            </a:r>
            <a:endParaRPr sz="1600"/>
          </a:p>
          <a:p>
            <a:pPr indent="-374650" lvl="0" marL="457200" rtl="0" algn="l">
              <a:spcBef>
                <a:spcPts val="0"/>
              </a:spcBef>
              <a:spcAft>
                <a:spcPts val="0"/>
              </a:spcAft>
              <a:buSzPts val="2300"/>
              <a:buChar char="●"/>
            </a:pPr>
            <a:r>
              <a:rPr b="1" lang="en" sz="1600"/>
              <a:t>Lifecycle management</a:t>
            </a:r>
            <a:r>
              <a:rPr lang="en" sz="1600"/>
              <a:t> - Handle the complete OS lifecycle from deployment to decommissioning</a:t>
            </a:r>
            <a:endParaRPr sz="1600"/>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8"/>
          <p:cNvSpPr txBox="1"/>
          <p:nvPr>
            <p:ph idx="12" type="sldNum"/>
          </p:nvPr>
        </p:nvSpPr>
        <p:spPr>
          <a:xfrm>
            <a:off x="3870100" y="4716674"/>
            <a:ext cx="548700" cy="2652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7" name="Google Shape;307;p28"/>
          <p:cNvSpPr txBox="1"/>
          <p:nvPr>
            <p:ph type="title"/>
          </p:nvPr>
        </p:nvSpPr>
        <p:spPr>
          <a:xfrm>
            <a:off x="311700" y="175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sp>
        <p:nvSpPr>
          <p:cNvPr id="308" name="Google Shape;308;p28"/>
          <p:cNvSpPr txBox="1"/>
          <p:nvPr>
            <p:ph idx="1" type="subTitle"/>
          </p:nvPr>
        </p:nvSpPr>
        <p:spPr>
          <a:xfrm>
            <a:off x="311700" y="686575"/>
            <a:ext cx="8520600" cy="366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1200"/>
              </a:spcAft>
              <a:buNone/>
            </a:pPr>
            <a:r>
              <a:t/>
            </a:r>
            <a:endParaRPr/>
          </a:p>
        </p:txBody>
      </p:sp>
      <p:sp>
        <p:nvSpPr>
          <p:cNvPr id="309" name="Google Shape;309;p28"/>
          <p:cNvSpPr txBox="1"/>
          <p:nvPr>
            <p:ph idx="2" type="body"/>
          </p:nvPr>
        </p:nvSpPr>
        <p:spPr>
          <a:xfrm>
            <a:off x="311700" y="1127975"/>
            <a:ext cx="8520600" cy="3226500"/>
          </a:xfrm>
          <a:prstGeom prst="rect">
            <a:avLst/>
          </a:prstGeom>
        </p:spPr>
        <p:txBody>
          <a:bodyPr anchorCtr="0" anchor="t" bIns="91425" lIns="91425" spcFirstLastPara="1" rIns="91425" wrap="square" tIns="91425">
            <a:normAutofit lnSpcReduction="20000"/>
          </a:bodyPr>
          <a:lstStyle/>
          <a:p>
            <a:pPr indent="-374650" lvl="0" marL="457200" rtl="0" algn="l">
              <a:spcBef>
                <a:spcPts val="0"/>
              </a:spcBef>
              <a:spcAft>
                <a:spcPts val="0"/>
              </a:spcAft>
              <a:buSzPts val="2300"/>
              <a:buChar char="●"/>
            </a:pPr>
            <a:r>
              <a:rPr b="1" lang="en" sz="1600"/>
              <a:t>Kubernetes-native</a:t>
            </a:r>
            <a:r>
              <a:rPr lang="en" sz="1600"/>
              <a:t> - Uses Custom Resource Definitions (CRDs) for all management operations</a:t>
            </a:r>
            <a:endParaRPr sz="1600"/>
          </a:p>
          <a:p>
            <a:pPr indent="-374650" lvl="0" marL="457200" rtl="0" algn="l">
              <a:spcBef>
                <a:spcPts val="0"/>
              </a:spcBef>
              <a:spcAft>
                <a:spcPts val="0"/>
              </a:spcAft>
              <a:buSzPts val="2300"/>
              <a:buChar char="●"/>
            </a:pPr>
            <a:r>
              <a:rPr b="1" lang="en" sz="1600"/>
              <a:t>Container-based OS</a:t>
            </a:r>
            <a:r>
              <a:rPr lang="en" sz="1600"/>
              <a:t> - System runs entirely from container images for consistency</a:t>
            </a:r>
            <a:endParaRPr sz="1600"/>
          </a:p>
          <a:p>
            <a:pPr indent="-374650" lvl="0" marL="457200" rtl="0" algn="l">
              <a:spcBef>
                <a:spcPts val="0"/>
              </a:spcBef>
              <a:spcAft>
                <a:spcPts val="0"/>
              </a:spcAft>
              <a:buSzPts val="2300"/>
              <a:buChar char="●"/>
            </a:pPr>
            <a:r>
              <a:rPr b="1" lang="en" sz="1600"/>
              <a:t>Cloud-init integration</a:t>
            </a:r>
            <a:r>
              <a:rPr lang="en" sz="1600"/>
              <a:t> - Leverages standard cloud-init for system initialization and customization</a:t>
            </a:r>
            <a:endParaRPr sz="1600"/>
          </a:p>
          <a:p>
            <a:pPr indent="-374650" lvl="0" marL="457200" rtl="0" algn="l">
              <a:spcBef>
                <a:spcPts val="0"/>
              </a:spcBef>
              <a:spcAft>
                <a:spcPts val="0"/>
              </a:spcAft>
              <a:buSzPts val="2300"/>
              <a:buChar char="●"/>
            </a:pPr>
            <a:r>
              <a:rPr b="1" lang="en" sz="1600"/>
              <a:t>Fleet integration</a:t>
            </a:r>
            <a:r>
              <a:rPr lang="en" sz="1600"/>
              <a:t> - Built-in GitOps capabilities through Rancher Fleet for configuration management</a:t>
            </a:r>
            <a:endParaRPr sz="1600"/>
          </a:p>
          <a:p>
            <a:pPr indent="-374650" lvl="0" marL="457200" rtl="0" algn="l">
              <a:spcBef>
                <a:spcPts val="0"/>
              </a:spcBef>
              <a:spcAft>
                <a:spcPts val="0"/>
              </a:spcAft>
              <a:buSzPts val="2300"/>
              <a:buChar char="●"/>
            </a:pPr>
            <a:r>
              <a:rPr b="1" lang="en" sz="1600"/>
              <a:t>Multi-architecture support</a:t>
            </a:r>
            <a:r>
              <a:rPr lang="en" sz="1600"/>
              <a:t> - Production support for AMD64/x86_64, ARM64 in development, and experimental RISC-V64 support for emerging hardware platforms</a:t>
            </a:r>
            <a:endParaRPr sz="1250"/>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9"/>
          <p:cNvSpPr txBox="1"/>
          <p:nvPr>
            <p:ph idx="12" type="sldNum"/>
          </p:nvPr>
        </p:nvSpPr>
        <p:spPr>
          <a:xfrm>
            <a:off x="3870100" y="4716674"/>
            <a:ext cx="548700" cy="2652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5" name="Google Shape;315;p29"/>
          <p:cNvSpPr txBox="1"/>
          <p:nvPr>
            <p:ph type="title"/>
          </p:nvPr>
        </p:nvSpPr>
        <p:spPr>
          <a:xfrm>
            <a:off x="311700" y="175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Topics to cover today</a:t>
            </a:r>
            <a:endParaRPr/>
          </a:p>
        </p:txBody>
      </p:sp>
      <p:sp>
        <p:nvSpPr>
          <p:cNvPr id="316" name="Google Shape;316;p29"/>
          <p:cNvSpPr txBox="1"/>
          <p:nvPr>
            <p:ph idx="1" type="subTitle"/>
          </p:nvPr>
        </p:nvSpPr>
        <p:spPr>
          <a:xfrm>
            <a:off x="311700" y="686575"/>
            <a:ext cx="8520600" cy="3666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1200"/>
              </a:spcAft>
              <a:buNone/>
            </a:pPr>
            <a:r>
              <a:rPr lang="en"/>
              <a:t>All files for today’s demo can be found here: https://github.com/Gagrio/suse-support-material/tree/master/Elemental/Demo</a:t>
            </a:r>
            <a:endParaRPr/>
          </a:p>
        </p:txBody>
      </p:sp>
      <p:sp>
        <p:nvSpPr>
          <p:cNvPr id="317" name="Google Shape;317;p29"/>
          <p:cNvSpPr txBox="1"/>
          <p:nvPr>
            <p:ph idx="2" type="body"/>
          </p:nvPr>
        </p:nvSpPr>
        <p:spPr>
          <a:xfrm>
            <a:off x="311700" y="1127975"/>
            <a:ext cx="8520600" cy="322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Machine Registration and image creation</a:t>
            </a:r>
            <a:endParaRPr/>
          </a:p>
          <a:p>
            <a:pPr indent="-342900" lvl="0" marL="457200" rtl="0" algn="l">
              <a:spcBef>
                <a:spcPts val="0"/>
              </a:spcBef>
              <a:spcAft>
                <a:spcPts val="0"/>
              </a:spcAft>
              <a:buSzPts val="1800"/>
              <a:buChar char="●"/>
            </a:pPr>
            <a:r>
              <a:rPr lang="en"/>
              <a:t>Inventory management in action (UI based)</a:t>
            </a:r>
            <a:endParaRPr/>
          </a:p>
          <a:p>
            <a:pPr indent="-342900" lvl="0" marL="457200" rtl="0" algn="l">
              <a:spcBef>
                <a:spcPts val="0"/>
              </a:spcBef>
              <a:spcAft>
                <a:spcPts val="0"/>
              </a:spcAft>
              <a:buSzPts val="1800"/>
              <a:buChar char="●"/>
            </a:pPr>
            <a:r>
              <a:rPr lang="en"/>
              <a:t>Image configuration with cloud init / cloud config</a:t>
            </a:r>
            <a:endParaRPr/>
          </a:p>
          <a:p>
            <a:pPr indent="-342900" lvl="0" marL="457200" rtl="0" algn="l">
              <a:spcBef>
                <a:spcPts val="0"/>
              </a:spcBef>
              <a:spcAft>
                <a:spcPts val="0"/>
              </a:spcAft>
              <a:buSzPts val="1800"/>
              <a:buChar char="●"/>
            </a:pPr>
            <a:r>
              <a:rPr lang="en"/>
              <a:t>Custom image creation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0"/>
          <p:cNvSpPr txBox="1"/>
          <p:nvPr>
            <p:ph idx="12" type="sldNum"/>
          </p:nvPr>
        </p:nvSpPr>
        <p:spPr>
          <a:xfrm>
            <a:off x="8420000" y="4716674"/>
            <a:ext cx="548700" cy="2652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323" name="Google Shape;323;p30"/>
          <p:cNvSpPr txBox="1"/>
          <p:nvPr>
            <p:ph type="title"/>
          </p:nvPr>
        </p:nvSpPr>
        <p:spPr>
          <a:xfrm>
            <a:off x="487075" y="1305100"/>
            <a:ext cx="6362100" cy="340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Part 2 </a:t>
            </a:r>
            <a:endParaRPr/>
          </a:p>
          <a:p>
            <a:pPr indent="0" lvl="0" marL="0" rtl="0" algn="l">
              <a:spcBef>
                <a:spcPts val="0"/>
              </a:spcBef>
              <a:spcAft>
                <a:spcPts val="0"/>
              </a:spcAft>
              <a:buNone/>
            </a:pPr>
            <a:r>
              <a:rPr lang="en"/>
              <a:t>Demos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1"/>
          <p:cNvSpPr txBox="1"/>
          <p:nvPr>
            <p:ph idx="1" type="subTitle"/>
          </p:nvPr>
        </p:nvSpPr>
        <p:spPr>
          <a:xfrm>
            <a:off x="5080000" y="2571750"/>
            <a:ext cx="3430500" cy="20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basic example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29" name="Google Shape;329;p31"/>
          <p:cNvSpPr txBox="1"/>
          <p:nvPr>
            <p:ph idx="12" type="sldNum"/>
          </p:nvPr>
        </p:nvSpPr>
        <p:spPr>
          <a:xfrm>
            <a:off x="8420000" y="4716674"/>
            <a:ext cx="548700" cy="265200"/>
          </a:xfrm>
          <a:prstGeom prst="rect">
            <a:avLst/>
          </a:prstGeom>
        </p:spPr>
        <p:txBody>
          <a:bodyPr anchorCtr="0" anchor="t" bIns="91425" lIns="91425" spcFirstLastPara="1" rIns="91425" wrap="square" tIns="91425">
            <a:normAutofit fontScale="77500" lnSpcReduction="20000"/>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330" name="Google Shape;330;p31"/>
          <p:cNvSpPr txBox="1"/>
          <p:nvPr>
            <p:ph type="title"/>
          </p:nvPr>
        </p:nvSpPr>
        <p:spPr>
          <a:xfrm>
            <a:off x="5080000" y="655700"/>
            <a:ext cx="3444000" cy="191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Machine registration and image creation</a:t>
            </a:r>
            <a:endParaRPr/>
          </a:p>
        </p:txBody>
      </p:sp>
      <p:grpSp>
        <p:nvGrpSpPr>
          <p:cNvPr id="331" name="Google Shape;331;p31"/>
          <p:cNvGrpSpPr/>
          <p:nvPr/>
        </p:nvGrpSpPr>
        <p:grpSpPr>
          <a:xfrm>
            <a:off x="6354312" y="3366847"/>
            <a:ext cx="414907" cy="735514"/>
            <a:chOff x="1257837" y="1909372"/>
            <a:chExt cx="414907" cy="735514"/>
          </a:xfrm>
        </p:grpSpPr>
        <p:sp>
          <p:nvSpPr>
            <p:cNvPr id="332" name="Google Shape;332;p31"/>
            <p:cNvSpPr/>
            <p:nvPr/>
          </p:nvSpPr>
          <p:spPr>
            <a:xfrm>
              <a:off x="1325427" y="2286556"/>
              <a:ext cx="297077" cy="358330"/>
            </a:xfrm>
            <a:custGeom>
              <a:rect b="b" l="l" r="r" t="t"/>
              <a:pathLst>
                <a:path extrusionOk="0" h="99398" w="82407">
                  <a:moveTo>
                    <a:pt x="68386" y="10463"/>
                  </a:moveTo>
                  <a:lnTo>
                    <a:pt x="45368" y="88935"/>
                  </a:lnTo>
                  <a:lnTo>
                    <a:pt x="42522" y="88935"/>
                  </a:lnTo>
                  <a:lnTo>
                    <a:pt x="14774" y="10463"/>
                  </a:lnTo>
                  <a:close/>
                  <a:moveTo>
                    <a:pt x="1" y="1"/>
                  </a:moveTo>
                  <a:lnTo>
                    <a:pt x="35114" y="99398"/>
                  </a:lnTo>
                  <a:lnTo>
                    <a:pt x="53152" y="99398"/>
                  </a:lnTo>
                  <a:lnTo>
                    <a:pt x="82406" y="1"/>
                  </a:lnTo>
                  <a:close/>
                </a:path>
              </a:pathLst>
            </a:custGeom>
            <a:solidFill>
              <a:srgbClr val="0C32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33" name="Google Shape;333;p31"/>
            <p:cNvSpPr/>
            <p:nvPr/>
          </p:nvSpPr>
          <p:spPr>
            <a:xfrm>
              <a:off x="1257837" y="1909372"/>
              <a:ext cx="414907" cy="414907"/>
            </a:xfrm>
            <a:custGeom>
              <a:rect b="b" l="l" r="r" t="t"/>
              <a:pathLst>
                <a:path extrusionOk="0" h="115092" w="115092">
                  <a:moveTo>
                    <a:pt x="59429" y="12388"/>
                  </a:moveTo>
                  <a:cubicBezTo>
                    <a:pt x="60811" y="13267"/>
                    <a:pt x="62233" y="13769"/>
                    <a:pt x="63949" y="16908"/>
                  </a:cubicBezTo>
                  <a:cubicBezTo>
                    <a:pt x="66377" y="21344"/>
                    <a:pt x="68009" y="27371"/>
                    <a:pt x="68009" y="31389"/>
                  </a:cubicBezTo>
                  <a:lnTo>
                    <a:pt x="68009" y="36620"/>
                  </a:lnTo>
                  <a:lnTo>
                    <a:pt x="73240" y="36620"/>
                  </a:lnTo>
                  <a:cubicBezTo>
                    <a:pt x="76714" y="36620"/>
                    <a:pt x="76756" y="37290"/>
                    <a:pt x="77551" y="39215"/>
                  </a:cubicBezTo>
                  <a:cubicBezTo>
                    <a:pt x="77802" y="39843"/>
                    <a:pt x="77718" y="40973"/>
                    <a:pt x="77844" y="41851"/>
                  </a:cubicBezTo>
                  <a:lnTo>
                    <a:pt x="45409" y="41851"/>
                  </a:lnTo>
                  <a:cubicBezTo>
                    <a:pt x="46916" y="37457"/>
                    <a:pt x="48381" y="33146"/>
                    <a:pt x="51854" y="28668"/>
                  </a:cubicBezTo>
                  <a:cubicBezTo>
                    <a:pt x="55286" y="24316"/>
                    <a:pt x="57337" y="18247"/>
                    <a:pt x="59429" y="12388"/>
                  </a:cubicBezTo>
                  <a:close/>
                  <a:moveTo>
                    <a:pt x="83703" y="52314"/>
                  </a:moveTo>
                  <a:cubicBezTo>
                    <a:pt x="87637" y="52314"/>
                    <a:pt x="89897" y="53612"/>
                    <a:pt x="91571" y="55495"/>
                  </a:cubicBezTo>
                  <a:cubicBezTo>
                    <a:pt x="93204" y="57336"/>
                    <a:pt x="94166" y="60015"/>
                    <a:pt x="94166" y="62777"/>
                  </a:cubicBezTo>
                  <a:cubicBezTo>
                    <a:pt x="94166" y="65539"/>
                    <a:pt x="93204" y="68218"/>
                    <a:pt x="91571" y="70101"/>
                  </a:cubicBezTo>
                  <a:cubicBezTo>
                    <a:pt x="89897" y="71943"/>
                    <a:pt x="87637" y="73240"/>
                    <a:pt x="83703" y="73240"/>
                  </a:cubicBezTo>
                  <a:lnTo>
                    <a:pt x="73240" y="73240"/>
                  </a:lnTo>
                  <a:lnTo>
                    <a:pt x="73240" y="83703"/>
                  </a:lnTo>
                  <a:lnTo>
                    <a:pt x="94166" y="83703"/>
                  </a:lnTo>
                  <a:cubicBezTo>
                    <a:pt x="98100" y="83703"/>
                    <a:pt x="100360" y="85000"/>
                    <a:pt x="102034" y="86842"/>
                  </a:cubicBezTo>
                  <a:cubicBezTo>
                    <a:pt x="103666" y="88725"/>
                    <a:pt x="104629" y="91403"/>
                    <a:pt x="104629" y="94166"/>
                  </a:cubicBezTo>
                  <a:cubicBezTo>
                    <a:pt x="104629" y="96928"/>
                    <a:pt x="103666" y="99606"/>
                    <a:pt x="102034" y="101448"/>
                  </a:cubicBezTo>
                  <a:cubicBezTo>
                    <a:pt x="100360" y="103331"/>
                    <a:pt x="98100" y="104629"/>
                    <a:pt x="94166" y="104629"/>
                  </a:cubicBezTo>
                  <a:lnTo>
                    <a:pt x="20926" y="104629"/>
                  </a:lnTo>
                  <a:cubicBezTo>
                    <a:pt x="16992" y="104629"/>
                    <a:pt x="14690" y="103331"/>
                    <a:pt x="13058" y="101448"/>
                  </a:cubicBezTo>
                  <a:cubicBezTo>
                    <a:pt x="11384" y="99606"/>
                    <a:pt x="10463" y="96928"/>
                    <a:pt x="10463" y="94166"/>
                  </a:cubicBezTo>
                  <a:cubicBezTo>
                    <a:pt x="10463" y="91403"/>
                    <a:pt x="11384" y="88725"/>
                    <a:pt x="13058" y="86842"/>
                  </a:cubicBezTo>
                  <a:cubicBezTo>
                    <a:pt x="14690" y="85000"/>
                    <a:pt x="16992" y="83703"/>
                    <a:pt x="20926" y="83703"/>
                  </a:cubicBezTo>
                  <a:lnTo>
                    <a:pt x="41852" y="83703"/>
                  </a:lnTo>
                  <a:lnTo>
                    <a:pt x="41852" y="73240"/>
                  </a:lnTo>
                  <a:lnTo>
                    <a:pt x="36579" y="73240"/>
                  </a:lnTo>
                  <a:cubicBezTo>
                    <a:pt x="32645" y="73240"/>
                    <a:pt x="30385" y="71943"/>
                    <a:pt x="28710" y="70101"/>
                  </a:cubicBezTo>
                  <a:cubicBezTo>
                    <a:pt x="27078" y="68218"/>
                    <a:pt x="26116" y="65539"/>
                    <a:pt x="26116" y="62777"/>
                  </a:cubicBezTo>
                  <a:cubicBezTo>
                    <a:pt x="26116" y="60015"/>
                    <a:pt x="27078" y="57295"/>
                    <a:pt x="28710" y="55453"/>
                  </a:cubicBezTo>
                  <a:cubicBezTo>
                    <a:pt x="30385" y="53570"/>
                    <a:pt x="32645" y="52314"/>
                    <a:pt x="36579" y="52314"/>
                  </a:cubicBezTo>
                  <a:close/>
                  <a:moveTo>
                    <a:pt x="52315" y="0"/>
                  </a:moveTo>
                  <a:lnTo>
                    <a:pt x="52315" y="5231"/>
                  </a:lnTo>
                  <a:cubicBezTo>
                    <a:pt x="52315" y="10881"/>
                    <a:pt x="48590" y="15904"/>
                    <a:pt x="43610" y="22265"/>
                  </a:cubicBezTo>
                  <a:cubicBezTo>
                    <a:pt x="39466" y="27538"/>
                    <a:pt x="35867" y="34737"/>
                    <a:pt x="34193" y="42856"/>
                  </a:cubicBezTo>
                  <a:cubicBezTo>
                    <a:pt x="28920" y="43525"/>
                    <a:pt x="23939" y="45074"/>
                    <a:pt x="20926" y="48506"/>
                  </a:cubicBezTo>
                  <a:cubicBezTo>
                    <a:pt x="17369" y="52524"/>
                    <a:pt x="15695" y="57713"/>
                    <a:pt x="15695" y="62777"/>
                  </a:cubicBezTo>
                  <a:cubicBezTo>
                    <a:pt x="15695" y="66711"/>
                    <a:pt x="17620" y="70269"/>
                    <a:pt x="19712" y="73742"/>
                  </a:cubicBezTo>
                  <a:cubicBezTo>
                    <a:pt x="13811" y="74077"/>
                    <a:pt x="8538" y="76170"/>
                    <a:pt x="5232" y="79894"/>
                  </a:cubicBezTo>
                  <a:cubicBezTo>
                    <a:pt x="1674" y="83912"/>
                    <a:pt x="0" y="89060"/>
                    <a:pt x="0" y="94166"/>
                  </a:cubicBezTo>
                  <a:cubicBezTo>
                    <a:pt x="0" y="99230"/>
                    <a:pt x="1674" y="104419"/>
                    <a:pt x="5232" y="108437"/>
                  </a:cubicBezTo>
                  <a:cubicBezTo>
                    <a:pt x="8831" y="112455"/>
                    <a:pt x="14397" y="115091"/>
                    <a:pt x="20926" y="115091"/>
                  </a:cubicBezTo>
                  <a:lnTo>
                    <a:pt x="94166" y="115091"/>
                  </a:lnTo>
                  <a:cubicBezTo>
                    <a:pt x="100737" y="115091"/>
                    <a:pt x="106261" y="112455"/>
                    <a:pt x="109860" y="108437"/>
                  </a:cubicBezTo>
                  <a:cubicBezTo>
                    <a:pt x="113418" y="104419"/>
                    <a:pt x="115092" y="99230"/>
                    <a:pt x="115092" y="94166"/>
                  </a:cubicBezTo>
                  <a:cubicBezTo>
                    <a:pt x="115092" y="89060"/>
                    <a:pt x="113418" y="83912"/>
                    <a:pt x="109860" y="79894"/>
                  </a:cubicBezTo>
                  <a:cubicBezTo>
                    <a:pt x="107600" y="77341"/>
                    <a:pt x="103499" y="76755"/>
                    <a:pt x="99900" y="75625"/>
                  </a:cubicBezTo>
                  <a:cubicBezTo>
                    <a:pt x="102787" y="71817"/>
                    <a:pt x="104629" y="67381"/>
                    <a:pt x="104629" y="62777"/>
                  </a:cubicBezTo>
                  <a:cubicBezTo>
                    <a:pt x="104629" y="57713"/>
                    <a:pt x="102955" y="52524"/>
                    <a:pt x="99398" y="48506"/>
                  </a:cubicBezTo>
                  <a:cubicBezTo>
                    <a:pt x="96886" y="45702"/>
                    <a:pt x="92534" y="44907"/>
                    <a:pt x="88474" y="43860"/>
                  </a:cubicBezTo>
                  <a:cubicBezTo>
                    <a:pt x="88391" y="41307"/>
                    <a:pt x="88600" y="38671"/>
                    <a:pt x="87261" y="35323"/>
                  </a:cubicBezTo>
                  <a:cubicBezTo>
                    <a:pt x="86005" y="32226"/>
                    <a:pt x="81611" y="30886"/>
                    <a:pt x="77886" y="29170"/>
                  </a:cubicBezTo>
                  <a:cubicBezTo>
                    <a:pt x="77467" y="23353"/>
                    <a:pt x="76044" y="17201"/>
                    <a:pt x="73073" y="11844"/>
                  </a:cubicBezTo>
                  <a:cubicBezTo>
                    <a:pt x="69767" y="5817"/>
                    <a:pt x="64996" y="0"/>
                    <a:pt x="575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grpSp>
    </p:spTree>
  </p:cSld>
  <p:clrMapOvr>
    <a:masterClrMapping/>
  </p:clrMapOvr>
</p:sld>
</file>

<file path=ppt/theme/theme1.xml><?xml version="1.0" encoding="utf-8"?>
<a:theme xmlns:a="http://schemas.openxmlformats.org/drawingml/2006/main" xmlns:r="http://schemas.openxmlformats.org/officeDocument/2006/relationships" name="SUSE">
  <a:themeElements>
    <a:clrScheme name="Simple Light">
      <a:dk1>
        <a:srgbClr val="0C322C"/>
      </a:dk1>
      <a:lt1>
        <a:srgbClr val="FFFFFF"/>
      </a:lt1>
      <a:dk2>
        <a:srgbClr val="000000"/>
      </a:dk2>
      <a:lt2>
        <a:srgbClr val="EFEFEF"/>
      </a:lt2>
      <a:accent1>
        <a:srgbClr val="30BA78"/>
      </a:accent1>
      <a:accent2>
        <a:srgbClr val="0C322C"/>
      </a:accent2>
      <a:accent3>
        <a:srgbClr val="2453FF"/>
      </a:accent3>
      <a:accent4>
        <a:srgbClr val="FE7C3F"/>
      </a:accent4>
      <a:accent5>
        <a:srgbClr val="192072"/>
      </a:accent5>
      <a:accent6>
        <a:srgbClr val="90EBCD"/>
      </a:accent6>
      <a:hlink>
        <a:srgbClr val="30BA7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