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11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B2480-3E11-4A81-836A-BE62A5608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633D75-19DE-40A5-BE00-028AD1AAC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A6122-A36A-46AC-BD0E-369B3692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980B2-95E2-462D-B82F-FCF8BBD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F8B8D-868D-42B4-B463-759BFD1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2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091D-35B4-459A-B6C2-E80CFFD6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DD3C4-6A19-4C77-91A0-613D8774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8C081-2105-49EA-9643-AE19AAFF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58F28-FD09-4F7F-A8A6-6995ED9A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210DC-8BB7-46F8-97B1-F6A7298D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6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7660BC-58CB-4CA3-8362-ED56783D3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41841-B9DE-4D83-B448-3354744D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AA177-C71B-4BD2-B3F4-3729270F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F45F3-1AA8-4A63-B45B-2B382AAD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365C6-B9F1-40D4-911D-5DD547B9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9861-FC59-467A-AA5D-51D5E5AE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2DDC5-29CB-4795-93EF-31D58DFD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64C0C-14B9-4E34-ABB1-C4A27A5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41744-F78E-4991-AB29-DA378938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82029-6EFC-4662-AD2B-995592D0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4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64F6-94FE-4A09-A7E6-9CBF0B3C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2A473-600B-4A09-9D5C-6373B6A8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F66F4-EB90-413F-9A5E-859DAB3B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474E1-9CD6-4B1B-9DB5-D093777D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B9426-9DFB-43CE-B346-8A1586CD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1721B-8832-4CBA-BAC2-B6377200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E5308-A429-4B5C-9F11-38CD3290D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DED30-8840-4CB6-8B1E-37B31656F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1B00E-182D-4267-BB33-6A40B67B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35950-9462-4465-B504-7E45F5CF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74B68-C748-4504-8021-E3406A06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1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EE5F3-3E6B-4356-A630-01671277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9CA64-0247-4D5F-BF18-04F1C06B7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45B41-D21F-4D9E-B0E2-503325B1B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C44F80-2D0F-4E36-B7B9-EAB236886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090509-4AF3-4A14-97D7-A00ABE8A6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CE2057-6BF8-42AE-87F6-70A3D727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DD43C-395A-409B-A3BC-389DCE27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70FA48-0E14-4758-9CD7-EB7581F4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1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1E1AE-60AF-4214-B798-DA2D73A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ADC9F1-51A6-4ACF-A2C4-4D6FA059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6AE40-8E7F-4145-BCB3-42C50A98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46C1F5-8A0B-49E7-8604-D5838C28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9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85A82-E1C0-4AA6-8ABC-C4F34174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D3FA27-91F1-4440-988A-A9D0039C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12E8E-ECB2-48A3-892F-9388FB13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1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72ED-051D-4DAA-8BB4-D81BF043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365AF-E6DD-4D74-874C-90C5DEC1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B30C60-B3AD-4136-B49A-57CCEA97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3A091-A4B0-40EF-9A04-71699ADB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CEF9D-66AE-4799-A7B5-63467D93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337F9-F667-4D1F-B3D7-1F85EDBC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2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34436-1F58-4996-BCF1-FD0E8920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463AF8-29CA-405B-84F4-96FC12FF1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FE191-A25C-4861-9D30-1A5BB73C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507AC-5C44-44A6-998F-64E81D46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46D1F-9CDB-44DB-A31C-059CEADF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D15D3-E4A6-4485-ABE6-6B607AD6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4E7A5-6F13-47C5-908B-ECF626B3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4FE94-1DC5-495C-9E0D-10DC6BA7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FD95B-0293-432A-B983-838B671E8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5D77-E0B1-47AA-8249-B5369B9F5F6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2CF4B-5432-4E2B-BAF7-A6474577F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2D2FC-6D5E-4B60-9FCD-66CC839D4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C158-9748-4706-AFFB-198FC9975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352A16-6DCB-407A-B67E-0FE2DB7B61C6}"/>
              </a:ext>
            </a:extLst>
          </p:cNvPr>
          <p:cNvGrpSpPr/>
          <p:nvPr/>
        </p:nvGrpSpPr>
        <p:grpSpPr>
          <a:xfrm>
            <a:off x="1930400" y="98598"/>
            <a:ext cx="8394700" cy="5461000"/>
            <a:chOff x="1930400" y="98598"/>
            <a:chExt cx="8394700" cy="5461000"/>
          </a:xfrm>
        </p:grpSpPr>
        <p:sp>
          <p:nvSpPr>
            <p:cNvPr id="162" name="矩形: 圆角 161">
              <a:extLst>
                <a:ext uri="{FF2B5EF4-FFF2-40B4-BE49-F238E27FC236}">
                  <a16:creationId xmlns:a16="http://schemas.microsoft.com/office/drawing/2014/main" id="{022A5A1F-8512-40A4-9FE4-289E3FCCE97B}"/>
                </a:ext>
              </a:extLst>
            </p:cNvPr>
            <p:cNvSpPr/>
            <p:nvPr/>
          </p:nvSpPr>
          <p:spPr>
            <a:xfrm>
              <a:off x="1930400" y="98598"/>
              <a:ext cx="8394700" cy="546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848B28B9-4CEF-4F09-A653-85A0E2EC8A56}"/>
                </a:ext>
              </a:extLst>
            </p:cNvPr>
            <p:cNvSpPr/>
            <p:nvPr/>
          </p:nvSpPr>
          <p:spPr>
            <a:xfrm>
              <a:off x="8321957" y="2787587"/>
              <a:ext cx="1782000" cy="1668733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D47FD9-7755-4753-B586-353345183C01}"/>
                </a:ext>
              </a:extLst>
            </p:cNvPr>
            <p:cNvGrpSpPr/>
            <p:nvPr/>
          </p:nvGrpSpPr>
          <p:grpSpPr>
            <a:xfrm>
              <a:off x="2792579" y="549158"/>
              <a:ext cx="1478280" cy="502920"/>
              <a:chOff x="777240" y="495300"/>
              <a:chExt cx="1478280" cy="50292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EE5E6553-4F35-4F04-9389-C950A79EC818}"/>
                  </a:ext>
                </a:extLst>
              </p:cNvPr>
              <p:cNvSpPr/>
              <p:nvPr/>
            </p:nvSpPr>
            <p:spPr>
              <a:xfrm>
                <a:off x="777240" y="495300"/>
                <a:ext cx="1478280" cy="50292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1FA4210A-7829-4609-8D2D-1BBCB107E503}"/>
                  </a:ext>
                </a:extLst>
              </p:cNvPr>
              <p:cNvSpPr/>
              <p:nvPr/>
            </p:nvSpPr>
            <p:spPr>
              <a:xfrm>
                <a:off x="1630680" y="548639"/>
                <a:ext cx="510540" cy="396240"/>
              </a:xfrm>
              <a:prstGeom prst="flowChartProcess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GitHub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DC3EF0-ABFE-40F1-B3BC-75898CF09AC7}"/>
                  </a:ext>
                </a:extLst>
              </p:cNvPr>
              <p:cNvSpPr txBox="1"/>
              <p:nvPr/>
            </p:nvSpPr>
            <p:spPr>
              <a:xfrm>
                <a:off x="818753" y="623649"/>
                <a:ext cx="697627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代码仓库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616E547-FB7C-49F9-95FE-EEBFE088C72D}"/>
                </a:ext>
              </a:extLst>
            </p:cNvPr>
            <p:cNvGrpSpPr/>
            <p:nvPr/>
          </p:nvGrpSpPr>
          <p:grpSpPr>
            <a:xfrm>
              <a:off x="4608442" y="548638"/>
              <a:ext cx="1478280" cy="502920"/>
              <a:chOff x="777240" y="495300"/>
              <a:chExt cx="1478280" cy="50292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AD49E75-5105-4C51-A27F-6030B8E09C22}"/>
                  </a:ext>
                </a:extLst>
              </p:cNvPr>
              <p:cNvSpPr/>
              <p:nvPr/>
            </p:nvSpPr>
            <p:spPr>
              <a:xfrm>
                <a:off x="777240" y="495300"/>
                <a:ext cx="1478280" cy="50292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19" name="流程图: 过程 18">
                <a:extLst>
                  <a:ext uri="{FF2B5EF4-FFF2-40B4-BE49-F238E27FC236}">
                    <a16:creationId xmlns:a16="http://schemas.microsoft.com/office/drawing/2014/main" id="{969F8F24-45E2-4B04-A564-F291DC64E106}"/>
                  </a:ext>
                </a:extLst>
              </p:cNvPr>
              <p:cNvSpPr/>
              <p:nvPr/>
            </p:nvSpPr>
            <p:spPr>
              <a:xfrm>
                <a:off x="1630680" y="548639"/>
                <a:ext cx="510540" cy="396240"/>
              </a:xfrm>
              <a:prstGeom prst="flowChartProcess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Jenkins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50302A8-7129-416E-BA47-20CE21AB7AB4}"/>
                  </a:ext>
                </a:extLst>
              </p:cNvPr>
              <p:cNvSpPr txBox="1"/>
              <p:nvPr/>
            </p:nvSpPr>
            <p:spPr>
              <a:xfrm>
                <a:off x="818753" y="623649"/>
                <a:ext cx="697627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持续集成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25B46217-F08A-44CB-BA66-144610361931}"/>
                </a:ext>
              </a:extLst>
            </p:cNvPr>
            <p:cNvGrpSpPr/>
            <p:nvPr/>
          </p:nvGrpSpPr>
          <p:grpSpPr>
            <a:xfrm>
              <a:off x="2805904" y="2934204"/>
              <a:ext cx="1483437" cy="1359823"/>
              <a:chOff x="2805904" y="2257979"/>
              <a:chExt cx="1483437" cy="135982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35E5C04-42C2-415E-8A1B-4F66D437EE5D}"/>
                  </a:ext>
                </a:extLst>
              </p:cNvPr>
              <p:cNvGrpSpPr/>
              <p:nvPr/>
            </p:nvGrpSpPr>
            <p:grpSpPr>
              <a:xfrm>
                <a:off x="2805904" y="2257979"/>
                <a:ext cx="1478280" cy="502920"/>
                <a:chOff x="777240" y="495300"/>
                <a:chExt cx="1478280" cy="502920"/>
              </a:xfrm>
            </p:grpSpPr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54A124F0-2B4D-4802-8AA9-74036419F4AC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23" name="流程图: 过程 22">
                  <a:extLst>
                    <a:ext uri="{FF2B5EF4-FFF2-40B4-BE49-F238E27FC236}">
                      <a16:creationId xmlns:a16="http://schemas.microsoft.com/office/drawing/2014/main" id="{8670C865-50AD-423D-BF99-A1A2E3AC130E}"/>
                    </a:ext>
                  </a:extLst>
                </p:cNvPr>
                <p:cNvSpPr/>
                <p:nvPr/>
              </p:nvSpPr>
              <p:spPr>
                <a:xfrm>
                  <a:off x="1594286" y="547442"/>
                  <a:ext cx="583328" cy="396240"/>
                </a:xfrm>
                <a:prstGeom prst="flowChartProcess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Gateway</a:t>
                  </a: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DF61B0C-C667-4949-B7A4-D134A5B9BCD2}"/>
                    </a:ext>
                  </a:extLst>
                </p:cNvPr>
                <p:cNvSpPr txBox="1"/>
                <p:nvPr/>
              </p:nvSpPr>
              <p:spPr>
                <a:xfrm>
                  <a:off x="946993" y="62364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00" dirty="0"/>
                    <a:t>网关</a:t>
                  </a: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47A7DA6B-3E3B-478F-9C5F-DE8262ABD256}"/>
                  </a:ext>
                </a:extLst>
              </p:cNvPr>
              <p:cNvGrpSpPr/>
              <p:nvPr/>
            </p:nvGrpSpPr>
            <p:grpSpPr>
              <a:xfrm>
                <a:off x="2811061" y="3114882"/>
                <a:ext cx="1478280" cy="502920"/>
                <a:chOff x="777240" y="495300"/>
                <a:chExt cx="1478280" cy="502920"/>
              </a:xfrm>
            </p:grpSpPr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C6C9E76D-E409-4430-A597-BB5BAA601FAB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31" name="流程图: 过程 30">
                  <a:extLst>
                    <a:ext uri="{FF2B5EF4-FFF2-40B4-BE49-F238E27FC236}">
                      <a16:creationId xmlns:a16="http://schemas.microsoft.com/office/drawing/2014/main" id="{1150111E-E4CF-48AB-B540-209B3191BE82}"/>
                    </a:ext>
                  </a:extLst>
                </p:cNvPr>
                <p:cNvSpPr/>
                <p:nvPr/>
              </p:nvSpPr>
              <p:spPr>
                <a:xfrm>
                  <a:off x="1594286" y="547442"/>
                  <a:ext cx="583328" cy="396240"/>
                </a:xfrm>
                <a:prstGeom prst="flowChartProcess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Auth Center</a:t>
                  </a: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F1D5D13-B9E8-4E2D-A13C-0103732AF7A1}"/>
                    </a:ext>
                  </a:extLst>
                </p:cNvPr>
                <p:cNvSpPr txBox="1"/>
                <p:nvPr/>
              </p:nvSpPr>
              <p:spPr>
                <a:xfrm>
                  <a:off x="818752" y="623648"/>
                  <a:ext cx="6976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00" dirty="0"/>
                    <a:t>认证中心</a:t>
                  </a:r>
                </a:p>
              </p:txBody>
            </p:sp>
          </p:grp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937637F8-E3C0-4DFF-B6C1-A5FB3D68A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6230" y="2760899"/>
                <a:ext cx="0" cy="353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755FD270-DF62-42EE-95B5-891468347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869" y="2760899"/>
                <a:ext cx="0" cy="35398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0A89EC-6990-4F74-8BD6-0358CEDA665F}"/>
                </a:ext>
              </a:extLst>
            </p:cNvPr>
            <p:cNvGrpSpPr/>
            <p:nvPr/>
          </p:nvGrpSpPr>
          <p:grpSpPr>
            <a:xfrm>
              <a:off x="2808918" y="4648639"/>
              <a:ext cx="1478280" cy="502920"/>
              <a:chOff x="777240" y="495300"/>
              <a:chExt cx="1478280" cy="50292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5E2A33AA-035F-4D24-8C93-B2F59DCB982A}"/>
                  </a:ext>
                </a:extLst>
              </p:cNvPr>
              <p:cNvSpPr/>
              <p:nvPr/>
            </p:nvSpPr>
            <p:spPr>
              <a:xfrm>
                <a:off x="777240" y="495300"/>
                <a:ext cx="1478280" cy="50292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77" name="流程图: 过程 76">
                <a:extLst>
                  <a:ext uri="{FF2B5EF4-FFF2-40B4-BE49-F238E27FC236}">
                    <a16:creationId xmlns:a16="http://schemas.microsoft.com/office/drawing/2014/main" id="{204688F6-C150-49FD-A17D-3D5A7C7DCF6B}"/>
                  </a:ext>
                </a:extLst>
              </p:cNvPr>
              <p:cNvSpPr/>
              <p:nvPr/>
            </p:nvSpPr>
            <p:spPr>
              <a:xfrm>
                <a:off x="1630680" y="548639"/>
                <a:ext cx="510540" cy="396240"/>
              </a:xfrm>
              <a:prstGeom prst="flowChartProcess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RabbitMq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8AEB2DE-3A1D-4049-86DD-19C8FC03CA37}"/>
                  </a:ext>
                </a:extLst>
              </p:cNvPr>
              <p:cNvSpPr txBox="1"/>
              <p:nvPr/>
            </p:nvSpPr>
            <p:spPr>
              <a:xfrm>
                <a:off x="818753" y="623649"/>
                <a:ext cx="697627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消息队列</a:t>
                </a: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28F4A3C8-3025-4B71-B3FD-D20B1BA69A60}"/>
                </a:ext>
              </a:extLst>
            </p:cNvPr>
            <p:cNvGrpSpPr/>
            <p:nvPr/>
          </p:nvGrpSpPr>
          <p:grpSpPr>
            <a:xfrm>
              <a:off x="4620165" y="4648009"/>
              <a:ext cx="1478280" cy="502920"/>
              <a:chOff x="777240" y="495300"/>
              <a:chExt cx="1478280" cy="502920"/>
            </a:xfrm>
          </p:grpSpPr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50E2F5F9-A03B-4F1C-9035-8C0CA120C81F}"/>
                  </a:ext>
                </a:extLst>
              </p:cNvPr>
              <p:cNvSpPr/>
              <p:nvPr/>
            </p:nvSpPr>
            <p:spPr>
              <a:xfrm>
                <a:off x="777240" y="495300"/>
                <a:ext cx="1478280" cy="50292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81" name="流程图: 过程 80">
                <a:extLst>
                  <a:ext uri="{FF2B5EF4-FFF2-40B4-BE49-F238E27FC236}">
                    <a16:creationId xmlns:a16="http://schemas.microsoft.com/office/drawing/2014/main" id="{34B68B32-A16D-4BA3-8C5D-9F4601269808}"/>
                  </a:ext>
                </a:extLst>
              </p:cNvPr>
              <p:cNvSpPr/>
              <p:nvPr/>
            </p:nvSpPr>
            <p:spPr>
              <a:xfrm>
                <a:off x="1630680" y="548639"/>
                <a:ext cx="510540" cy="396240"/>
              </a:xfrm>
              <a:prstGeom prst="flowChartProcess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Redis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9F08E3C-DE86-49A9-8150-3FCBD788E4F1}"/>
                  </a:ext>
                </a:extLst>
              </p:cNvPr>
              <p:cNvSpPr txBox="1"/>
              <p:nvPr/>
            </p:nvSpPr>
            <p:spPr>
              <a:xfrm>
                <a:off x="818753" y="623649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数据缓存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F9CB313-7F91-4740-B277-F4B32E2F67B7}"/>
                </a:ext>
              </a:extLst>
            </p:cNvPr>
            <p:cNvGrpSpPr/>
            <p:nvPr/>
          </p:nvGrpSpPr>
          <p:grpSpPr>
            <a:xfrm>
              <a:off x="6407966" y="4648009"/>
              <a:ext cx="1478280" cy="502920"/>
              <a:chOff x="777240" y="495300"/>
              <a:chExt cx="1478280" cy="502920"/>
            </a:xfrm>
          </p:grpSpPr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A1B3CE81-1594-4C18-98CA-950098843949}"/>
                  </a:ext>
                </a:extLst>
              </p:cNvPr>
              <p:cNvSpPr/>
              <p:nvPr/>
            </p:nvSpPr>
            <p:spPr>
              <a:xfrm>
                <a:off x="777240" y="495300"/>
                <a:ext cx="1478280" cy="50292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85" name="流程图: 过程 84">
                <a:extLst>
                  <a:ext uri="{FF2B5EF4-FFF2-40B4-BE49-F238E27FC236}">
                    <a16:creationId xmlns:a16="http://schemas.microsoft.com/office/drawing/2014/main" id="{8F1C68B5-999F-4A3C-AC48-583533FF9084}"/>
                  </a:ext>
                </a:extLst>
              </p:cNvPr>
              <p:cNvSpPr/>
              <p:nvPr/>
            </p:nvSpPr>
            <p:spPr>
              <a:xfrm>
                <a:off x="1630680" y="548639"/>
                <a:ext cx="510540" cy="396240"/>
              </a:xfrm>
              <a:prstGeom prst="flowChartProcess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MySQL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2FEC84A-5079-4820-A49B-907C7FFB6DC0}"/>
                  </a:ext>
                </a:extLst>
              </p:cNvPr>
              <p:cNvSpPr txBox="1"/>
              <p:nvPr/>
            </p:nvSpPr>
            <p:spPr>
              <a:xfrm>
                <a:off x="818753" y="623649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数据储存</a:t>
                </a: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CBDA2F1F-2D34-4D82-88CE-949747AD5F48}"/>
                </a:ext>
              </a:extLst>
            </p:cNvPr>
            <p:cNvGrpSpPr/>
            <p:nvPr/>
          </p:nvGrpSpPr>
          <p:grpSpPr>
            <a:xfrm>
              <a:off x="2162173" y="539509"/>
              <a:ext cx="7941784" cy="711639"/>
              <a:chOff x="2009775" y="525954"/>
              <a:chExt cx="7941784" cy="711639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A49B6AF7-EEA8-4624-A8D0-E1B6BF1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775" y="1237593"/>
                <a:ext cx="794178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5D271608-7BE7-4C1F-A5B5-B6B7F4BBEF47}"/>
                  </a:ext>
                </a:extLst>
              </p:cNvPr>
              <p:cNvSpPr txBox="1"/>
              <p:nvPr/>
            </p:nvSpPr>
            <p:spPr>
              <a:xfrm>
                <a:off x="2009775" y="525954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公</a:t>
                </a:r>
                <a:endParaRPr lang="en-US" altLang="zh-CN" sz="1000" dirty="0"/>
              </a:p>
              <a:p>
                <a:r>
                  <a:rPr lang="zh-CN" altLang="en-US" sz="1000" dirty="0"/>
                  <a:t>用</a:t>
                </a:r>
                <a:endParaRPr lang="en-US" altLang="zh-CN" sz="1000" dirty="0"/>
              </a:p>
              <a:p>
                <a:r>
                  <a:rPr lang="zh-CN" altLang="en-US" sz="1000" dirty="0"/>
                  <a:t>工</a:t>
                </a:r>
                <a:endParaRPr lang="en-US" altLang="zh-CN" sz="1000" dirty="0"/>
              </a:p>
              <a:p>
                <a:r>
                  <a:rPr lang="zh-CN" altLang="en-US" sz="1000" dirty="0"/>
                  <a:t>具</a:t>
                </a: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10F15A2B-C3DF-405C-B3EC-36A5ECEB6A5F}"/>
                </a:ext>
              </a:extLst>
            </p:cNvPr>
            <p:cNvGrpSpPr/>
            <p:nvPr/>
          </p:nvGrpSpPr>
          <p:grpSpPr>
            <a:xfrm>
              <a:off x="6424305" y="555480"/>
              <a:ext cx="1478280" cy="502920"/>
              <a:chOff x="777240" y="495300"/>
              <a:chExt cx="1478280" cy="502920"/>
            </a:xfrm>
            <a:solidFill>
              <a:srgbClr val="92D050"/>
            </a:solidFill>
          </p:grpSpPr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865D7D4F-C48C-4563-A900-7B7A746AEC8E}"/>
                  </a:ext>
                </a:extLst>
              </p:cNvPr>
              <p:cNvSpPr/>
              <p:nvPr/>
            </p:nvSpPr>
            <p:spPr>
              <a:xfrm>
                <a:off x="777240" y="495300"/>
                <a:ext cx="1478280" cy="50292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111" name="流程图: 过程 110">
                <a:extLst>
                  <a:ext uri="{FF2B5EF4-FFF2-40B4-BE49-F238E27FC236}">
                    <a16:creationId xmlns:a16="http://schemas.microsoft.com/office/drawing/2014/main" id="{1BC397DB-5480-4473-B8B6-1E05FF5879D7}"/>
                  </a:ext>
                </a:extLst>
              </p:cNvPr>
              <p:cNvSpPr/>
              <p:nvPr/>
            </p:nvSpPr>
            <p:spPr>
              <a:xfrm>
                <a:off x="1630680" y="548639"/>
                <a:ext cx="510540" cy="396240"/>
              </a:xfrm>
              <a:prstGeom prst="flowChartProcess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ELK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A25AC45-63F8-4D82-A057-1AC7EEA495E4}"/>
                  </a:ext>
                </a:extLst>
              </p:cNvPr>
              <p:cNvSpPr txBox="1"/>
              <p:nvPr/>
            </p:nvSpPr>
            <p:spPr>
              <a:xfrm>
                <a:off x="818753" y="623649"/>
                <a:ext cx="697627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日志采集</a:t>
                </a: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8B647BC9-E5EA-4BA8-BE3C-F998F31CDABB}"/>
                </a:ext>
              </a:extLst>
            </p:cNvPr>
            <p:cNvGrpSpPr/>
            <p:nvPr/>
          </p:nvGrpSpPr>
          <p:grpSpPr>
            <a:xfrm>
              <a:off x="4620165" y="2789667"/>
              <a:ext cx="3370968" cy="1668733"/>
              <a:chOff x="4620165" y="2113442"/>
              <a:chExt cx="3370968" cy="1668733"/>
            </a:xfrm>
            <a:noFill/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3B981B00-126E-4899-8AE7-08EE824FCD18}"/>
                  </a:ext>
                </a:extLst>
              </p:cNvPr>
              <p:cNvSpPr/>
              <p:nvPr/>
            </p:nvSpPr>
            <p:spPr>
              <a:xfrm>
                <a:off x="4620165" y="2113442"/>
                <a:ext cx="3370968" cy="1668733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0934835-A09C-459D-A99F-A0D4309B3E7C}"/>
                  </a:ext>
                </a:extLst>
              </p:cNvPr>
              <p:cNvGrpSpPr/>
              <p:nvPr/>
            </p:nvGrpSpPr>
            <p:grpSpPr>
              <a:xfrm>
                <a:off x="4751091" y="2442809"/>
                <a:ext cx="1478280" cy="502920"/>
                <a:chOff x="777240" y="495300"/>
                <a:chExt cx="1478280" cy="502920"/>
              </a:xfrm>
              <a:grpFill/>
            </p:grpSpPr>
            <p:sp>
              <p:nvSpPr>
                <p:cNvPr id="59" name="矩形: 圆角 58">
                  <a:extLst>
                    <a:ext uri="{FF2B5EF4-FFF2-40B4-BE49-F238E27FC236}">
                      <a16:creationId xmlns:a16="http://schemas.microsoft.com/office/drawing/2014/main" id="{B6221C39-78C2-4CE6-A92D-8ACD02A6459D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60" name="流程图: 过程 59">
                  <a:extLst>
                    <a:ext uri="{FF2B5EF4-FFF2-40B4-BE49-F238E27FC236}">
                      <a16:creationId xmlns:a16="http://schemas.microsoft.com/office/drawing/2014/main" id="{3293069D-BEEF-4D49-9C88-47AF34323BE3}"/>
                    </a:ext>
                  </a:extLst>
                </p:cNvPr>
                <p:cNvSpPr/>
                <p:nvPr/>
              </p:nvSpPr>
              <p:spPr>
                <a:xfrm>
                  <a:off x="1594286" y="548639"/>
                  <a:ext cx="583327" cy="396240"/>
                </a:xfrm>
                <a:prstGeom prst="flowChartProcess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Manage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066BC24-FA7A-4A6A-AA77-1BED731AECBA}"/>
                    </a:ext>
                  </a:extLst>
                </p:cNvPr>
                <p:cNvSpPr txBox="1"/>
                <p:nvPr/>
              </p:nvSpPr>
              <p:spPr>
                <a:xfrm>
                  <a:off x="818753" y="623649"/>
                  <a:ext cx="697627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dirty="0"/>
                    <a:t>后台管理</a:t>
                  </a: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85E29043-CB95-4B83-8E44-117B83D2770C}"/>
                  </a:ext>
                </a:extLst>
              </p:cNvPr>
              <p:cNvGrpSpPr/>
              <p:nvPr/>
            </p:nvGrpSpPr>
            <p:grpSpPr>
              <a:xfrm>
                <a:off x="6370187" y="2442809"/>
                <a:ext cx="1478280" cy="502920"/>
                <a:chOff x="777240" y="495300"/>
                <a:chExt cx="1478280" cy="502920"/>
              </a:xfrm>
              <a:grpFill/>
            </p:grpSpPr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9D7ECCF4-7DD8-4309-BED5-3C04B1D930FF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64" name="流程图: 过程 63">
                  <a:extLst>
                    <a:ext uri="{FF2B5EF4-FFF2-40B4-BE49-F238E27FC236}">
                      <a16:creationId xmlns:a16="http://schemas.microsoft.com/office/drawing/2014/main" id="{BA8A56B4-2D3A-4AE2-8D26-6993F10B205D}"/>
                    </a:ext>
                  </a:extLst>
                </p:cNvPr>
                <p:cNvSpPr/>
                <p:nvPr/>
              </p:nvSpPr>
              <p:spPr>
                <a:xfrm>
                  <a:off x="1594286" y="548639"/>
                  <a:ext cx="583327" cy="396240"/>
                </a:xfrm>
                <a:prstGeom prst="flowChartProcess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Class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BD2C6649-3B8F-41E0-9AED-6AF5F8CF8E59}"/>
                    </a:ext>
                  </a:extLst>
                </p:cNvPr>
                <p:cNvSpPr txBox="1"/>
                <p:nvPr/>
              </p:nvSpPr>
              <p:spPr>
                <a:xfrm>
                  <a:off x="818753" y="623649"/>
                  <a:ext cx="697627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dirty="0"/>
                    <a:t>课程管理</a:t>
                  </a:r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67F4D15F-3334-4494-8EFC-84D394F64DD3}"/>
                  </a:ext>
                </a:extLst>
              </p:cNvPr>
              <p:cNvGrpSpPr/>
              <p:nvPr/>
            </p:nvGrpSpPr>
            <p:grpSpPr>
              <a:xfrm>
                <a:off x="4751091" y="3138477"/>
                <a:ext cx="1478280" cy="502920"/>
                <a:chOff x="777240" y="495300"/>
                <a:chExt cx="1478280" cy="502920"/>
              </a:xfrm>
              <a:grpFill/>
            </p:grpSpPr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47C81D14-99C7-4064-83A7-CBAC7D11FE84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68" name="流程图: 过程 67">
                  <a:extLst>
                    <a:ext uri="{FF2B5EF4-FFF2-40B4-BE49-F238E27FC236}">
                      <a16:creationId xmlns:a16="http://schemas.microsoft.com/office/drawing/2014/main" id="{1B01CB54-EE07-4FD9-BACA-E0329EBE5FCB}"/>
                    </a:ext>
                  </a:extLst>
                </p:cNvPr>
                <p:cNvSpPr/>
                <p:nvPr/>
              </p:nvSpPr>
              <p:spPr>
                <a:xfrm>
                  <a:off x="1594286" y="548639"/>
                  <a:ext cx="583327" cy="396240"/>
                </a:xfrm>
                <a:prstGeom prst="flowChartProcess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Order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D24CA6D-7456-4A5A-812F-3138DE4DE373}"/>
                    </a:ext>
                  </a:extLst>
                </p:cNvPr>
                <p:cNvSpPr txBox="1"/>
                <p:nvPr/>
              </p:nvSpPr>
              <p:spPr>
                <a:xfrm>
                  <a:off x="818753" y="623649"/>
                  <a:ext cx="697627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dirty="0"/>
                    <a:t>订单管理</a:t>
                  </a: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B7C71598-F5D7-4106-94A8-5DA551658031}"/>
                  </a:ext>
                </a:extLst>
              </p:cNvPr>
              <p:cNvGrpSpPr/>
              <p:nvPr/>
            </p:nvGrpSpPr>
            <p:grpSpPr>
              <a:xfrm>
                <a:off x="6370187" y="3138477"/>
                <a:ext cx="1478280" cy="502920"/>
                <a:chOff x="777240" y="495300"/>
                <a:chExt cx="1478280" cy="502920"/>
              </a:xfrm>
              <a:grpFill/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604B54D8-CD1A-4D02-952F-7830D0AF0B05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72" name="流程图: 过程 71">
                  <a:extLst>
                    <a:ext uri="{FF2B5EF4-FFF2-40B4-BE49-F238E27FC236}">
                      <a16:creationId xmlns:a16="http://schemas.microsoft.com/office/drawing/2014/main" id="{27EA7641-0030-44B1-80DC-F59DF5EBF7A7}"/>
                    </a:ext>
                  </a:extLst>
                </p:cNvPr>
                <p:cNvSpPr/>
                <p:nvPr/>
              </p:nvSpPr>
              <p:spPr>
                <a:xfrm>
                  <a:off x="1594286" y="548639"/>
                  <a:ext cx="583327" cy="396240"/>
                </a:xfrm>
                <a:prstGeom prst="flowChartProcess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Payment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EE18D905-B28E-4249-9295-ABDCCBB4C769}"/>
                    </a:ext>
                  </a:extLst>
                </p:cNvPr>
                <p:cNvSpPr txBox="1"/>
                <p:nvPr/>
              </p:nvSpPr>
              <p:spPr>
                <a:xfrm>
                  <a:off x="818753" y="623649"/>
                  <a:ext cx="697627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dirty="0"/>
                    <a:t>支付模块</a:t>
                  </a:r>
                </a:p>
              </p:txBody>
            </p:sp>
          </p:grp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8E3A40B-53A2-4919-8232-51036FD92EEB}"/>
                  </a:ext>
                </a:extLst>
              </p:cNvPr>
              <p:cNvSpPr txBox="1"/>
              <p:nvPr/>
            </p:nvSpPr>
            <p:spPr>
              <a:xfrm>
                <a:off x="5956835" y="2121678"/>
                <a:ext cx="697627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业务模块</a:t>
                </a: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1A61938-AC6B-4F54-B6E5-D8C060B9440B}"/>
                </a:ext>
              </a:extLst>
            </p:cNvPr>
            <p:cNvGrpSpPr/>
            <p:nvPr/>
          </p:nvGrpSpPr>
          <p:grpSpPr>
            <a:xfrm>
              <a:off x="8471043" y="3099484"/>
              <a:ext cx="1478280" cy="502920"/>
              <a:chOff x="777240" y="495300"/>
              <a:chExt cx="1478280" cy="50292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DF5670E8-9B99-453A-9D6C-EF01AE1E1AC7}"/>
                  </a:ext>
                </a:extLst>
              </p:cNvPr>
              <p:cNvSpPr/>
              <p:nvPr/>
            </p:nvSpPr>
            <p:spPr>
              <a:xfrm>
                <a:off x="777240" y="495300"/>
                <a:ext cx="1478280" cy="50292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106" name="流程图: 过程 105">
                <a:extLst>
                  <a:ext uri="{FF2B5EF4-FFF2-40B4-BE49-F238E27FC236}">
                    <a16:creationId xmlns:a16="http://schemas.microsoft.com/office/drawing/2014/main" id="{BBA9CFCB-47BA-4BFA-A97B-E435E396AFD8}"/>
                  </a:ext>
                </a:extLst>
              </p:cNvPr>
              <p:cNvSpPr/>
              <p:nvPr/>
            </p:nvSpPr>
            <p:spPr>
              <a:xfrm>
                <a:off x="1630680" y="548639"/>
                <a:ext cx="510540" cy="396240"/>
              </a:xfrm>
              <a:prstGeom prst="flowChartProcess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Admin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9F61408-FCD3-4A55-A711-087CD3368F3E}"/>
                  </a:ext>
                </a:extLst>
              </p:cNvPr>
              <p:cNvSpPr txBox="1"/>
              <p:nvPr/>
            </p:nvSpPr>
            <p:spPr>
              <a:xfrm>
                <a:off x="818753" y="623649"/>
                <a:ext cx="697627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指标监控</a:t>
                </a: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B15B1748-CB59-446D-BA6B-FB84DA7D50F7}"/>
                </a:ext>
              </a:extLst>
            </p:cNvPr>
            <p:cNvGrpSpPr/>
            <p:nvPr/>
          </p:nvGrpSpPr>
          <p:grpSpPr>
            <a:xfrm>
              <a:off x="8471043" y="3777902"/>
              <a:ext cx="1478280" cy="502920"/>
              <a:chOff x="777240" y="495300"/>
              <a:chExt cx="1478280" cy="50292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BA3F5562-AFBE-45F3-B911-B46AE3ECDB4A}"/>
                  </a:ext>
                </a:extLst>
              </p:cNvPr>
              <p:cNvSpPr/>
              <p:nvPr/>
            </p:nvSpPr>
            <p:spPr>
              <a:xfrm>
                <a:off x="777240" y="495300"/>
                <a:ext cx="1478280" cy="50292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116" name="流程图: 过程 115">
                <a:extLst>
                  <a:ext uri="{FF2B5EF4-FFF2-40B4-BE49-F238E27FC236}">
                    <a16:creationId xmlns:a16="http://schemas.microsoft.com/office/drawing/2014/main" id="{9FBAA2F2-9D72-4984-8DA9-1B5835CEE822}"/>
                  </a:ext>
                </a:extLst>
              </p:cNvPr>
              <p:cNvSpPr/>
              <p:nvPr/>
            </p:nvSpPr>
            <p:spPr>
              <a:xfrm>
                <a:off x="1630680" y="548639"/>
                <a:ext cx="510540" cy="396240"/>
              </a:xfrm>
              <a:prstGeom prst="flowChartProcess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Zipkin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40E06DB-CDCB-45C6-90F9-F216101BEF4A}"/>
                  </a:ext>
                </a:extLst>
              </p:cNvPr>
              <p:cNvSpPr txBox="1"/>
              <p:nvPr/>
            </p:nvSpPr>
            <p:spPr>
              <a:xfrm>
                <a:off x="818753" y="623649"/>
                <a:ext cx="825867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调用链监控</a:t>
                </a:r>
              </a:p>
            </p:txBody>
          </p:sp>
        </p:grp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D053631-F585-4D1F-A58B-EED563E75AC0}"/>
                </a:ext>
              </a:extLst>
            </p:cNvPr>
            <p:cNvSpPr txBox="1"/>
            <p:nvPr/>
          </p:nvSpPr>
          <p:spPr>
            <a:xfrm>
              <a:off x="8861369" y="282909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监控模块</a:t>
              </a:r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363CF338-C838-4693-89DE-14869751C518}"/>
                </a:ext>
              </a:extLst>
            </p:cNvPr>
            <p:cNvGrpSpPr/>
            <p:nvPr/>
          </p:nvGrpSpPr>
          <p:grpSpPr>
            <a:xfrm>
              <a:off x="2715754" y="1404689"/>
              <a:ext cx="3370968" cy="1028396"/>
              <a:chOff x="543646" y="4578457"/>
              <a:chExt cx="3370968" cy="102839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BF2AAB91-1CA0-49C6-8353-D161499353AE}"/>
                  </a:ext>
                </a:extLst>
              </p:cNvPr>
              <p:cNvGrpSpPr/>
              <p:nvPr/>
            </p:nvGrpSpPr>
            <p:grpSpPr>
              <a:xfrm>
                <a:off x="2328464" y="4910819"/>
                <a:ext cx="1478280" cy="502920"/>
                <a:chOff x="777240" y="495300"/>
                <a:chExt cx="1478280" cy="502920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82A973F7-1A32-49A7-AF39-856CDCB5C0BD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15" name="流程图: 过程 14">
                  <a:extLst>
                    <a:ext uri="{FF2B5EF4-FFF2-40B4-BE49-F238E27FC236}">
                      <a16:creationId xmlns:a16="http://schemas.microsoft.com/office/drawing/2014/main" id="{B7545214-8104-4385-B1D1-92D1AAA1415B}"/>
                    </a:ext>
                  </a:extLst>
                </p:cNvPr>
                <p:cNvSpPr/>
                <p:nvPr/>
              </p:nvSpPr>
              <p:spPr>
                <a:xfrm>
                  <a:off x="1630680" y="548639"/>
                  <a:ext cx="510540" cy="396240"/>
                </a:xfrm>
                <a:prstGeom prst="flowChartProcess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Config Server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F7D57FD-2E5F-4998-89A5-3ADD920F57D1}"/>
                    </a:ext>
                  </a:extLst>
                </p:cNvPr>
                <p:cNvSpPr txBox="1"/>
                <p:nvPr/>
              </p:nvSpPr>
              <p:spPr>
                <a:xfrm>
                  <a:off x="818753" y="623649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dirty="0"/>
                    <a:t>配置中心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0D45389-83BD-4A14-8554-68440B4D4523}"/>
                  </a:ext>
                </a:extLst>
              </p:cNvPr>
              <p:cNvGrpSpPr/>
              <p:nvPr/>
            </p:nvGrpSpPr>
            <p:grpSpPr>
              <a:xfrm>
                <a:off x="664306" y="4910819"/>
                <a:ext cx="1478280" cy="502920"/>
                <a:chOff x="777240" y="495300"/>
                <a:chExt cx="1478280" cy="502920"/>
              </a:xfrm>
            </p:grpSpPr>
            <p:sp>
              <p:nvSpPr>
                <p:cNvPr id="97" name="矩形: 圆角 96">
                  <a:extLst>
                    <a:ext uri="{FF2B5EF4-FFF2-40B4-BE49-F238E27FC236}">
                      <a16:creationId xmlns:a16="http://schemas.microsoft.com/office/drawing/2014/main" id="{6A9D4C82-E255-44DE-8E9F-498C70ED0C59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98" name="流程图: 过程 97">
                  <a:extLst>
                    <a:ext uri="{FF2B5EF4-FFF2-40B4-BE49-F238E27FC236}">
                      <a16:creationId xmlns:a16="http://schemas.microsoft.com/office/drawing/2014/main" id="{8A944797-03A9-4D76-8EF3-690545F5F78D}"/>
                    </a:ext>
                  </a:extLst>
                </p:cNvPr>
                <p:cNvSpPr/>
                <p:nvPr/>
              </p:nvSpPr>
              <p:spPr>
                <a:xfrm>
                  <a:off x="1630680" y="548639"/>
                  <a:ext cx="510540" cy="396240"/>
                </a:xfrm>
                <a:prstGeom prst="flowChartProcess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Eureka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E1399FB4-B974-4B90-B697-6DD75584BBC8}"/>
                    </a:ext>
                  </a:extLst>
                </p:cNvPr>
                <p:cNvSpPr txBox="1"/>
                <p:nvPr/>
              </p:nvSpPr>
              <p:spPr>
                <a:xfrm>
                  <a:off x="818753" y="623649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dirty="0"/>
                    <a:t>注册中心</a:t>
                  </a:r>
                </a:p>
              </p:txBody>
            </p:sp>
          </p:grp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3BFE87AD-74D1-4BF6-B410-AAA002C4CD13}"/>
                  </a:ext>
                </a:extLst>
              </p:cNvPr>
              <p:cNvSpPr/>
              <p:nvPr/>
            </p:nvSpPr>
            <p:spPr>
              <a:xfrm>
                <a:off x="543646" y="4578457"/>
                <a:ext cx="3370968" cy="1028396"/>
              </a:xfrm>
              <a:prstGeom prst="round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9DF941CD-4C5D-4446-84E2-9F6EB3DC2343}"/>
                  </a:ext>
                </a:extLst>
              </p:cNvPr>
              <p:cNvSpPr txBox="1"/>
              <p:nvPr/>
            </p:nvSpPr>
            <p:spPr>
              <a:xfrm>
                <a:off x="1880316" y="458669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共用模块</a:t>
                </a: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34DC78DE-AF03-4CA0-9084-9A3FBCBC4DBD}"/>
                </a:ext>
              </a:extLst>
            </p:cNvPr>
            <p:cNvGrpSpPr/>
            <p:nvPr/>
          </p:nvGrpSpPr>
          <p:grpSpPr>
            <a:xfrm>
              <a:off x="6520427" y="1416148"/>
              <a:ext cx="3370968" cy="1028396"/>
              <a:chOff x="543646" y="4578457"/>
              <a:chExt cx="3370968" cy="1028396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686ECCEC-E0A2-42B7-BC84-F51D7885E008}"/>
                  </a:ext>
                </a:extLst>
              </p:cNvPr>
              <p:cNvGrpSpPr/>
              <p:nvPr/>
            </p:nvGrpSpPr>
            <p:grpSpPr>
              <a:xfrm>
                <a:off x="2328464" y="4910819"/>
                <a:ext cx="1478280" cy="502920"/>
                <a:chOff x="777240" y="495300"/>
                <a:chExt cx="1478280" cy="502920"/>
              </a:xfrm>
            </p:grpSpPr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FA81C38E-8434-43D2-9F3E-733E234151F5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103" name="流程图: 过程 102">
                  <a:extLst>
                    <a:ext uri="{FF2B5EF4-FFF2-40B4-BE49-F238E27FC236}">
                      <a16:creationId xmlns:a16="http://schemas.microsoft.com/office/drawing/2014/main" id="{F9924835-95A1-4D57-B63A-25FBA763A5AB}"/>
                    </a:ext>
                  </a:extLst>
                </p:cNvPr>
                <p:cNvSpPr/>
                <p:nvPr/>
              </p:nvSpPr>
              <p:spPr>
                <a:xfrm>
                  <a:off x="1630680" y="548639"/>
                  <a:ext cx="510540" cy="396240"/>
                </a:xfrm>
                <a:prstGeom prst="flowChartProcess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Hystrix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6305BFE0-BC1B-4C63-9ADD-5259A5463EF9}"/>
                    </a:ext>
                  </a:extLst>
                </p:cNvPr>
                <p:cNvSpPr txBox="1"/>
                <p:nvPr/>
              </p:nvSpPr>
              <p:spPr>
                <a:xfrm>
                  <a:off x="818753" y="623649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dirty="0"/>
                    <a:t>熔断</a:t>
                  </a:r>
                  <a:r>
                    <a:rPr lang="en-US" altLang="zh-CN" sz="1000" dirty="0"/>
                    <a:t>/</a:t>
                  </a:r>
                  <a:r>
                    <a:rPr lang="zh-CN" altLang="en-US" sz="1000" dirty="0"/>
                    <a:t>降级</a:t>
                  </a: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A0D8884A-B4B1-47EC-A6F8-C19CF84DBC2C}"/>
                  </a:ext>
                </a:extLst>
              </p:cNvPr>
              <p:cNvGrpSpPr/>
              <p:nvPr/>
            </p:nvGrpSpPr>
            <p:grpSpPr>
              <a:xfrm>
                <a:off x="664306" y="4910819"/>
                <a:ext cx="1478280" cy="502920"/>
                <a:chOff x="777240" y="495300"/>
                <a:chExt cx="1478280" cy="502920"/>
              </a:xfrm>
            </p:grpSpPr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0C84E107-88D9-437E-9B4A-FC24A132598A}"/>
                    </a:ext>
                  </a:extLst>
                </p:cNvPr>
                <p:cNvSpPr/>
                <p:nvPr/>
              </p:nvSpPr>
              <p:spPr>
                <a:xfrm>
                  <a:off x="777240" y="495300"/>
                  <a:ext cx="1478280" cy="50292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1000" dirty="0"/>
                </a:p>
              </p:txBody>
            </p:sp>
            <p:sp>
              <p:nvSpPr>
                <p:cNvPr id="100" name="流程图: 过程 99">
                  <a:extLst>
                    <a:ext uri="{FF2B5EF4-FFF2-40B4-BE49-F238E27FC236}">
                      <a16:creationId xmlns:a16="http://schemas.microsoft.com/office/drawing/2014/main" id="{449C77FC-CD73-4518-8DDC-EABE1A1A4C15}"/>
                    </a:ext>
                  </a:extLst>
                </p:cNvPr>
                <p:cNvSpPr/>
                <p:nvPr/>
              </p:nvSpPr>
              <p:spPr>
                <a:xfrm>
                  <a:off x="1630680" y="548639"/>
                  <a:ext cx="510540" cy="396240"/>
                </a:xfrm>
                <a:prstGeom prst="flowChartProcess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Feign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952221AA-00F8-400F-8491-710AE268D88C}"/>
                    </a:ext>
                  </a:extLst>
                </p:cNvPr>
                <p:cNvSpPr txBox="1"/>
                <p:nvPr/>
              </p:nvSpPr>
              <p:spPr>
                <a:xfrm>
                  <a:off x="818753" y="623649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dirty="0"/>
                    <a:t>服务调用</a:t>
                  </a:r>
                </a:p>
              </p:txBody>
            </p:sp>
          </p:grpSp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6739A67C-2C01-468B-9C41-4FC5459902B5}"/>
                  </a:ext>
                </a:extLst>
              </p:cNvPr>
              <p:cNvSpPr/>
              <p:nvPr/>
            </p:nvSpPr>
            <p:spPr>
              <a:xfrm>
                <a:off x="543646" y="4578457"/>
                <a:ext cx="3370968" cy="1028396"/>
              </a:xfrm>
              <a:prstGeom prst="round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00" dirty="0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379167C-B8F2-4991-A9A1-E95A51EFDBBB}"/>
                  </a:ext>
                </a:extLst>
              </p:cNvPr>
              <p:cNvSpPr txBox="1"/>
              <p:nvPr/>
            </p:nvSpPr>
            <p:spPr>
              <a:xfrm>
                <a:off x="1880316" y="458669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共用模块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53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1172CA6-8D63-444E-B971-62942C08093A}"/>
              </a:ext>
            </a:extLst>
          </p:cNvPr>
          <p:cNvSpPr/>
          <p:nvPr/>
        </p:nvSpPr>
        <p:spPr>
          <a:xfrm>
            <a:off x="2532184" y="1069144"/>
            <a:ext cx="960316" cy="353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Sping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0E76C07-E2FB-41B8-B1D9-C91121505BAF}"/>
              </a:ext>
            </a:extLst>
          </p:cNvPr>
          <p:cNvSpPr/>
          <p:nvPr/>
        </p:nvSpPr>
        <p:spPr>
          <a:xfrm>
            <a:off x="3694234" y="1069145"/>
            <a:ext cx="960316" cy="353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Sping</a:t>
            </a:r>
            <a:r>
              <a:rPr lang="en-US" altLang="zh-CN" sz="1000" dirty="0">
                <a:solidFill>
                  <a:schemeClr val="tx1"/>
                </a:solidFill>
              </a:rPr>
              <a:t> Cloud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53A5C5-CCC0-48AA-A7EB-BBBFCA0D6F57}"/>
              </a:ext>
            </a:extLst>
          </p:cNvPr>
          <p:cNvSpPr/>
          <p:nvPr/>
        </p:nvSpPr>
        <p:spPr>
          <a:xfrm>
            <a:off x="2532184" y="1602545"/>
            <a:ext cx="960316" cy="353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Mybatis</a:t>
            </a:r>
            <a:r>
              <a:rPr lang="en-US" altLang="zh-CN" sz="1000" dirty="0">
                <a:solidFill>
                  <a:schemeClr val="tx1"/>
                </a:solidFill>
              </a:rPr>
              <a:t> Plus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B4A09E-490D-49F4-8218-13CD611BC8EC}"/>
              </a:ext>
            </a:extLst>
          </p:cNvPr>
          <p:cNvSpPr/>
          <p:nvPr/>
        </p:nvSpPr>
        <p:spPr>
          <a:xfrm>
            <a:off x="3694234" y="1602544"/>
            <a:ext cx="960316" cy="353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Swagger2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FACE74-41F8-4D1A-8557-9B33B8B9DB69}"/>
              </a:ext>
            </a:extLst>
          </p:cNvPr>
          <p:cNvSpPr/>
          <p:nvPr/>
        </p:nvSpPr>
        <p:spPr>
          <a:xfrm>
            <a:off x="2532184" y="2135946"/>
            <a:ext cx="960316" cy="353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Docker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78</Words>
  <Application>Microsoft Office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樊嘉豪</dc:creator>
  <cp:lastModifiedBy>樊嘉豪</cp:lastModifiedBy>
  <cp:revision>12</cp:revision>
  <dcterms:created xsi:type="dcterms:W3CDTF">2019-09-05T08:44:49Z</dcterms:created>
  <dcterms:modified xsi:type="dcterms:W3CDTF">2019-09-06T01:17:11Z</dcterms:modified>
</cp:coreProperties>
</file>