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7" r:id="rId4"/>
    <p:sldId id="263" r:id="rId5"/>
    <p:sldId id="264" r:id="rId6"/>
    <p:sldId id="262" r:id="rId7"/>
    <p:sldId id="260" r:id="rId8"/>
    <p:sldId id="266" r:id="rId9"/>
    <p:sldId id="267" r:id="rId1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Kacper\Desktop\projektNI1\excel\Chess%20games%20statsaaa%20(Automatycznie%20zapisany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acper\Desktop\projektNI1\excel\Chess%20games%20statsaaa%20(Automatycznie%20zapisany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acper\Desktop\projektNI1\excel\Chess%20games%20statsaaa%20(Automatycznie%20zapisany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style val="36"/>
  <c:pivotSource>
    <c:name>[Chess games statsaaa (Automatycznie zapisany).xlsx]Arkusz1!Tabela przestawna1</c:name>
    <c:fmtId val="3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</c:pivotFmts>
    <c:view3D>
      <c:perspective val="30"/>
    </c:view3D>
    <c:plotArea>
      <c:layout>
        <c:manualLayout>
          <c:layoutTarget val="inner"/>
          <c:xMode val="edge"/>
          <c:yMode val="edge"/>
          <c:x val="4.1756559850291086E-2"/>
          <c:y val="0.12307333499279885"/>
          <c:w val="0.89273046221260566"/>
          <c:h val="0.81886556796423726"/>
        </c:manualLayout>
      </c:layout>
      <c:bar3DChart>
        <c:barDir val="col"/>
        <c:grouping val="clustered"/>
        <c:ser>
          <c:idx val="0"/>
          <c:order val="0"/>
          <c:tx>
            <c:strRef>
              <c:f>Arkusz1!$B$4</c:f>
              <c:strCache>
                <c:ptCount val="1"/>
                <c:pt idx="0">
                  <c:v>Suma</c:v>
                </c:pt>
              </c:strCache>
            </c:strRef>
          </c:tx>
          <c:cat>
            <c:strRef>
              <c:f>Arkusz1!$A$5:$A$30</c:f>
              <c:strCache>
                <c:ptCount val="26"/>
                <c:pt idx="0">
                  <c:v>D02</c:v>
                </c:pt>
                <c:pt idx="1">
                  <c:v>D00</c:v>
                </c:pt>
                <c:pt idx="2">
                  <c:v>C50</c:v>
                </c:pt>
                <c:pt idx="3">
                  <c:v>C46</c:v>
                </c:pt>
                <c:pt idx="4">
                  <c:v>C45</c:v>
                </c:pt>
                <c:pt idx="5">
                  <c:v>C44</c:v>
                </c:pt>
                <c:pt idx="6">
                  <c:v>C42</c:v>
                </c:pt>
                <c:pt idx="7">
                  <c:v>C41</c:v>
                </c:pt>
                <c:pt idx="8">
                  <c:v>C40</c:v>
                </c:pt>
                <c:pt idx="9">
                  <c:v>C20</c:v>
                </c:pt>
                <c:pt idx="10">
                  <c:v>C02</c:v>
                </c:pt>
                <c:pt idx="11">
                  <c:v>C00</c:v>
                </c:pt>
                <c:pt idx="12">
                  <c:v>B50</c:v>
                </c:pt>
                <c:pt idx="13">
                  <c:v>B40</c:v>
                </c:pt>
                <c:pt idx="14">
                  <c:v>B30</c:v>
                </c:pt>
                <c:pt idx="15">
                  <c:v>B23</c:v>
                </c:pt>
                <c:pt idx="16">
                  <c:v>B21</c:v>
                </c:pt>
                <c:pt idx="17">
                  <c:v>B20</c:v>
                </c:pt>
                <c:pt idx="18">
                  <c:v>B12</c:v>
                </c:pt>
                <c:pt idx="19">
                  <c:v>B10</c:v>
                </c:pt>
                <c:pt idx="20">
                  <c:v>B06</c:v>
                </c:pt>
                <c:pt idx="21">
                  <c:v>B01</c:v>
                </c:pt>
                <c:pt idx="22">
                  <c:v>B00</c:v>
                </c:pt>
                <c:pt idx="23">
                  <c:v>A45</c:v>
                </c:pt>
                <c:pt idx="24">
                  <c:v>A40</c:v>
                </c:pt>
                <c:pt idx="25">
                  <c:v>A00</c:v>
                </c:pt>
              </c:strCache>
            </c:strRef>
          </c:cat>
          <c:val>
            <c:numRef>
              <c:f>Arkusz1!$B$5:$B$30</c:f>
              <c:numCache>
                <c:formatCode>General</c:formatCode>
                <c:ptCount val="26"/>
                <c:pt idx="0">
                  <c:v>356</c:v>
                </c:pt>
                <c:pt idx="1">
                  <c:v>685</c:v>
                </c:pt>
                <c:pt idx="2">
                  <c:v>558</c:v>
                </c:pt>
                <c:pt idx="3">
                  <c:v>232</c:v>
                </c:pt>
                <c:pt idx="4">
                  <c:v>261</c:v>
                </c:pt>
                <c:pt idx="5">
                  <c:v>267</c:v>
                </c:pt>
                <c:pt idx="6">
                  <c:v>311</c:v>
                </c:pt>
                <c:pt idx="7">
                  <c:v>502</c:v>
                </c:pt>
                <c:pt idx="8">
                  <c:v>241</c:v>
                </c:pt>
                <c:pt idx="9">
                  <c:v>308</c:v>
                </c:pt>
                <c:pt idx="10">
                  <c:v>283</c:v>
                </c:pt>
                <c:pt idx="11">
                  <c:v>639</c:v>
                </c:pt>
                <c:pt idx="12">
                  <c:v>267</c:v>
                </c:pt>
                <c:pt idx="13">
                  <c:v>202</c:v>
                </c:pt>
                <c:pt idx="14">
                  <c:v>256</c:v>
                </c:pt>
                <c:pt idx="15">
                  <c:v>225</c:v>
                </c:pt>
                <c:pt idx="16">
                  <c:v>248</c:v>
                </c:pt>
                <c:pt idx="17">
                  <c:v>492</c:v>
                </c:pt>
                <c:pt idx="18">
                  <c:v>253</c:v>
                </c:pt>
                <c:pt idx="19">
                  <c:v>324</c:v>
                </c:pt>
                <c:pt idx="20">
                  <c:v>217</c:v>
                </c:pt>
                <c:pt idx="21">
                  <c:v>636</c:v>
                </c:pt>
                <c:pt idx="22">
                  <c:v>567</c:v>
                </c:pt>
                <c:pt idx="23">
                  <c:v>383</c:v>
                </c:pt>
                <c:pt idx="24">
                  <c:v>516</c:v>
                </c:pt>
                <c:pt idx="25">
                  <c:v>643</c:v>
                </c:pt>
              </c:numCache>
            </c:numRef>
          </c:val>
        </c:ser>
        <c:shape val="cone"/>
        <c:axId val="110729472"/>
        <c:axId val="110739456"/>
        <c:axId val="0"/>
      </c:bar3DChart>
      <c:catAx>
        <c:axId val="110729472"/>
        <c:scaling>
          <c:orientation val="minMax"/>
        </c:scaling>
        <c:axPos val="b"/>
        <c:tickLblPos val="nextTo"/>
        <c:crossAx val="110739456"/>
        <c:crosses val="autoZero"/>
        <c:auto val="1"/>
        <c:lblAlgn val="ctr"/>
        <c:lblOffset val="100"/>
      </c:catAx>
      <c:valAx>
        <c:axId val="110739456"/>
        <c:scaling>
          <c:orientation val="minMax"/>
        </c:scaling>
        <c:axPos val="l"/>
        <c:majorGridlines/>
        <c:numFmt formatCode="General" sourceLinked="1"/>
        <c:tickLblPos val="nextTo"/>
        <c:crossAx val="110729472"/>
        <c:crosses val="autoZero"/>
        <c:crossBetween val="between"/>
      </c:valAx>
    </c:plotArea>
    <c:legend>
      <c:legendPos val="r"/>
      <c:layout/>
    </c:legend>
    <c:plotVisOnly val="1"/>
  </c:chart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l-PL"/>
  <c:style val="5"/>
  <c:pivotSource>
    <c:name>[Chess games statsaaa (Automatycznie zapisany).xlsx]Arkusz1!Tabela przestawna2</c:name>
    <c:fmtId val="2"/>
  </c:pivotSource>
  <c:chart>
    <c:title>
      <c:tx>
        <c:rich>
          <a:bodyPr/>
          <a:lstStyle/>
          <a:p>
            <a:pPr>
              <a:defRPr/>
            </a:pPr>
            <a:r>
              <a:rPr lang="pl-PL" dirty="0" smtClean="0"/>
              <a:t>Suma</a:t>
            </a:r>
            <a:r>
              <a:rPr lang="pl-PL" baseline="0" dirty="0" smtClean="0"/>
              <a:t> gier, w których biały popełnił co najmniej 6 krytycznych błędów w poszczególnych zakresach rankingu</a:t>
            </a:r>
            <a:endParaRPr lang="en-US" dirty="0"/>
          </a:p>
        </c:rich>
      </c:tx>
      <c:layout/>
    </c:title>
    <c:pivotFmts>
      <c:pivotFmt>
        <c:idx val="0"/>
        <c:marker>
          <c:symbol val="none"/>
        </c:marker>
      </c:pivotFmt>
      <c:pivotFmt>
        <c:idx val="1"/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</c:pivotFmts>
    <c:view3D>
      <c:perspective val="30"/>
    </c:view3D>
    <c:plotArea>
      <c:layout>
        <c:manualLayout>
          <c:layoutTarget val="inner"/>
          <c:xMode val="edge"/>
          <c:yMode val="edge"/>
          <c:x val="4.491020578698985E-2"/>
          <c:y val="0.19130454405348588"/>
          <c:w val="0.89088178325877065"/>
          <c:h val="0.65857653062183963"/>
        </c:manualLayout>
      </c:layout>
      <c:bar3DChart>
        <c:barDir val="col"/>
        <c:grouping val="clustered"/>
        <c:ser>
          <c:idx val="0"/>
          <c:order val="0"/>
          <c:tx>
            <c:strRef>
              <c:f>Arkusz1!$AU$5</c:f>
              <c:strCache>
                <c:ptCount val="1"/>
                <c:pt idx="0">
                  <c:v>Suma</c:v>
                </c:pt>
              </c:strCache>
            </c:strRef>
          </c:tx>
          <c:cat>
            <c:strRef>
              <c:f>Arkusz1!$AT$6:$AT$18</c:f>
              <c:strCache>
                <c:ptCount val="12"/>
                <c:pt idx="0">
                  <c:v>1384-1483</c:v>
                </c:pt>
                <c:pt idx="1">
                  <c:v>1484-1583</c:v>
                </c:pt>
                <c:pt idx="2">
                  <c:v>1584-1683</c:v>
                </c:pt>
                <c:pt idx="3">
                  <c:v>1684-1783</c:v>
                </c:pt>
                <c:pt idx="4">
                  <c:v>1784-1883</c:v>
                </c:pt>
                <c:pt idx="5">
                  <c:v>1884-1983</c:v>
                </c:pt>
                <c:pt idx="6">
                  <c:v>1984-2083</c:v>
                </c:pt>
                <c:pt idx="7">
                  <c:v>2084-2183</c:v>
                </c:pt>
                <c:pt idx="8">
                  <c:v>2184-2283</c:v>
                </c:pt>
                <c:pt idx="9">
                  <c:v>2284-2383</c:v>
                </c:pt>
                <c:pt idx="10">
                  <c:v>2384-2483</c:v>
                </c:pt>
                <c:pt idx="11">
                  <c:v>2484-2583</c:v>
                </c:pt>
              </c:strCache>
            </c:strRef>
          </c:cat>
          <c:val>
            <c:numRef>
              <c:f>Arkusz1!$AU$6:$AU$18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2</c:v>
                </c:pt>
                <c:pt idx="5">
                  <c:v>10</c:v>
                </c:pt>
                <c:pt idx="6">
                  <c:v>8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1</c:v>
                </c:pt>
              </c:numCache>
            </c:numRef>
          </c:val>
        </c:ser>
        <c:shape val="cylinder"/>
        <c:axId val="110744704"/>
        <c:axId val="110746240"/>
        <c:axId val="0"/>
      </c:bar3DChart>
      <c:catAx>
        <c:axId val="110744704"/>
        <c:scaling>
          <c:orientation val="minMax"/>
        </c:scaling>
        <c:axPos val="b"/>
        <c:majorTickMark val="none"/>
        <c:tickLblPos val="nextTo"/>
        <c:crossAx val="110746240"/>
        <c:crosses val="autoZero"/>
        <c:auto val="1"/>
        <c:lblAlgn val="ctr"/>
        <c:lblOffset val="100"/>
      </c:catAx>
      <c:valAx>
        <c:axId val="110746240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11074470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l-PL"/>
  <c:pivotSource>
    <c:name>[Chess games statsaaa (Automatycznie zapisany).xlsx]Arkusz1!Tabela przestawna3</c:name>
    <c:fmtId val="4"/>
  </c:pivotSource>
  <c:chart>
    <c:title>
      <c:tx>
        <c:rich>
          <a:bodyPr/>
          <a:lstStyle/>
          <a:p>
            <a:pPr>
              <a:defRPr/>
            </a:pPr>
            <a:r>
              <a:rPr lang="pl-PL"/>
              <a:t>Średnia</a:t>
            </a:r>
            <a:r>
              <a:rPr lang="pl-PL" baseline="0"/>
              <a:t> wartość przewagi w centipionach dla poszczególnych poziomów rankingu</a:t>
            </a:r>
            <a:endParaRPr lang="en-US"/>
          </a:p>
        </c:rich>
      </c:tx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</c:pivotFmt>
      <c:pivotFmt>
        <c:idx val="30"/>
        <c:marker>
          <c:symbol val="none"/>
        </c:marker>
      </c:pivotFmt>
      <c:pivotFmt>
        <c:idx val="31"/>
        <c:marker>
          <c:symbol val="none"/>
        </c:marker>
      </c:pivotFmt>
      <c:pivotFmt>
        <c:idx val="32"/>
        <c:marker>
          <c:symbol val="none"/>
        </c:marker>
      </c:pivotFmt>
      <c:pivotFmt>
        <c:idx val="33"/>
        <c:marker>
          <c:symbol val="none"/>
        </c:marker>
      </c:pivotFmt>
      <c:pivotFmt>
        <c:idx val="34"/>
        <c:marker>
          <c:symbol val="none"/>
        </c:marker>
      </c:pivotFmt>
      <c:pivotFmt>
        <c:idx val="35"/>
        <c:marker>
          <c:symbol val="none"/>
        </c:marker>
      </c:pivotFmt>
      <c:pivotFmt>
        <c:idx val="36"/>
        <c:marker>
          <c:symbol val="none"/>
        </c:marker>
      </c:pivotFmt>
      <c:pivotFmt>
        <c:idx val="37"/>
        <c:marker>
          <c:symbol val="none"/>
        </c:marker>
      </c:pivotFmt>
      <c:pivotFmt>
        <c:idx val="38"/>
        <c:marker>
          <c:symbol val="none"/>
        </c:marker>
      </c:pivotFmt>
      <c:pivotFmt>
        <c:idx val="39"/>
        <c:marker>
          <c:symbol val="none"/>
        </c:marker>
      </c:pivotFmt>
      <c:pivotFmt>
        <c:idx val="40"/>
        <c:marker>
          <c:symbol val="none"/>
        </c:marker>
      </c:pivotFmt>
      <c:pivotFmt>
        <c:idx val="41"/>
        <c:marker>
          <c:symbol val="none"/>
        </c:marker>
      </c:pivotFmt>
      <c:pivotFmt>
        <c:idx val="42"/>
        <c:marker>
          <c:symbol val="none"/>
        </c:marker>
      </c:pivotFmt>
      <c:pivotFmt>
        <c:idx val="43"/>
        <c:marker>
          <c:symbol val="none"/>
        </c:marker>
      </c:pivotFmt>
      <c:pivotFmt>
        <c:idx val="44"/>
        <c:marker>
          <c:symbol val="none"/>
        </c:marker>
      </c:pivotFmt>
      <c:pivotFmt>
        <c:idx val="45"/>
        <c:marker>
          <c:symbol val="none"/>
        </c:marker>
      </c:pivotFmt>
      <c:pivotFmt>
        <c:idx val="46"/>
        <c:marker>
          <c:symbol val="none"/>
        </c:marker>
      </c:pivotFmt>
      <c:pivotFmt>
        <c:idx val="47"/>
        <c:marker>
          <c:symbol val="none"/>
        </c:marker>
      </c:pivotFmt>
      <c:pivotFmt>
        <c:idx val="48"/>
        <c:marker>
          <c:symbol val="none"/>
        </c:marker>
      </c:pivotFmt>
      <c:pivotFmt>
        <c:idx val="49"/>
        <c:marker>
          <c:symbol val="none"/>
        </c:marker>
      </c:pivotFmt>
      <c:pivotFmt>
        <c:idx val="50"/>
        <c:marker>
          <c:symbol val="none"/>
        </c:marker>
      </c:pivotFmt>
      <c:pivotFmt>
        <c:idx val="51"/>
        <c:marker>
          <c:symbol val="none"/>
        </c:marker>
      </c:pivotFmt>
      <c:pivotFmt>
        <c:idx val="52"/>
        <c:marker>
          <c:symbol val="none"/>
        </c:marker>
      </c:pivotFmt>
      <c:pivotFmt>
        <c:idx val="53"/>
        <c:marker>
          <c:symbol val="none"/>
        </c:marker>
      </c:pivotFmt>
      <c:pivotFmt>
        <c:idx val="54"/>
        <c:marker>
          <c:symbol val="none"/>
        </c:marker>
      </c:pivotFmt>
      <c:pivotFmt>
        <c:idx val="55"/>
        <c:marker>
          <c:symbol val="none"/>
        </c:marker>
      </c:pivotFmt>
      <c:pivotFmt>
        <c:idx val="56"/>
        <c:marker>
          <c:symbol val="none"/>
        </c:marker>
      </c:pivotFmt>
      <c:pivotFmt>
        <c:idx val="57"/>
        <c:marker>
          <c:symbol val="none"/>
        </c:marker>
      </c:pivotFmt>
      <c:pivotFmt>
        <c:idx val="58"/>
        <c:marker>
          <c:symbol val="none"/>
        </c:marker>
      </c:pivotFmt>
      <c:pivotFmt>
        <c:idx val="59"/>
        <c:marker>
          <c:symbol val="none"/>
        </c:marker>
      </c:pivotFmt>
      <c:pivotFmt>
        <c:idx val="60"/>
        <c:marker>
          <c:symbol val="none"/>
        </c:marker>
      </c:pivotFmt>
      <c:pivotFmt>
        <c:idx val="61"/>
        <c:marker>
          <c:symbol val="none"/>
        </c:marker>
      </c:pivotFmt>
      <c:pivotFmt>
        <c:idx val="62"/>
        <c:marker>
          <c:symbol val="none"/>
        </c:marker>
      </c:pivotFmt>
      <c:pivotFmt>
        <c:idx val="63"/>
        <c:marker>
          <c:symbol val="none"/>
        </c:marker>
      </c:pivotFmt>
      <c:pivotFmt>
        <c:idx val="64"/>
        <c:marker>
          <c:symbol val="none"/>
        </c:marker>
      </c:pivotFmt>
      <c:pivotFmt>
        <c:idx val="65"/>
        <c:marker>
          <c:symbol val="none"/>
        </c:marker>
      </c:pivotFmt>
      <c:pivotFmt>
        <c:idx val="66"/>
        <c:marker>
          <c:symbol val="none"/>
        </c:marker>
      </c:pivotFmt>
      <c:pivotFmt>
        <c:idx val="67"/>
        <c:marker>
          <c:symbol val="none"/>
        </c:marker>
      </c:pivotFmt>
      <c:pivotFmt>
        <c:idx val="68"/>
        <c:marker>
          <c:symbol val="none"/>
        </c:marker>
      </c:pivotFmt>
      <c:pivotFmt>
        <c:idx val="69"/>
        <c:marker>
          <c:symbol val="none"/>
        </c:marker>
      </c:pivotFmt>
      <c:pivotFmt>
        <c:idx val="70"/>
        <c:marker>
          <c:symbol val="none"/>
        </c:marker>
      </c:pivotFmt>
      <c:pivotFmt>
        <c:idx val="71"/>
        <c:marker>
          <c:symbol val="none"/>
        </c:marker>
      </c:pivotFmt>
      <c:pivotFmt>
        <c:idx val="72"/>
        <c:marker>
          <c:symbol val="none"/>
        </c:marker>
      </c:pivotFmt>
      <c:pivotFmt>
        <c:idx val="73"/>
        <c:marker>
          <c:symbol val="none"/>
        </c:marker>
      </c:pivotFmt>
      <c:pivotFmt>
        <c:idx val="74"/>
        <c:marker>
          <c:symbol val="none"/>
        </c:marker>
      </c:pivotFmt>
      <c:pivotFmt>
        <c:idx val="75"/>
        <c:marker>
          <c:symbol val="none"/>
        </c:marker>
      </c:pivotFmt>
      <c:pivotFmt>
        <c:idx val="76"/>
        <c:marker>
          <c:symbol val="none"/>
        </c:marker>
      </c:pivotFmt>
      <c:pivotFmt>
        <c:idx val="77"/>
        <c:marker>
          <c:symbol val="none"/>
        </c:marker>
      </c:pivotFmt>
      <c:pivotFmt>
        <c:idx val="78"/>
        <c:marker>
          <c:symbol val="none"/>
        </c:marker>
      </c:pivotFmt>
      <c:pivotFmt>
        <c:idx val="79"/>
        <c:marker>
          <c:symbol val="none"/>
        </c:marker>
      </c:pivotFmt>
      <c:pivotFmt>
        <c:idx val="80"/>
        <c:marker>
          <c:symbol val="none"/>
        </c:marker>
      </c:pivotFmt>
      <c:pivotFmt>
        <c:idx val="81"/>
        <c:marker>
          <c:symbol val="none"/>
        </c:marker>
      </c:pivotFmt>
      <c:pivotFmt>
        <c:idx val="82"/>
        <c:marker>
          <c:symbol val="none"/>
        </c:marker>
      </c:pivotFmt>
      <c:pivotFmt>
        <c:idx val="83"/>
        <c:marker>
          <c:symbol val="none"/>
        </c:marker>
      </c:pivotFmt>
      <c:pivotFmt>
        <c:idx val="84"/>
        <c:marker>
          <c:symbol val="none"/>
        </c:marker>
      </c:pivotFmt>
      <c:pivotFmt>
        <c:idx val="85"/>
        <c:marker>
          <c:symbol val="none"/>
        </c:marker>
      </c:pivotFmt>
      <c:pivotFmt>
        <c:idx val="86"/>
        <c:marker>
          <c:symbol val="none"/>
        </c:marker>
      </c:pivotFmt>
      <c:pivotFmt>
        <c:idx val="87"/>
        <c:marker>
          <c:symbol val="none"/>
        </c:marker>
      </c:pivotFmt>
      <c:pivotFmt>
        <c:idx val="88"/>
        <c:marker>
          <c:symbol val="none"/>
        </c:marker>
      </c:pivotFmt>
      <c:pivotFmt>
        <c:idx val="89"/>
        <c:marker>
          <c:symbol val="none"/>
        </c:marker>
      </c:pivotFmt>
      <c:pivotFmt>
        <c:idx val="90"/>
        <c:marker>
          <c:symbol val="none"/>
        </c:marker>
      </c:pivotFmt>
      <c:pivotFmt>
        <c:idx val="91"/>
        <c:marker>
          <c:symbol val="none"/>
        </c:marker>
      </c:pivotFmt>
      <c:pivotFmt>
        <c:idx val="92"/>
        <c:marker>
          <c:symbol val="none"/>
        </c:marker>
      </c:pivotFmt>
      <c:pivotFmt>
        <c:idx val="93"/>
        <c:marker>
          <c:symbol val="none"/>
        </c:marker>
      </c:pivotFmt>
      <c:pivotFmt>
        <c:idx val="94"/>
        <c:marker>
          <c:symbol val="none"/>
        </c:marker>
      </c:pivotFmt>
      <c:pivotFmt>
        <c:idx val="95"/>
        <c:marker>
          <c:symbol val="none"/>
        </c:marker>
      </c:pivotFmt>
      <c:pivotFmt>
        <c:idx val="96"/>
        <c:marker>
          <c:symbol val="none"/>
        </c:marker>
      </c:pivotFmt>
      <c:pivotFmt>
        <c:idx val="97"/>
        <c:marker>
          <c:symbol val="none"/>
        </c:marker>
      </c:pivotFmt>
      <c:pivotFmt>
        <c:idx val="98"/>
        <c:marker>
          <c:symbol val="none"/>
        </c:marker>
      </c:pivotFmt>
      <c:pivotFmt>
        <c:idx val="99"/>
        <c:marker>
          <c:symbol val="none"/>
        </c:marker>
      </c:pivotFmt>
      <c:pivotFmt>
        <c:idx val="100"/>
        <c:marker>
          <c:symbol val="none"/>
        </c:marker>
      </c:pivotFmt>
      <c:pivotFmt>
        <c:idx val="101"/>
        <c:marker>
          <c:symbol val="none"/>
        </c:marker>
      </c:pivotFmt>
      <c:pivotFmt>
        <c:idx val="102"/>
        <c:marker>
          <c:symbol val="none"/>
        </c:marker>
      </c:pivotFmt>
      <c:pivotFmt>
        <c:idx val="103"/>
        <c:marker>
          <c:symbol val="none"/>
        </c:marker>
      </c:pivotFmt>
      <c:pivotFmt>
        <c:idx val="104"/>
        <c:marker>
          <c:symbol val="none"/>
        </c:marker>
      </c:pivotFmt>
      <c:pivotFmt>
        <c:idx val="105"/>
        <c:marker>
          <c:symbol val="none"/>
        </c:marker>
      </c:pivotFmt>
      <c:pivotFmt>
        <c:idx val="106"/>
        <c:marker>
          <c:symbol val="none"/>
        </c:marker>
      </c:pivotFmt>
      <c:pivotFmt>
        <c:idx val="107"/>
        <c:marker>
          <c:symbol val="none"/>
        </c:marker>
      </c:pivotFmt>
      <c:pivotFmt>
        <c:idx val="108"/>
        <c:marker>
          <c:symbol val="none"/>
        </c:marker>
      </c:pivotFmt>
      <c:pivotFmt>
        <c:idx val="109"/>
        <c:marker>
          <c:symbol val="none"/>
        </c:marker>
      </c:pivotFmt>
      <c:pivotFmt>
        <c:idx val="110"/>
        <c:marker>
          <c:symbol val="none"/>
        </c:marker>
      </c:pivotFmt>
      <c:pivotFmt>
        <c:idx val="111"/>
        <c:marker>
          <c:symbol val="none"/>
        </c:marker>
      </c:pivotFmt>
      <c:pivotFmt>
        <c:idx val="112"/>
        <c:marker>
          <c:symbol val="none"/>
        </c:marker>
      </c:pivotFmt>
      <c:pivotFmt>
        <c:idx val="113"/>
        <c:marker>
          <c:symbol val="none"/>
        </c:marker>
      </c:pivotFmt>
      <c:pivotFmt>
        <c:idx val="114"/>
        <c:marker>
          <c:symbol val="none"/>
        </c:marker>
      </c:pivotFmt>
      <c:pivotFmt>
        <c:idx val="115"/>
        <c:marker>
          <c:symbol val="none"/>
        </c:marker>
      </c:pivotFmt>
      <c:pivotFmt>
        <c:idx val="116"/>
        <c:marker>
          <c:symbol val="none"/>
        </c:marker>
      </c:pivotFmt>
      <c:pivotFmt>
        <c:idx val="117"/>
        <c:marker>
          <c:symbol val="none"/>
        </c:marker>
      </c:pivotFmt>
      <c:pivotFmt>
        <c:idx val="118"/>
        <c:marker>
          <c:symbol val="none"/>
        </c:marker>
      </c:pivotFmt>
      <c:pivotFmt>
        <c:idx val="119"/>
        <c:marker>
          <c:symbol val="none"/>
        </c:marker>
      </c:pivotFmt>
      <c:pivotFmt>
        <c:idx val="120"/>
        <c:marker>
          <c:symbol val="none"/>
        </c:marker>
      </c:pivotFmt>
      <c:pivotFmt>
        <c:idx val="121"/>
        <c:marker>
          <c:symbol val="none"/>
        </c:marker>
      </c:pivotFmt>
      <c:pivotFmt>
        <c:idx val="122"/>
        <c:marker>
          <c:symbol val="none"/>
        </c:marker>
      </c:pivotFmt>
      <c:pivotFmt>
        <c:idx val="123"/>
        <c:marker>
          <c:symbol val="none"/>
        </c:marker>
      </c:pivotFmt>
      <c:pivotFmt>
        <c:idx val="124"/>
        <c:marker>
          <c:symbol val="none"/>
        </c:marker>
      </c:pivotFmt>
      <c:pivotFmt>
        <c:idx val="125"/>
        <c:marker>
          <c:symbol val="none"/>
        </c:marker>
      </c:pivotFmt>
      <c:pivotFmt>
        <c:idx val="126"/>
        <c:marker>
          <c:symbol val="none"/>
        </c:marker>
      </c:pivotFmt>
      <c:pivotFmt>
        <c:idx val="127"/>
        <c:marker>
          <c:symbol val="none"/>
        </c:marker>
      </c:pivotFmt>
      <c:pivotFmt>
        <c:idx val="128"/>
        <c:marker>
          <c:symbol val="none"/>
        </c:marker>
      </c:pivotFmt>
      <c:pivotFmt>
        <c:idx val="129"/>
        <c:marker>
          <c:symbol val="none"/>
        </c:marker>
      </c:pivotFmt>
      <c:pivotFmt>
        <c:idx val="130"/>
        <c:marker>
          <c:symbol val="none"/>
        </c:marker>
      </c:pivotFmt>
      <c:pivotFmt>
        <c:idx val="131"/>
        <c:marker>
          <c:symbol val="none"/>
        </c:marker>
      </c:pivotFmt>
      <c:pivotFmt>
        <c:idx val="132"/>
        <c:marker>
          <c:symbol val="none"/>
        </c:marker>
      </c:pivotFmt>
      <c:pivotFmt>
        <c:idx val="133"/>
        <c:marker>
          <c:symbol val="none"/>
        </c:marker>
      </c:pivotFmt>
      <c:pivotFmt>
        <c:idx val="134"/>
        <c:marker>
          <c:symbol val="none"/>
        </c:marker>
      </c:pivotFmt>
      <c:pivotFmt>
        <c:idx val="135"/>
        <c:marker>
          <c:symbol val="none"/>
        </c:marker>
      </c:pivotFmt>
      <c:pivotFmt>
        <c:idx val="136"/>
        <c:marker>
          <c:symbol val="none"/>
        </c:marker>
      </c:pivotFmt>
      <c:pivotFmt>
        <c:idx val="137"/>
        <c:marker>
          <c:symbol val="none"/>
        </c:marker>
      </c:pivotFmt>
      <c:pivotFmt>
        <c:idx val="138"/>
        <c:marker>
          <c:symbol val="none"/>
        </c:marker>
      </c:pivotFmt>
      <c:pivotFmt>
        <c:idx val="139"/>
        <c:marker>
          <c:symbol val="none"/>
        </c:marker>
      </c:pivotFmt>
      <c:pivotFmt>
        <c:idx val="140"/>
        <c:marker>
          <c:symbol val="none"/>
        </c:marker>
      </c:pivotFmt>
      <c:pivotFmt>
        <c:idx val="141"/>
        <c:marker>
          <c:symbol val="none"/>
        </c:marker>
      </c:pivotFmt>
      <c:pivotFmt>
        <c:idx val="142"/>
        <c:marker>
          <c:symbol val="none"/>
        </c:marker>
      </c:pivotFmt>
      <c:pivotFmt>
        <c:idx val="143"/>
        <c:marker>
          <c:symbol val="none"/>
        </c:marker>
      </c:pivotFmt>
      <c:pivotFmt>
        <c:idx val="144"/>
        <c:marker>
          <c:symbol val="none"/>
        </c:marker>
      </c:pivotFmt>
      <c:pivotFmt>
        <c:idx val="145"/>
        <c:marker>
          <c:symbol val="none"/>
        </c:marker>
      </c:pivotFmt>
      <c:pivotFmt>
        <c:idx val="146"/>
        <c:marker>
          <c:symbol val="none"/>
        </c:marker>
      </c:pivotFmt>
      <c:pivotFmt>
        <c:idx val="147"/>
        <c:marker>
          <c:symbol val="none"/>
        </c:marker>
      </c:pivotFmt>
      <c:pivotFmt>
        <c:idx val="148"/>
        <c:marker>
          <c:symbol val="none"/>
        </c:marker>
      </c:pivotFmt>
      <c:pivotFmt>
        <c:idx val="149"/>
        <c:marker>
          <c:symbol val="none"/>
        </c:marker>
      </c:pivotFmt>
      <c:pivotFmt>
        <c:idx val="150"/>
        <c:marker>
          <c:symbol val="none"/>
        </c:marker>
      </c:pivotFmt>
      <c:pivotFmt>
        <c:idx val="151"/>
        <c:marker>
          <c:symbol val="none"/>
        </c:marker>
      </c:pivotFmt>
      <c:pivotFmt>
        <c:idx val="152"/>
        <c:marker>
          <c:symbol val="none"/>
        </c:marker>
      </c:pivotFmt>
      <c:pivotFmt>
        <c:idx val="153"/>
        <c:marker>
          <c:symbol val="none"/>
        </c:marker>
      </c:pivotFmt>
      <c:pivotFmt>
        <c:idx val="154"/>
        <c:marker>
          <c:symbol val="none"/>
        </c:marker>
      </c:pivotFmt>
      <c:pivotFmt>
        <c:idx val="155"/>
        <c:marker>
          <c:symbol val="none"/>
        </c:marker>
      </c:pivotFmt>
      <c:pivotFmt>
        <c:idx val="156"/>
        <c:marker>
          <c:symbol val="none"/>
        </c:marker>
      </c:pivotFmt>
      <c:pivotFmt>
        <c:idx val="157"/>
        <c:marker>
          <c:symbol val="none"/>
        </c:marker>
      </c:pivotFmt>
      <c:pivotFmt>
        <c:idx val="158"/>
        <c:marker>
          <c:symbol val="none"/>
        </c:marker>
      </c:pivotFmt>
      <c:pivotFmt>
        <c:idx val="159"/>
        <c:marker>
          <c:symbol val="none"/>
        </c:marker>
      </c:pivotFmt>
      <c:pivotFmt>
        <c:idx val="160"/>
        <c:marker>
          <c:symbol val="none"/>
        </c:marker>
      </c:pivotFmt>
      <c:pivotFmt>
        <c:idx val="161"/>
        <c:marker>
          <c:symbol val="none"/>
        </c:marker>
      </c:pivotFmt>
      <c:pivotFmt>
        <c:idx val="162"/>
        <c:marker>
          <c:symbol val="none"/>
        </c:marker>
      </c:pivotFmt>
      <c:pivotFmt>
        <c:idx val="163"/>
        <c:marker>
          <c:symbol val="none"/>
        </c:marker>
      </c:pivotFmt>
      <c:pivotFmt>
        <c:idx val="164"/>
        <c:marker>
          <c:symbol val="none"/>
        </c:marker>
      </c:pivotFmt>
      <c:pivotFmt>
        <c:idx val="165"/>
        <c:marker>
          <c:symbol val="none"/>
        </c:marker>
      </c:pivotFmt>
      <c:pivotFmt>
        <c:idx val="166"/>
        <c:marker>
          <c:symbol val="none"/>
        </c:marker>
      </c:pivotFmt>
      <c:pivotFmt>
        <c:idx val="167"/>
        <c:marker>
          <c:symbol val="none"/>
        </c:marker>
      </c:pivotFmt>
      <c:pivotFmt>
        <c:idx val="168"/>
        <c:marker>
          <c:symbol val="none"/>
        </c:marker>
      </c:pivotFmt>
      <c:pivotFmt>
        <c:idx val="169"/>
        <c:marker>
          <c:symbol val="none"/>
        </c:marker>
      </c:pivotFmt>
      <c:pivotFmt>
        <c:idx val="170"/>
        <c:marker>
          <c:symbol val="none"/>
        </c:marker>
      </c:pivotFmt>
      <c:pivotFmt>
        <c:idx val="171"/>
        <c:marker>
          <c:symbol val="none"/>
        </c:marker>
      </c:pivotFmt>
      <c:pivotFmt>
        <c:idx val="172"/>
        <c:marker>
          <c:symbol val="none"/>
        </c:marker>
      </c:pivotFmt>
      <c:pivotFmt>
        <c:idx val="173"/>
        <c:marker>
          <c:symbol val="none"/>
        </c:marker>
      </c:pivotFmt>
      <c:pivotFmt>
        <c:idx val="174"/>
        <c:marker>
          <c:symbol val="none"/>
        </c:marker>
      </c:pivotFmt>
      <c:pivotFmt>
        <c:idx val="175"/>
        <c:marker>
          <c:symbol val="none"/>
        </c:marker>
      </c:pivotFmt>
      <c:pivotFmt>
        <c:idx val="176"/>
        <c:marker>
          <c:symbol val="none"/>
        </c:marker>
      </c:pivotFmt>
      <c:pivotFmt>
        <c:idx val="177"/>
        <c:marker>
          <c:symbol val="none"/>
        </c:marker>
      </c:pivotFmt>
      <c:pivotFmt>
        <c:idx val="178"/>
        <c:marker>
          <c:symbol val="none"/>
        </c:marker>
      </c:pivotFmt>
      <c:pivotFmt>
        <c:idx val="179"/>
        <c:marker>
          <c:symbol val="none"/>
        </c:marker>
      </c:pivotFmt>
      <c:pivotFmt>
        <c:idx val="180"/>
        <c:marker>
          <c:symbol val="none"/>
        </c:marker>
      </c:pivotFmt>
      <c:pivotFmt>
        <c:idx val="181"/>
        <c:marker>
          <c:symbol val="none"/>
        </c:marker>
      </c:pivotFmt>
      <c:pivotFmt>
        <c:idx val="182"/>
        <c:marker>
          <c:symbol val="none"/>
        </c:marker>
      </c:pivotFmt>
      <c:pivotFmt>
        <c:idx val="183"/>
        <c:marker>
          <c:symbol val="none"/>
        </c:marker>
      </c:pivotFmt>
      <c:pivotFmt>
        <c:idx val="184"/>
        <c:marker>
          <c:symbol val="none"/>
        </c:marker>
      </c:pivotFmt>
      <c:pivotFmt>
        <c:idx val="185"/>
        <c:marker>
          <c:symbol val="none"/>
        </c:marker>
      </c:pivotFmt>
      <c:pivotFmt>
        <c:idx val="186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Arkusz1!$BT$3</c:f>
              <c:strCache>
                <c:ptCount val="1"/>
                <c:pt idx="0">
                  <c:v>Suma</c:v>
                </c:pt>
              </c:strCache>
            </c:strRef>
          </c:tx>
          <c:trendline>
            <c:trendlineType val="linear"/>
          </c:trendline>
          <c:cat>
            <c:strRef>
              <c:f>Arkusz1!$BS$4:$BS$1665</c:f>
              <c:strCache>
                <c:ptCount val="1661"/>
                <c:pt idx="0">
                  <c:v>780</c:v>
                </c:pt>
                <c:pt idx="1">
                  <c:v>789</c:v>
                </c:pt>
                <c:pt idx="2">
                  <c:v>806</c:v>
                </c:pt>
                <c:pt idx="3">
                  <c:v>816</c:v>
                </c:pt>
                <c:pt idx="4">
                  <c:v>822</c:v>
                </c:pt>
                <c:pt idx="5">
                  <c:v>825</c:v>
                </c:pt>
                <c:pt idx="6">
                  <c:v>834</c:v>
                </c:pt>
                <c:pt idx="7">
                  <c:v>845</c:v>
                </c:pt>
                <c:pt idx="8">
                  <c:v>851</c:v>
                </c:pt>
                <c:pt idx="9">
                  <c:v>861</c:v>
                </c:pt>
                <c:pt idx="10">
                  <c:v>864</c:v>
                </c:pt>
                <c:pt idx="11">
                  <c:v>865</c:v>
                </c:pt>
                <c:pt idx="12">
                  <c:v>873</c:v>
                </c:pt>
                <c:pt idx="13">
                  <c:v>878</c:v>
                </c:pt>
                <c:pt idx="14">
                  <c:v>885</c:v>
                </c:pt>
                <c:pt idx="15">
                  <c:v>886</c:v>
                </c:pt>
                <c:pt idx="16">
                  <c:v>888</c:v>
                </c:pt>
                <c:pt idx="17">
                  <c:v>891</c:v>
                </c:pt>
                <c:pt idx="18">
                  <c:v>892</c:v>
                </c:pt>
                <c:pt idx="19">
                  <c:v>893</c:v>
                </c:pt>
                <c:pt idx="20">
                  <c:v>895</c:v>
                </c:pt>
                <c:pt idx="21">
                  <c:v>897</c:v>
                </c:pt>
                <c:pt idx="22">
                  <c:v>898</c:v>
                </c:pt>
                <c:pt idx="23">
                  <c:v>899</c:v>
                </c:pt>
                <c:pt idx="24">
                  <c:v>901</c:v>
                </c:pt>
                <c:pt idx="25">
                  <c:v>904</c:v>
                </c:pt>
                <c:pt idx="26">
                  <c:v>906</c:v>
                </c:pt>
                <c:pt idx="27">
                  <c:v>907</c:v>
                </c:pt>
                <c:pt idx="28">
                  <c:v>911</c:v>
                </c:pt>
                <c:pt idx="29">
                  <c:v>913</c:v>
                </c:pt>
                <c:pt idx="30">
                  <c:v>916</c:v>
                </c:pt>
                <c:pt idx="31">
                  <c:v>920</c:v>
                </c:pt>
                <c:pt idx="32">
                  <c:v>921</c:v>
                </c:pt>
                <c:pt idx="33">
                  <c:v>923</c:v>
                </c:pt>
                <c:pt idx="34">
                  <c:v>924</c:v>
                </c:pt>
                <c:pt idx="35">
                  <c:v>926</c:v>
                </c:pt>
                <c:pt idx="36">
                  <c:v>929</c:v>
                </c:pt>
                <c:pt idx="37">
                  <c:v>930</c:v>
                </c:pt>
                <c:pt idx="38">
                  <c:v>931</c:v>
                </c:pt>
                <c:pt idx="39">
                  <c:v>937</c:v>
                </c:pt>
                <c:pt idx="40">
                  <c:v>938</c:v>
                </c:pt>
                <c:pt idx="41">
                  <c:v>942</c:v>
                </c:pt>
                <c:pt idx="42">
                  <c:v>943</c:v>
                </c:pt>
                <c:pt idx="43">
                  <c:v>944</c:v>
                </c:pt>
                <c:pt idx="44">
                  <c:v>946</c:v>
                </c:pt>
                <c:pt idx="45">
                  <c:v>947</c:v>
                </c:pt>
                <c:pt idx="46">
                  <c:v>948</c:v>
                </c:pt>
                <c:pt idx="47">
                  <c:v>950</c:v>
                </c:pt>
                <c:pt idx="48">
                  <c:v>951</c:v>
                </c:pt>
                <c:pt idx="49">
                  <c:v>954</c:v>
                </c:pt>
                <c:pt idx="50">
                  <c:v>955</c:v>
                </c:pt>
                <c:pt idx="51">
                  <c:v>956</c:v>
                </c:pt>
                <c:pt idx="52">
                  <c:v>960</c:v>
                </c:pt>
                <c:pt idx="53">
                  <c:v>961</c:v>
                </c:pt>
                <c:pt idx="54">
                  <c:v>963</c:v>
                </c:pt>
                <c:pt idx="55">
                  <c:v>964</c:v>
                </c:pt>
                <c:pt idx="56">
                  <c:v>965</c:v>
                </c:pt>
                <c:pt idx="57">
                  <c:v>967</c:v>
                </c:pt>
                <c:pt idx="58">
                  <c:v>972</c:v>
                </c:pt>
                <c:pt idx="59">
                  <c:v>973</c:v>
                </c:pt>
                <c:pt idx="60">
                  <c:v>974</c:v>
                </c:pt>
                <c:pt idx="61">
                  <c:v>975</c:v>
                </c:pt>
                <c:pt idx="62">
                  <c:v>976</c:v>
                </c:pt>
                <c:pt idx="63">
                  <c:v>977</c:v>
                </c:pt>
                <c:pt idx="64">
                  <c:v>978</c:v>
                </c:pt>
                <c:pt idx="65">
                  <c:v>980</c:v>
                </c:pt>
                <c:pt idx="66">
                  <c:v>981</c:v>
                </c:pt>
                <c:pt idx="67">
                  <c:v>982</c:v>
                </c:pt>
                <c:pt idx="68">
                  <c:v>983</c:v>
                </c:pt>
                <c:pt idx="69">
                  <c:v>984</c:v>
                </c:pt>
                <c:pt idx="70">
                  <c:v>985</c:v>
                </c:pt>
                <c:pt idx="71">
                  <c:v>986</c:v>
                </c:pt>
                <c:pt idx="72">
                  <c:v>987</c:v>
                </c:pt>
                <c:pt idx="73">
                  <c:v>988</c:v>
                </c:pt>
                <c:pt idx="74">
                  <c:v>989</c:v>
                </c:pt>
                <c:pt idx="75">
                  <c:v>990</c:v>
                </c:pt>
                <c:pt idx="76">
                  <c:v>991</c:v>
                </c:pt>
                <c:pt idx="77">
                  <c:v>992</c:v>
                </c:pt>
                <c:pt idx="78">
                  <c:v>994</c:v>
                </c:pt>
                <c:pt idx="79">
                  <c:v>995</c:v>
                </c:pt>
                <c:pt idx="80">
                  <c:v>997</c:v>
                </c:pt>
                <c:pt idx="81">
                  <c:v>998</c:v>
                </c:pt>
                <c:pt idx="82">
                  <c:v>999</c:v>
                </c:pt>
                <c:pt idx="83">
                  <c:v>1000</c:v>
                </c:pt>
                <c:pt idx="84">
                  <c:v>1001</c:v>
                </c:pt>
                <c:pt idx="85">
                  <c:v>1002</c:v>
                </c:pt>
                <c:pt idx="86">
                  <c:v>1003</c:v>
                </c:pt>
                <c:pt idx="87">
                  <c:v>1004</c:v>
                </c:pt>
                <c:pt idx="88">
                  <c:v>1005</c:v>
                </c:pt>
                <c:pt idx="89">
                  <c:v>1007</c:v>
                </c:pt>
                <c:pt idx="90">
                  <c:v>1008</c:v>
                </c:pt>
                <c:pt idx="91">
                  <c:v>1009</c:v>
                </c:pt>
                <c:pt idx="92">
                  <c:v>1010</c:v>
                </c:pt>
                <c:pt idx="93">
                  <c:v>1011</c:v>
                </c:pt>
                <c:pt idx="94">
                  <c:v>1012</c:v>
                </c:pt>
                <c:pt idx="95">
                  <c:v>1013</c:v>
                </c:pt>
                <c:pt idx="96">
                  <c:v>1015</c:v>
                </c:pt>
                <c:pt idx="97">
                  <c:v>1016</c:v>
                </c:pt>
                <c:pt idx="98">
                  <c:v>1017</c:v>
                </c:pt>
                <c:pt idx="99">
                  <c:v>1018</c:v>
                </c:pt>
                <c:pt idx="100">
                  <c:v>1021</c:v>
                </c:pt>
                <c:pt idx="101">
                  <c:v>1022</c:v>
                </c:pt>
                <c:pt idx="102">
                  <c:v>1023</c:v>
                </c:pt>
                <c:pt idx="103">
                  <c:v>1024</c:v>
                </c:pt>
                <c:pt idx="104">
                  <c:v>1026</c:v>
                </c:pt>
                <c:pt idx="105">
                  <c:v>1027</c:v>
                </c:pt>
                <c:pt idx="106">
                  <c:v>1028</c:v>
                </c:pt>
                <c:pt idx="107">
                  <c:v>1029</c:v>
                </c:pt>
                <c:pt idx="108">
                  <c:v>1030</c:v>
                </c:pt>
                <c:pt idx="109">
                  <c:v>1031</c:v>
                </c:pt>
                <c:pt idx="110">
                  <c:v>1032</c:v>
                </c:pt>
                <c:pt idx="111">
                  <c:v>1033</c:v>
                </c:pt>
                <c:pt idx="112">
                  <c:v>1034</c:v>
                </c:pt>
                <c:pt idx="113">
                  <c:v>1038</c:v>
                </c:pt>
                <c:pt idx="114">
                  <c:v>1039</c:v>
                </c:pt>
                <c:pt idx="115">
                  <c:v>1040</c:v>
                </c:pt>
                <c:pt idx="116">
                  <c:v>1041</c:v>
                </c:pt>
                <c:pt idx="117">
                  <c:v>1043</c:v>
                </c:pt>
                <c:pt idx="118">
                  <c:v>1044</c:v>
                </c:pt>
                <c:pt idx="119">
                  <c:v>1045</c:v>
                </c:pt>
                <c:pt idx="120">
                  <c:v>1047</c:v>
                </c:pt>
                <c:pt idx="121">
                  <c:v>1048</c:v>
                </c:pt>
                <c:pt idx="122">
                  <c:v>1050</c:v>
                </c:pt>
                <c:pt idx="123">
                  <c:v>1052</c:v>
                </c:pt>
                <c:pt idx="124">
                  <c:v>1053</c:v>
                </c:pt>
                <c:pt idx="125">
                  <c:v>1054</c:v>
                </c:pt>
                <c:pt idx="126">
                  <c:v>1055</c:v>
                </c:pt>
                <c:pt idx="127">
                  <c:v>1056</c:v>
                </c:pt>
                <c:pt idx="128">
                  <c:v>1057</c:v>
                </c:pt>
                <c:pt idx="129">
                  <c:v>1058</c:v>
                </c:pt>
                <c:pt idx="130">
                  <c:v>1059</c:v>
                </c:pt>
                <c:pt idx="131">
                  <c:v>1060</c:v>
                </c:pt>
                <c:pt idx="132">
                  <c:v>1061</c:v>
                </c:pt>
                <c:pt idx="133">
                  <c:v>1062</c:v>
                </c:pt>
                <c:pt idx="134">
                  <c:v>1063</c:v>
                </c:pt>
                <c:pt idx="135">
                  <c:v>1065</c:v>
                </c:pt>
                <c:pt idx="136">
                  <c:v>1066</c:v>
                </c:pt>
                <c:pt idx="137">
                  <c:v>1067</c:v>
                </c:pt>
                <c:pt idx="138">
                  <c:v>1068</c:v>
                </c:pt>
                <c:pt idx="139">
                  <c:v>1069</c:v>
                </c:pt>
                <c:pt idx="140">
                  <c:v>1071</c:v>
                </c:pt>
                <c:pt idx="141">
                  <c:v>1072</c:v>
                </c:pt>
                <c:pt idx="142">
                  <c:v>1074</c:v>
                </c:pt>
                <c:pt idx="143">
                  <c:v>1077</c:v>
                </c:pt>
                <c:pt idx="144">
                  <c:v>1078</c:v>
                </c:pt>
                <c:pt idx="145">
                  <c:v>1079</c:v>
                </c:pt>
                <c:pt idx="146">
                  <c:v>1080</c:v>
                </c:pt>
                <c:pt idx="147">
                  <c:v>1081</c:v>
                </c:pt>
                <c:pt idx="148">
                  <c:v>1083</c:v>
                </c:pt>
                <c:pt idx="149">
                  <c:v>1085</c:v>
                </c:pt>
                <c:pt idx="150">
                  <c:v>1086</c:v>
                </c:pt>
                <c:pt idx="151">
                  <c:v>1088</c:v>
                </c:pt>
                <c:pt idx="152">
                  <c:v>1089</c:v>
                </c:pt>
                <c:pt idx="153">
                  <c:v>1090</c:v>
                </c:pt>
                <c:pt idx="154">
                  <c:v>1091</c:v>
                </c:pt>
                <c:pt idx="155">
                  <c:v>1092</c:v>
                </c:pt>
                <c:pt idx="156">
                  <c:v>1093</c:v>
                </c:pt>
                <c:pt idx="157">
                  <c:v>1094</c:v>
                </c:pt>
                <c:pt idx="158">
                  <c:v>1096</c:v>
                </c:pt>
                <c:pt idx="159">
                  <c:v>1098</c:v>
                </c:pt>
                <c:pt idx="160">
                  <c:v>1099</c:v>
                </c:pt>
                <c:pt idx="161">
                  <c:v>1100</c:v>
                </c:pt>
                <c:pt idx="162">
                  <c:v>1102</c:v>
                </c:pt>
                <c:pt idx="163">
                  <c:v>1103</c:v>
                </c:pt>
                <c:pt idx="164">
                  <c:v>1104</c:v>
                </c:pt>
                <c:pt idx="165">
                  <c:v>1105</c:v>
                </c:pt>
                <c:pt idx="166">
                  <c:v>1106</c:v>
                </c:pt>
                <c:pt idx="167">
                  <c:v>1107</c:v>
                </c:pt>
                <c:pt idx="168">
                  <c:v>1108</c:v>
                </c:pt>
                <c:pt idx="169">
                  <c:v>1110</c:v>
                </c:pt>
                <c:pt idx="170">
                  <c:v>1111</c:v>
                </c:pt>
                <c:pt idx="171">
                  <c:v>1112</c:v>
                </c:pt>
                <c:pt idx="172">
                  <c:v>1113</c:v>
                </c:pt>
                <c:pt idx="173">
                  <c:v>1114</c:v>
                </c:pt>
                <c:pt idx="174">
                  <c:v>1115</c:v>
                </c:pt>
                <c:pt idx="175">
                  <c:v>1117</c:v>
                </c:pt>
                <c:pt idx="176">
                  <c:v>1118</c:v>
                </c:pt>
                <c:pt idx="177">
                  <c:v>1119</c:v>
                </c:pt>
                <c:pt idx="178">
                  <c:v>1120</c:v>
                </c:pt>
                <c:pt idx="179">
                  <c:v>1121</c:v>
                </c:pt>
                <c:pt idx="180">
                  <c:v>1122</c:v>
                </c:pt>
                <c:pt idx="181">
                  <c:v>1123</c:v>
                </c:pt>
                <c:pt idx="182">
                  <c:v>1124</c:v>
                </c:pt>
                <c:pt idx="183">
                  <c:v>1125</c:v>
                </c:pt>
                <c:pt idx="184">
                  <c:v>1126</c:v>
                </c:pt>
                <c:pt idx="185">
                  <c:v>1127</c:v>
                </c:pt>
                <c:pt idx="186">
                  <c:v>1129</c:v>
                </c:pt>
                <c:pt idx="187">
                  <c:v>1130</c:v>
                </c:pt>
                <c:pt idx="188">
                  <c:v>1131</c:v>
                </c:pt>
                <c:pt idx="189">
                  <c:v>1132</c:v>
                </c:pt>
                <c:pt idx="190">
                  <c:v>1133</c:v>
                </c:pt>
                <c:pt idx="191">
                  <c:v>1134</c:v>
                </c:pt>
                <c:pt idx="192">
                  <c:v>1135</c:v>
                </c:pt>
                <c:pt idx="193">
                  <c:v>1136</c:v>
                </c:pt>
                <c:pt idx="194">
                  <c:v>1137</c:v>
                </c:pt>
                <c:pt idx="195">
                  <c:v>1138</c:v>
                </c:pt>
                <c:pt idx="196">
                  <c:v>1139</c:v>
                </c:pt>
                <c:pt idx="197">
                  <c:v>1141</c:v>
                </c:pt>
                <c:pt idx="198">
                  <c:v>1142</c:v>
                </c:pt>
                <c:pt idx="199">
                  <c:v>1143</c:v>
                </c:pt>
                <c:pt idx="200">
                  <c:v>1144</c:v>
                </c:pt>
                <c:pt idx="201">
                  <c:v>1145</c:v>
                </c:pt>
                <c:pt idx="202">
                  <c:v>1146</c:v>
                </c:pt>
                <c:pt idx="203">
                  <c:v>1147</c:v>
                </c:pt>
                <c:pt idx="204">
                  <c:v>1148</c:v>
                </c:pt>
                <c:pt idx="205">
                  <c:v>1149</c:v>
                </c:pt>
                <c:pt idx="206">
                  <c:v>1151</c:v>
                </c:pt>
                <c:pt idx="207">
                  <c:v>1152</c:v>
                </c:pt>
                <c:pt idx="208">
                  <c:v>1153</c:v>
                </c:pt>
                <c:pt idx="209">
                  <c:v>1154</c:v>
                </c:pt>
                <c:pt idx="210">
                  <c:v>1155</c:v>
                </c:pt>
                <c:pt idx="211">
                  <c:v>1156</c:v>
                </c:pt>
                <c:pt idx="212">
                  <c:v>1157</c:v>
                </c:pt>
                <c:pt idx="213">
                  <c:v>1158</c:v>
                </c:pt>
                <c:pt idx="214">
                  <c:v>1159</c:v>
                </c:pt>
                <c:pt idx="215">
                  <c:v>1160</c:v>
                </c:pt>
                <c:pt idx="216">
                  <c:v>1161</c:v>
                </c:pt>
                <c:pt idx="217">
                  <c:v>1162</c:v>
                </c:pt>
                <c:pt idx="218">
                  <c:v>1163</c:v>
                </c:pt>
                <c:pt idx="219">
                  <c:v>1164</c:v>
                </c:pt>
                <c:pt idx="220">
                  <c:v>1165</c:v>
                </c:pt>
                <c:pt idx="221">
                  <c:v>1166</c:v>
                </c:pt>
                <c:pt idx="222">
                  <c:v>1167</c:v>
                </c:pt>
                <c:pt idx="223">
                  <c:v>1168</c:v>
                </c:pt>
                <c:pt idx="224">
                  <c:v>1169</c:v>
                </c:pt>
                <c:pt idx="225">
                  <c:v>1170</c:v>
                </c:pt>
                <c:pt idx="226">
                  <c:v>1171</c:v>
                </c:pt>
                <c:pt idx="227">
                  <c:v>1172</c:v>
                </c:pt>
                <c:pt idx="228">
                  <c:v>1173</c:v>
                </c:pt>
                <c:pt idx="229">
                  <c:v>1174</c:v>
                </c:pt>
                <c:pt idx="230">
                  <c:v>1175</c:v>
                </c:pt>
                <c:pt idx="231">
                  <c:v>1176</c:v>
                </c:pt>
                <c:pt idx="232">
                  <c:v>1177</c:v>
                </c:pt>
                <c:pt idx="233">
                  <c:v>1178</c:v>
                </c:pt>
                <c:pt idx="234">
                  <c:v>1179</c:v>
                </c:pt>
                <c:pt idx="235">
                  <c:v>1180</c:v>
                </c:pt>
                <c:pt idx="236">
                  <c:v>1181</c:v>
                </c:pt>
                <c:pt idx="237">
                  <c:v>1182</c:v>
                </c:pt>
                <c:pt idx="238">
                  <c:v>1183</c:v>
                </c:pt>
                <c:pt idx="239">
                  <c:v>1184</c:v>
                </c:pt>
                <c:pt idx="240">
                  <c:v>1185</c:v>
                </c:pt>
                <c:pt idx="241">
                  <c:v>1186</c:v>
                </c:pt>
                <c:pt idx="242">
                  <c:v>1187</c:v>
                </c:pt>
                <c:pt idx="243">
                  <c:v>1188</c:v>
                </c:pt>
                <c:pt idx="244">
                  <c:v>1189</c:v>
                </c:pt>
                <c:pt idx="245">
                  <c:v>1190</c:v>
                </c:pt>
                <c:pt idx="246">
                  <c:v>1191</c:v>
                </c:pt>
                <c:pt idx="247">
                  <c:v>1192</c:v>
                </c:pt>
                <c:pt idx="248">
                  <c:v>1193</c:v>
                </c:pt>
                <c:pt idx="249">
                  <c:v>1194</c:v>
                </c:pt>
                <c:pt idx="250">
                  <c:v>1195</c:v>
                </c:pt>
                <c:pt idx="251">
                  <c:v>1196</c:v>
                </c:pt>
                <c:pt idx="252">
                  <c:v>1197</c:v>
                </c:pt>
                <c:pt idx="253">
                  <c:v>1198</c:v>
                </c:pt>
                <c:pt idx="254">
                  <c:v>1199</c:v>
                </c:pt>
                <c:pt idx="255">
                  <c:v>1200</c:v>
                </c:pt>
                <c:pt idx="256">
                  <c:v>1201</c:v>
                </c:pt>
                <c:pt idx="257">
                  <c:v>1202</c:v>
                </c:pt>
                <c:pt idx="258">
                  <c:v>1203</c:v>
                </c:pt>
                <c:pt idx="259">
                  <c:v>1204</c:v>
                </c:pt>
                <c:pt idx="260">
                  <c:v>1205</c:v>
                </c:pt>
                <c:pt idx="261">
                  <c:v>1206</c:v>
                </c:pt>
                <c:pt idx="262">
                  <c:v>1207</c:v>
                </c:pt>
                <c:pt idx="263">
                  <c:v>1208</c:v>
                </c:pt>
                <c:pt idx="264">
                  <c:v>1209</c:v>
                </c:pt>
                <c:pt idx="265">
                  <c:v>1210</c:v>
                </c:pt>
                <c:pt idx="266">
                  <c:v>1211</c:v>
                </c:pt>
                <c:pt idx="267">
                  <c:v>1212</c:v>
                </c:pt>
                <c:pt idx="268">
                  <c:v>1213</c:v>
                </c:pt>
                <c:pt idx="269">
                  <c:v>1214</c:v>
                </c:pt>
                <c:pt idx="270">
                  <c:v>1215</c:v>
                </c:pt>
                <c:pt idx="271">
                  <c:v>1216</c:v>
                </c:pt>
                <c:pt idx="272">
                  <c:v>1217</c:v>
                </c:pt>
                <c:pt idx="273">
                  <c:v>1218</c:v>
                </c:pt>
                <c:pt idx="274">
                  <c:v>1219</c:v>
                </c:pt>
                <c:pt idx="275">
                  <c:v>1220</c:v>
                </c:pt>
                <c:pt idx="276">
                  <c:v>1221</c:v>
                </c:pt>
                <c:pt idx="277">
                  <c:v>1222</c:v>
                </c:pt>
                <c:pt idx="278">
                  <c:v>1223</c:v>
                </c:pt>
                <c:pt idx="279">
                  <c:v>1224</c:v>
                </c:pt>
                <c:pt idx="280">
                  <c:v>1225</c:v>
                </c:pt>
                <c:pt idx="281">
                  <c:v>1226</c:v>
                </c:pt>
                <c:pt idx="282">
                  <c:v>1227</c:v>
                </c:pt>
                <c:pt idx="283">
                  <c:v>1228</c:v>
                </c:pt>
                <c:pt idx="284">
                  <c:v>1230</c:v>
                </c:pt>
                <c:pt idx="285">
                  <c:v>1231</c:v>
                </c:pt>
                <c:pt idx="286">
                  <c:v>1232</c:v>
                </c:pt>
                <c:pt idx="287">
                  <c:v>1233</c:v>
                </c:pt>
                <c:pt idx="288">
                  <c:v>1234</c:v>
                </c:pt>
                <c:pt idx="289">
                  <c:v>1235</c:v>
                </c:pt>
                <c:pt idx="290">
                  <c:v>1236</c:v>
                </c:pt>
                <c:pt idx="291">
                  <c:v>1237</c:v>
                </c:pt>
                <c:pt idx="292">
                  <c:v>1238</c:v>
                </c:pt>
                <c:pt idx="293">
                  <c:v>1239</c:v>
                </c:pt>
                <c:pt idx="294">
                  <c:v>1240</c:v>
                </c:pt>
                <c:pt idx="295">
                  <c:v>1241</c:v>
                </c:pt>
                <c:pt idx="296">
                  <c:v>1242</c:v>
                </c:pt>
                <c:pt idx="297">
                  <c:v>1243</c:v>
                </c:pt>
                <c:pt idx="298">
                  <c:v>1244</c:v>
                </c:pt>
                <c:pt idx="299">
                  <c:v>1245</c:v>
                </c:pt>
                <c:pt idx="300">
                  <c:v>1246</c:v>
                </c:pt>
                <c:pt idx="301">
                  <c:v>1247</c:v>
                </c:pt>
                <c:pt idx="302">
                  <c:v>1248</c:v>
                </c:pt>
                <c:pt idx="303">
                  <c:v>1249</c:v>
                </c:pt>
                <c:pt idx="304">
                  <c:v>1250</c:v>
                </c:pt>
                <c:pt idx="305">
                  <c:v>1251</c:v>
                </c:pt>
                <c:pt idx="306">
                  <c:v>1252</c:v>
                </c:pt>
                <c:pt idx="307">
                  <c:v>1253</c:v>
                </c:pt>
                <c:pt idx="308">
                  <c:v>1254</c:v>
                </c:pt>
                <c:pt idx="309">
                  <c:v>1255</c:v>
                </c:pt>
                <c:pt idx="310">
                  <c:v>1256</c:v>
                </c:pt>
                <c:pt idx="311">
                  <c:v>1257</c:v>
                </c:pt>
                <c:pt idx="312">
                  <c:v>1258</c:v>
                </c:pt>
                <c:pt idx="313">
                  <c:v>1259</c:v>
                </c:pt>
                <c:pt idx="314">
                  <c:v>1260</c:v>
                </c:pt>
                <c:pt idx="315">
                  <c:v>1261</c:v>
                </c:pt>
                <c:pt idx="316">
                  <c:v>1262</c:v>
                </c:pt>
                <c:pt idx="317">
                  <c:v>1263</c:v>
                </c:pt>
                <c:pt idx="318">
                  <c:v>1264</c:v>
                </c:pt>
                <c:pt idx="319">
                  <c:v>1265</c:v>
                </c:pt>
                <c:pt idx="320">
                  <c:v>1266</c:v>
                </c:pt>
                <c:pt idx="321">
                  <c:v>1267</c:v>
                </c:pt>
                <c:pt idx="322">
                  <c:v>1268</c:v>
                </c:pt>
                <c:pt idx="323">
                  <c:v>1269</c:v>
                </c:pt>
                <c:pt idx="324">
                  <c:v>1270</c:v>
                </c:pt>
                <c:pt idx="325">
                  <c:v>1271</c:v>
                </c:pt>
                <c:pt idx="326">
                  <c:v>1272</c:v>
                </c:pt>
                <c:pt idx="327">
                  <c:v>1273</c:v>
                </c:pt>
                <c:pt idx="328">
                  <c:v>1274</c:v>
                </c:pt>
                <c:pt idx="329">
                  <c:v>1275</c:v>
                </c:pt>
                <c:pt idx="330">
                  <c:v>1276</c:v>
                </c:pt>
                <c:pt idx="331">
                  <c:v>1277</c:v>
                </c:pt>
                <c:pt idx="332">
                  <c:v>1278</c:v>
                </c:pt>
                <c:pt idx="333">
                  <c:v>1279</c:v>
                </c:pt>
                <c:pt idx="334">
                  <c:v>1280</c:v>
                </c:pt>
                <c:pt idx="335">
                  <c:v>1281</c:v>
                </c:pt>
                <c:pt idx="336">
                  <c:v>1282</c:v>
                </c:pt>
                <c:pt idx="337">
                  <c:v>1283</c:v>
                </c:pt>
                <c:pt idx="338">
                  <c:v>1284</c:v>
                </c:pt>
                <c:pt idx="339">
                  <c:v>1285</c:v>
                </c:pt>
                <c:pt idx="340">
                  <c:v>1286</c:v>
                </c:pt>
                <c:pt idx="341">
                  <c:v>1287</c:v>
                </c:pt>
                <c:pt idx="342">
                  <c:v>1288</c:v>
                </c:pt>
                <c:pt idx="343">
                  <c:v>1289</c:v>
                </c:pt>
                <c:pt idx="344">
                  <c:v>1290</c:v>
                </c:pt>
                <c:pt idx="345">
                  <c:v>1291</c:v>
                </c:pt>
                <c:pt idx="346">
                  <c:v>1292</c:v>
                </c:pt>
                <c:pt idx="347">
                  <c:v>1293</c:v>
                </c:pt>
                <c:pt idx="348">
                  <c:v>1294</c:v>
                </c:pt>
                <c:pt idx="349">
                  <c:v>1295</c:v>
                </c:pt>
                <c:pt idx="350">
                  <c:v>1296</c:v>
                </c:pt>
                <c:pt idx="351">
                  <c:v>1297</c:v>
                </c:pt>
                <c:pt idx="352">
                  <c:v>1298</c:v>
                </c:pt>
                <c:pt idx="353">
                  <c:v>1299</c:v>
                </c:pt>
                <c:pt idx="354">
                  <c:v>1300</c:v>
                </c:pt>
                <c:pt idx="355">
                  <c:v>1301</c:v>
                </c:pt>
                <c:pt idx="356">
                  <c:v>1302</c:v>
                </c:pt>
                <c:pt idx="357">
                  <c:v>1303</c:v>
                </c:pt>
                <c:pt idx="358">
                  <c:v>1304</c:v>
                </c:pt>
                <c:pt idx="359">
                  <c:v>1305</c:v>
                </c:pt>
                <c:pt idx="360">
                  <c:v>1306</c:v>
                </c:pt>
                <c:pt idx="361">
                  <c:v>1307</c:v>
                </c:pt>
                <c:pt idx="362">
                  <c:v>1308</c:v>
                </c:pt>
                <c:pt idx="363">
                  <c:v>1309</c:v>
                </c:pt>
                <c:pt idx="364">
                  <c:v>1310</c:v>
                </c:pt>
                <c:pt idx="365">
                  <c:v>1311</c:v>
                </c:pt>
                <c:pt idx="366">
                  <c:v>1312</c:v>
                </c:pt>
                <c:pt idx="367">
                  <c:v>1313</c:v>
                </c:pt>
                <c:pt idx="368">
                  <c:v>1314</c:v>
                </c:pt>
                <c:pt idx="369">
                  <c:v>1315</c:v>
                </c:pt>
                <c:pt idx="370">
                  <c:v>1316</c:v>
                </c:pt>
                <c:pt idx="371">
                  <c:v>1317</c:v>
                </c:pt>
                <c:pt idx="372">
                  <c:v>1318</c:v>
                </c:pt>
                <c:pt idx="373">
                  <c:v>1319</c:v>
                </c:pt>
                <c:pt idx="374">
                  <c:v>1320</c:v>
                </c:pt>
                <c:pt idx="375">
                  <c:v>1321</c:v>
                </c:pt>
                <c:pt idx="376">
                  <c:v>1322</c:v>
                </c:pt>
                <c:pt idx="377">
                  <c:v>1323</c:v>
                </c:pt>
                <c:pt idx="378">
                  <c:v>1324</c:v>
                </c:pt>
                <c:pt idx="379">
                  <c:v>1325</c:v>
                </c:pt>
                <c:pt idx="380">
                  <c:v>1326</c:v>
                </c:pt>
                <c:pt idx="381">
                  <c:v>1327</c:v>
                </c:pt>
                <c:pt idx="382">
                  <c:v>1328</c:v>
                </c:pt>
                <c:pt idx="383">
                  <c:v>1329</c:v>
                </c:pt>
                <c:pt idx="384">
                  <c:v>1330</c:v>
                </c:pt>
                <c:pt idx="385">
                  <c:v>1331</c:v>
                </c:pt>
                <c:pt idx="386">
                  <c:v>1332</c:v>
                </c:pt>
                <c:pt idx="387">
                  <c:v>1333</c:v>
                </c:pt>
                <c:pt idx="388">
                  <c:v>1334</c:v>
                </c:pt>
                <c:pt idx="389">
                  <c:v>1335</c:v>
                </c:pt>
                <c:pt idx="390">
                  <c:v>1336</c:v>
                </c:pt>
                <c:pt idx="391">
                  <c:v>1337</c:v>
                </c:pt>
                <c:pt idx="392">
                  <c:v>1338</c:v>
                </c:pt>
                <c:pt idx="393">
                  <c:v>1339</c:v>
                </c:pt>
                <c:pt idx="394">
                  <c:v>1340</c:v>
                </c:pt>
                <c:pt idx="395">
                  <c:v>1341</c:v>
                </c:pt>
                <c:pt idx="396">
                  <c:v>1342</c:v>
                </c:pt>
                <c:pt idx="397">
                  <c:v>1343</c:v>
                </c:pt>
                <c:pt idx="398">
                  <c:v>1344</c:v>
                </c:pt>
                <c:pt idx="399">
                  <c:v>1345</c:v>
                </c:pt>
                <c:pt idx="400">
                  <c:v>1346</c:v>
                </c:pt>
                <c:pt idx="401">
                  <c:v>1347</c:v>
                </c:pt>
                <c:pt idx="402">
                  <c:v>1348</c:v>
                </c:pt>
                <c:pt idx="403">
                  <c:v>1349</c:v>
                </c:pt>
                <c:pt idx="404">
                  <c:v>1350</c:v>
                </c:pt>
                <c:pt idx="405">
                  <c:v>1351</c:v>
                </c:pt>
                <c:pt idx="406">
                  <c:v>1352</c:v>
                </c:pt>
                <c:pt idx="407">
                  <c:v>1353</c:v>
                </c:pt>
                <c:pt idx="408">
                  <c:v>1354</c:v>
                </c:pt>
                <c:pt idx="409">
                  <c:v>1355</c:v>
                </c:pt>
                <c:pt idx="410">
                  <c:v>1356</c:v>
                </c:pt>
                <c:pt idx="411">
                  <c:v>1357</c:v>
                </c:pt>
                <c:pt idx="412">
                  <c:v>1358</c:v>
                </c:pt>
                <c:pt idx="413">
                  <c:v>1359</c:v>
                </c:pt>
                <c:pt idx="414">
                  <c:v>1360</c:v>
                </c:pt>
                <c:pt idx="415">
                  <c:v>1361</c:v>
                </c:pt>
                <c:pt idx="416">
                  <c:v>1362</c:v>
                </c:pt>
                <c:pt idx="417">
                  <c:v>1363</c:v>
                </c:pt>
                <c:pt idx="418">
                  <c:v>1364</c:v>
                </c:pt>
                <c:pt idx="419">
                  <c:v>1365</c:v>
                </c:pt>
                <c:pt idx="420">
                  <c:v>1366</c:v>
                </c:pt>
                <c:pt idx="421">
                  <c:v>1367</c:v>
                </c:pt>
                <c:pt idx="422">
                  <c:v>1368</c:v>
                </c:pt>
                <c:pt idx="423">
                  <c:v>1369</c:v>
                </c:pt>
                <c:pt idx="424">
                  <c:v>1370</c:v>
                </c:pt>
                <c:pt idx="425">
                  <c:v>1371</c:v>
                </c:pt>
                <c:pt idx="426">
                  <c:v>1372</c:v>
                </c:pt>
                <c:pt idx="427">
                  <c:v>1373</c:v>
                </c:pt>
                <c:pt idx="428">
                  <c:v>1374</c:v>
                </c:pt>
                <c:pt idx="429">
                  <c:v>1375</c:v>
                </c:pt>
                <c:pt idx="430">
                  <c:v>1376</c:v>
                </c:pt>
                <c:pt idx="431">
                  <c:v>1377</c:v>
                </c:pt>
                <c:pt idx="432">
                  <c:v>1378</c:v>
                </c:pt>
                <c:pt idx="433">
                  <c:v>1379</c:v>
                </c:pt>
                <c:pt idx="434">
                  <c:v>1380</c:v>
                </c:pt>
                <c:pt idx="435">
                  <c:v>1381</c:v>
                </c:pt>
                <c:pt idx="436">
                  <c:v>1382</c:v>
                </c:pt>
                <c:pt idx="437">
                  <c:v>1383</c:v>
                </c:pt>
                <c:pt idx="438">
                  <c:v>1384</c:v>
                </c:pt>
                <c:pt idx="439">
                  <c:v>1385</c:v>
                </c:pt>
                <c:pt idx="440">
                  <c:v>1386</c:v>
                </c:pt>
                <c:pt idx="441">
                  <c:v>1387</c:v>
                </c:pt>
                <c:pt idx="442">
                  <c:v>1388</c:v>
                </c:pt>
                <c:pt idx="443">
                  <c:v>1389</c:v>
                </c:pt>
                <c:pt idx="444">
                  <c:v>1390</c:v>
                </c:pt>
                <c:pt idx="445">
                  <c:v>1391</c:v>
                </c:pt>
                <c:pt idx="446">
                  <c:v>1392</c:v>
                </c:pt>
                <c:pt idx="447">
                  <c:v>1393</c:v>
                </c:pt>
                <c:pt idx="448">
                  <c:v>1394</c:v>
                </c:pt>
                <c:pt idx="449">
                  <c:v>1395</c:v>
                </c:pt>
                <c:pt idx="450">
                  <c:v>1396</c:v>
                </c:pt>
                <c:pt idx="451">
                  <c:v>1397</c:v>
                </c:pt>
                <c:pt idx="452">
                  <c:v>1398</c:v>
                </c:pt>
                <c:pt idx="453">
                  <c:v>1399</c:v>
                </c:pt>
                <c:pt idx="454">
                  <c:v>1400</c:v>
                </c:pt>
                <c:pt idx="455">
                  <c:v>1401</c:v>
                </c:pt>
                <c:pt idx="456">
                  <c:v>1402</c:v>
                </c:pt>
                <c:pt idx="457">
                  <c:v>1403</c:v>
                </c:pt>
                <c:pt idx="458">
                  <c:v>1404</c:v>
                </c:pt>
                <c:pt idx="459">
                  <c:v>1405</c:v>
                </c:pt>
                <c:pt idx="460">
                  <c:v>1406</c:v>
                </c:pt>
                <c:pt idx="461">
                  <c:v>1407</c:v>
                </c:pt>
                <c:pt idx="462">
                  <c:v>1408</c:v>
                </c:pt>
                <c:pt idx="463">
                  <c:v>1409</c:v>
                </c:pt>
                <c:pt idx="464">
                  <c:v>1410</c:v>
                </c:pt>
                <c:pt idx="465">
                  <c:v>1411</c:v>
                </c:pt>
                <c:pt idx="466">
                  <c:v>1412</c:v>
                </c:pt>
                <c:pt idx="467">
                  <c:v>1413</c:v>
                </c:pt>
                <c:pt idx="468">
                  <c:v>1414</c:v>
                </c:pt>
                <c:pt idx="469">
                  <c:v>1415</c:v>
                </c:pt>
                <c:pt idx="470">
                  <c:v>1416</c:v>
                </c:pt>
                <c:pt idx="471">
                  <c:v>1417</c:v>
                </c:pt>
                <c:pt idx="472">
                  <c:v>1418</c:v>
                </c:pt>
                <c:pt idx="473">
                  <c:v>1419</c:v>
                </c:pt>
                <c:pt idx="474">
                  <c:v>1420</c:v>
                </c:pt>
                <c:pt idx="475">
                  <c:v>1421</c:v>
                </c:pt>
                <c:pt idx="476">
                  <c:v>1422</c:v>
                </c:pt>
                <c:pt idx="477">
                  <c:v>1423</c:v>
                </c:pt>
                <c:pt idx="478">
                  <c:v>1424</c:v>
                </c:pt>
                <c:pt idx="479">
                  <c:v>1425</c:v>
                </c:pt>
                <c:pt idx="480">
                  <c:v>1426</c:v>
                </c:pt>
                <c:pt idx="481">
                  <c:v>1427</c:v>
                </c:pt>
                <c:pt idx="482">
                  <c:v>1428</c:v>
                </c:pt>
                <c:pt idx="483">
                  <c:v>1429</c:v>
                </c:pt>
                <c:pt idx="484">
                  <c:v>1430</c:v>
                </c:pt>
                <c:pt idx="485">
                  <c:v>1431</c:v>
                </c:pt>
                <c:pt idx="486">
                  <c:v>1432</c:v>
                </c:pt>
                <c:pt idx="487">
                  <c:v>1433</c:v>
                </c:pt>
                <c:pt idx="488">
                  <c:v>1434</c:v>
                </c:pt>
                <c:pt idx="489">
                  <c:v>1435</c:v>
                </c:pt>
                <c:pt idx="490">
                  <c:v>1436</c:v>
                </c:pt>
                <c:pt idx="491">
                  <c:v>1437</c:v>
                </c:pt>
                <c:pt idx="492">
                  <c:v>1438</c:v>
                </c:pt>
                <c:pt idx="493">
                  <c:v>1439</c:v>
                </c:pt>
                <c:pt idx="494">
                  <c:v>1440</c:v>
                </c:pt>
                <c:pt idx="495">
                  <c:v>1441</c:v>
                </c:pt>
                <c:pt idx="496">
                  <c:v>1442</c:v>
                </c:pt>
                <c:pt idx="497">
                  <c:v>1443</c:v>
                </c:pt>
                <c:pt idx="498">
                  <c:v>1444</c:v>
                </c:pt>
                <c:pt idx="499">
                  <c:v>1445</c:v>
                </c:pt>
                <c:pt idx="500">
                  <c:v>1446</c:v>
                </c:pt>
                <c:pt idx="501">
                  <c:v>1447</c:v>
                </c:pt>
                <c:pt idx="502">
                  <c:v>1448</c:v>
                </c:pt>
                <c:pt idx="503">
                  <c:v>1449</c:v>
                </c:pt>
                <c:pt idx="504">
                  <c:v>1450</c:v>
                </c:pt>
                <c:pt idx="505">
                  <c:v>1451</c:v>
                </c:pt>
                <c:pt idx="506">
                  <c:v>1452</c:v>
                </c:pt>
                <c:pt idx="507">
                  <c:v>1453</c:v>
                </c:pt>
                <c:pt idx="508">
                  <c:v>1454</c:v>
                </c:pt>
                <c:pt idx="509">
                  <c:v>1455</c:v>
                </c:pt>
                <c:pt idx="510">
                  <c:v>1456</c:v>
                </c:pt>
                <c:pt idx="511">
                  <c:v>1457</c:v>
                </c:pt>
                <c:pt idx="512">
                  <c:v>1458</c:v>
                </c:pt>
                <c:pt idx="513">
                  <c:v>1459</c:v>
                </c:pt>
                <c:pt idx="514">
                  <c:v>1460</c:v>
                </c:pt>
                <c:pt idx="515">
                  <c:v>1461</c:v>
                </c:pt>
                <c:pt idx="516">
                  <c:v>1462</c:v>
                </c:pt>
                <c:pt idx="517">
                  <c:v>1463</c:v>
                </c:pt>
                <c:pt idx="518">
                  <c:v>1464</c:v>
                </c:pt>
                <c:pt idx="519">
                  <c:v>1465</c:v>
                </c:pt>
                <c:pt idx="520">
                  <c:v>1466</c:v>
                </c:pt>
                <c:pt idx="521">
                  <c:v>1467</c:v>
                </c:pt>
                <c:pt idx="522">
                  <c:v>1468</c:v>
                </c:pt>
                <c:pt idx="523">
                  <c:v>1469</c:v>
                </c:pt>
                <c:pt idx="524">
                  <c:v>1470</c:v>
                </c:pt>
                <c:pt idx="525">
                  <c:v>1471</c:v>
                </c:pt>
                <c:pt idx="526">
                  <c:v>1472</c:v>
                </c:pt>
                <c:pt idx="527">
                  <c:v>1473</c:v>
                </c:pt>
                <c:pt idx="528">
                  <c:v>1474</c:v>
                </c:pt>
                <c:pt idx="529">
                  <c:v>1475</c:v>
                </c:pt>
                <c:pt idx="530">
                  <c:v>1476</c:v>
                </c:pt>
                <c:pt idx="531">
                  <c:v>1477</c:v>
                </c:pt>
                <c:pt idx="532">
                  <c:v>1478</c:v>
                </c:pt>
                <c:pt idx="533">
                  <c:v>1479</c:v>
                </c:pt>
                <c:pt idx="534">
                  <c:v>1480</c:v>
                </c:pt>
                <c:pt idx="535">
                  <c:v>1481</c:v>
                </c:pt>
                <c:pt idx="536">
                  <c:v>1482</c:v>
                </c:pt>
                <c:pt idx="537">
                  <c:v>1483</c:v>
                </c:pt>
                <c:pt idx="538">
                  <c:v>1484</c:v>
                </c:pt>
                <c:pt idx="539">
                  <c:v>1485</c:v>
                </c:pt>
                <c:pt idx="540">
                  <c:v>1486</c:v>
                </c:pt>
                <c:pt idx="541">
                  <c:v>1487</c:v>
                </c:pt>
                <c:pt idx="542">
                  <c:v>1488</c:v>
                </c:pt>
                <c:pt idx="543">
                  <c:v>1489</c:v>
                </c:pt>
                <c:pt idx="544">
                  <c:v>1490</c:v>
                </c:pt>
                <c:pt idx="545">
                  <c:v>1491</c:v>
                </c:pt>
                <c:pt idx="546">
                  <c:v>1492</c:v>
                </c:pt>
                <c:pt idx="547">
                  <c:v>1493</c:v>
                </c:pt>
                <c:pt idx="548">
                  <c:v>1494</c:v>
                </c:pt>
                <c:pt idx="549">
                  <c:v>1495</c:v>
                </c:pt>
                <c:pt idx="550">
                  <c:v>1496</c:v>
                </c:pt>
                <c:pt idx="551">
                  <c:v>1497</c:v>
                </c:pt>
                <c:pt idx="552">
                  <c:v>1498</c:v>
                </c:pt>
                <c:pt idx="553">
                  <c:v>1499</c:v>
                </c:pt>
                <c:pt idx="554">
                  <c:v>1500</c:v>
                </c:pt>
                <c:pt idx="555">
                  <c:v>1501</c:v>
                </c:pt>
                <c:pt idx="556">
                  <c:v>1502</c:v>
                </c:pt>
                <c:pt idx="557">
                  <c:v>1503</c:v>
                </c:pt>
                <c:pt idx="558">
                  <c:v>1504</c:v>
                </c:pt>
                <c:pt idx="559">
                  <c:v>1505</c:v>
                </c:pt>
                <c:pt idx="560">
                  <c:v>1506</c:v>
                </c:pt>
                <c:pt idx="561">
                  <c:v>1507</c:v>
                </c:pt>
                <c:pt idx="562">
                  <c:v>1508</c:v>
                </c:pt>
                <c:pt idx="563">
                  <c:v>1509</c:v>
                </c:pt>
                <c:pt idx="564">
                  <c:v>1510</c:v>
                </c:pt>
                <c:pt idx="565">
                  <c:v>1511</c:v>
                </c:pt>
                <c:pt idx="566">
                  <c:v>1512</c:v>
                </c:pt>
                <c:pt idx="567">
                  <c:v>1513</c:v>
                </c:pt>
                <c:pt idx="568">
                  <c:v>1514</c:v>
                </c:pt>
                <c:pt idx="569">
                  <c:v>1515</c:v>
                </c:pt>
                <c:pt idx="570">
                  <c:v>1516</c:v>
                </c:pt>
                <c:pt idx="571">
                  <c:v>1517</c:v>
                </c:pt>
                <c:pt idx="572">
                  <c:v>1518</c:v>
                </c:pt>
                <c:pt idx="573">
                  <c:v>1519</c:v>
                </c:pt>
                <c:pt idx="574">
                  <c:v>1520</c:v>
                </c:pt>
                <c:pt idx="575">
                  <c:v>1521</c:v>
                </c:pt>
                <c:pt idx="576">
                  <c:v>1522</c:v>
                </c:pt>
                <c:pt idx="577">
                  <c:v>1523</c:v>
                </c:pt>
                <c:pt idx="578">
                  <c:v>1524</c:v>
                </c:pt>
                <c:pt idx="579">
                  <c:v>1525</c:v>
                </c:pt>
                <c:pt idx="580">
                  <c:v>1526</c:v>
                </c:pt>
                <c:pt idx="581">
                  <c:v>1527</c:v>
                </c:pt>
                <c:pt idx="582">
                  <c:v>1528</c:v>
                </c:pt>
                <c:pt idx="583">
                  <c:v>1529</c:v>
                </c:pt>
                <c:pt idx="584">
                  <c:v>1530</c:v>
                </c:pt>
                <c:pt idx="585">
                  <c:v>1531</c:v>
                </c:pt>
                <c:pt idx="586">
                  <c:v>1532</c:v>
                </c:pt>
                <c:pt idx="587">
                  <c:v>1533</c:v>
                </c:pt>
                <c:pt idx="588">
                  <c:v>1534</c:v>
                </c:pt>
                <c:pt idx="589">
                  <c:v>1535</c:v>
                </c:pt>
                <c:pt idx="590">
                  <c:v>1536</c:v>
                </c:pt>
                <c:pt idx="591">
                  <c:v>1537</c:v>
                </c:pt>
                <c:pt idx="592">
                  <c:v>1538</c:v>
                </c:pt>
                <c:pt idx="593">
                  <c:v>1539</c:v>
                </c:pt>
                <c:pt idx="594">
                  <c:v>1540</c:v>
                </c:pt>
                <c:pt idx="595">
                  <c:v>1541</c:v>
                </c:pt>
                <c:pt idx="596">
                  <c:v>1542</c:v>
                </c:pt>
                <c:pt idx="597">
                  <c:v>1543</c:v>
                </c:pt>
                <c:pt idx="598">
                  <c:v>1544</c:v>
                </c:pt>
                <c:pt idx="599">
                  <c:v>1545</c:v>
                </c:pt>
                <c:pt idx="600">
                  <c:v>1546</c:v>
                </c:pt>
                <c:pt idx="601">
                  <c:v>1547</c:v>
                </c:pt>
                <c:pt idx="602">
                  <c:v>1548</c:v>
                </c:pt>
                <c:pt idx="603">
                  <c:v>1549</c:v>
                </c:pt>
                <c:pt idx="604">
                  <c:v>1550</c:v>
                </c:pt>
                <c:pt idx="605">
                  <c:v>1551</c:v>
                </c:pt>
                <c:pt idx="606">
                  <c:v>1552</c:v>
                </c:pt>
                <c:pt idx="607">
                  <c:v>1553</c:v>
                </c:pt>
                <c:pt idx="608">
                  <c:v>1554</c:v>
                </c:pt>
                <c:pt idx="609">
                  <c:v>1555</c:v>
                </c:pt>
                <c:pt idx="610">
                  <c:v>1556</c:v>
                </c:pt>
                <c:pt idx="611">
                  <c:v>1557</c:v>
                </c:pt>
                <c:pt idx="612">
                  <c:v>1558</c:v>
                </c:pt>
                <c:pt idx="613">
                  <c:v>1559</c:v>
                </c:pt>
                <c:pt idx="614">
                  <c:v>1560</c:v>
                </c:pt>
                <c:pt idx="615">
                  <c:v>1561</c:v>
                </c:pt>
                <c:pt idx="616">
                  <c:v>1562</c:v>
                </c:pt>
                <c:pt idx="617">
                  <c:v>1563</c:v>
                </c:pt>
                <c:pt idx="618">
                  <c:v>1564</c:v>
                </c:pt>
                <c:pt idx="619">
                  <c:v>1565</c:v>
                </c:pt>
                <c:pt idx="620">
                  <c:v>1566</c:v>
                </c:pt>
                <c:pt idx="621">
                  <c:v>1567</c:v>
                </c:pt>
                <c:pt idx="622">
                  <c:v>1568</c:v>
                </c:pt>
                <c:pt idx="623">
                  <c:v>1569</c:v>
                </c:pt>
                <c:pt idx="624">
                  <c:v>1570</c:v>
                </c:pt>
                <c:pt idx="625">
                  <c:v>1571</c:v>
                </c:pt>
                <c:pt idx="626">
                  <c:v>1572</c:v>
                </c:pt>
                <c:pt idx="627">
                  <c:v>1573</c:v>
                </c:pt>
                <c:pt idx="628">
                  <c:v>1574</c:v>
                </c:pt>
                <c:pt idx="629">
                  <c:v>1575</c:v>
                </c:pt>
                <c:pt idx="630">
                  <c:v>1576</c:v>
                </c:pt>
                <c:pt idx="631">
                  <c:v>1577</c:v>
                </c:pt>
                <c:pt idx="632">
                  <c:v>1578</c:v>
                </c:pt>
                <c:pt idx="633">
                  <c:v>1579</c:v>
                </c:pt>
                <c:pt idx="634">
                  <c:v>1580</c:v>
                </c:pt>
                <c:pt idx="635">
                  <c:v>1581</c:v>
                </c:pt>
                <c:pt idx="636">
                  <c:v>1582</c:v>
                </c:pt>
                <c:pt idx="637">
                  <c:v>1583</c:v>
                </c:pt>
                <c:pt idx="638">
                  <c:v>1584</c:v>
                </c:pt>
                <c:pt idx="639">
                  <c:v>1585</c:v>
                </c:pt>
                <c:pt idx="640">
                  <c:v>1586</c:v>
                </c:pt>
                <c:pt idx="641">
                  <c:v>1587</c:v>
                </c:pt>
                <c:pt idx="642">
                  <c:v>1588</c:v>
                </c:pt>
                <c:pt idx="643">
                  <c:v>1589</c:v>
                </c:pt>
                <c:pt idx="644">
                  <c:v>1590</c:v>
                </c:pt>
                <c:pt idx="645">
                  <c:v>1591</c:v>
                </c:pt>
                <c:pt idx="646">
                  <c:v>1592</c:v>
                </c:pt>
                <c:pt idx="647">
                  <c:v>1593</c:v>
                </c:pt>
                <c:pt idx="648">
                  <c:v>1594</c:v>
                </c:pt>
                <c:pt idx="649">
                  <c:v>1595</c:v>
                </c:pt>
                <c:pt idx="650">
                  <c:v>1596</c:v>
                </c:pt>
                <c:pt idx="651">
                  <c:v>1597</c:v>
                </c:pt>
                <c:pt idx="652">
                  <c:v>1598</c:v>
                </c:pt>
                <c:pt idx="653">
                  <c:v>1599</c:v>
                </c:pt>
                <c:pt idx="654">
                  <c:v>1600</c:v>
                </c:pt>
                <c:pt idx="655">
                  <c:v>1601</c:v>
                </c:pt>
                <c:pt idx="656">
                  <c:v>1602</c:v>
                </c:pt>
                <c:pt idx="657">
                  <c:v>1603</c:v>
                </c:pt>
                <c:pt idx="658">
                  <c:v>1604</c:v>
                </c:pt>
                <c:pt idx="659">
                  <c:v>1605</c:v>
                </c:pt>
                <c:pt idx="660">
                  <c:v>1606</c:v>
                </c:pt>
                <c:pt idx="661">
                  <c:v>1607</c:v>
                </c:pt>
                <c:pt idx="662">
                  <c:v>1608</c:v>
                </c:pt>
                <c:pt idx="663">
                  <c:v>1609</c:v>
                </c:pt>
                <c:pt idx="664">
                  <c:v>1610</c:v>
                </c:pt>
                <c:pt idx="665">
                  <c:v>1611</c:v>
                </c:pt>
                <c:pt idx="666">
                  <c:v>1612</c:v>
                </c:pt>
                <c:pt idx="667">
                  <c:v>1613</c:v>
                </c:pt>
                <c:pt idx="668">
                  <c:v>1614</c:v>
                </c:pt>
                <c:pt idx="669">
                  <c:v>1615</c:v>
                </c:pt>
                <c:pt idx="670">
                  <c:v>1616</c:v>
                </c:pt>
                <c:pt idx="671">
                  <c:v>1617</c:v>
                </c:pt>
                <c:pt idx="672">
                  <c:v>1618</c:v>
                </c:pt>
                <c:pt idx="673">
                  <c:v>1619</c:v>
                </c:pt>
                <c:pt idx="674">
                  <c:v>1620</c:v>
                </c:pt>
                <c:pt idx="675">
                  <c:v>1621</c:v>
                </c:pt>
                <c:pt idx="676">
                  <c:v>1622</c:v>
                </c:pt>
                <c:pt idx="677">
                  <c:v>1623</c:v>
                </c:pt>
                <c:pt idx="678">
                  <c:v>1624</c:v>
                </c:pt>
                <c:pt idx="679">
                  <c:v>1625</c:v>
                </c:pt>
                <c:pt idx="680">
                  <c:v>1626</c:v>
                </c:pt>
                <c:pt idx="681">
                  <c:v>1627</c:v>
                </c:pt>
                <c:pt idx="682">
                  <c:v>1628</c:v>
                </c:pt>
                <c:pt idx="683">
                  <c:v>1629</c:v>
                </c:pt>
                <c:pt idx="684">
                  <c:v>1630</c:v>
                </c:pt>
                <c:pt idx="685">
                  <c:v>1631</c:v>
                </c:pt>
                <c:pt idx="686">
                  <c:v>1632</c:v>
                </c:pt>
                <c:pt idx="687">
                  <c:v>1633</c:v>
                </c:pt>
                <c:pt idx="688">
                  <c:v>1634</c:v>
                </c:pt>
                <c:pt idx="689">
                  <c:v>1635</c:v>
                </c:pt>
                <c:pt idx="690">
                  <c:v>1636</c:v>
                </c:pt>
                <c:pt idx="691">
                  <c:v>1637</c:v>
                </c:pt>
                <c:pt idx="692">
                  <c:v>1638</c:v>
                </c:pt>
                <c:pt idx="693">
                  <c:v>1639</c:v>
                </c:pt>
                <c:pt idx="694">
                  <c:v>1640</c:v>
                </c:pt>
                <c:pt idx="695">
                  <c:v>1641</c:v>
                </c:pt>
                <c:pt idx="696">
                  <c:v>1642</c:v>
                </c:pt>
                <c:pt idx="697">
                  <c:v>1643</c:v>
                </c:pt>
                <c:pt idx="698">
                  <c:v>1644</c:v>
                </c:pt>
                <c:pt idx="699">
                  <c:v>1645</c:v>
                </c:pt>
                <c:pt idx="700">
                  <c:v>1646</c:v>
                </c:pt>
                <c:pt idx="701">
                  <c:v>1647</c:v>
                </c:pt>
                <c:pt idx="702">
                  <c:v>1648</c:v>
                </c:pt>
                <c:pt idx="703">
                  <c:v>1649</c:v>
                </c:pt>
                <c:pt idx="704">
                  <c:v>1650</c:v>
                </c:pt>
                <c:pt idx="705">
                  <c:v>1651</c:v>
                </c:pt>
                <c:pt idx="706">
                  <c:v>1652</c:v>
                </c:pt>
                <c:pt idx="707">
                  <c:v>1653</c:v>
                </c:pt>
                <c:pt idx="708">
                  <c:v>1654</c:v>
                </c:pt>
                <c:pt idx="709">
                  <c:v>1655</c:v>
                </c:pt>
                <c:pt idx="710">
                  <c:v>1656</c:v>
                </c:pt>
                <c:pt idx="711">
                  <c:v>1657</c:v>
                </c:pt>
                <c:pt idx="712">
                  <c:v>1658</c:v>
                </c:pt>
                <c:pt idx="713">
                  <c:v>1659</c:v>
                </c:pt>
                <c:pt idx="714">
                  <c:v>1660</c:v>
                </c:pt>
                <c:pt idx="715">
                  <c:v>1661</c:v>
                </c:pt>
                <c:pt idx="716">
                  <c:v>1662</c:v>
                </c:pt>
                <c:pt idx="717">
                  <c:v>1663</c:v>
                </c:pt>
                <c:pt idx="718">
                  <c:v>1664</c:v>
                </c:pt>
                <c:pt idx="719">
                  <c:v>1665</c:v>
                </c:pt>
                <c:pt idx="720">
                  <c:v>1666</c:v>
                </c:pt>
                <c:pt idx="721">
                  <c:v>1667</c:v>
                </c:pt>
                <c:pt idx="722">
                  <c:v>1668</c:v>
                </c:pt>
                <c:pt idx="723">
                  <c:v>1669</c:v>
                </c:pt>
                <c:pt idx="724">
                  <c:v>1670</c:v>
                </c:pt>
                <c:pt idx="725">
                  <c:v>1671</c:v>
                </c:pt>
                <c:pt idx="726">
                  <c:v>1672</c:v>
                </c:pt>
                <c:pt idx="727">
                  <c:v>1673</c:v>
                </c:pt>
                <c:pt idx="728">
                  <c:v>1674</c:v>
                </c:pt>
                <c:pt idx="729">
                  <c:v>1675</c:v>
                </c:pt>
                <c:pt idx="730">
                  <c:v>1676</c:v>
                </c:pt>
                <c:pt idx="731">
                  <c:v>1677</c:v>
                </c:pt>
                <c:pt idx="732">
                  <c:v>1678</c:v>
                </c:pt>
                <c:pt idx="733">
                  <c:v>1679</c:v>
                </c:pt>
                <c:pt idx="734">
                  <c:v>1680</c:v>
                </c:pt>
                <c:pt idx="735">
                  <c:v>1681</c:v>
                </c:pt>
                <c:pt idx="736">
                  <c:v>1682</c:v>
                </c:pt>
                <c:pt idx="737">
                  <c:v>1683</c:v>
                </c:pt>
                <c:pt idx="738">
                  <c:v>1684</c:v>
                </c:pt>
                <c:pt idx="739">
                  <c:v>1685</c:v>
                </c:pt>
                <c:pt idx="740">
                  <c:v>1686</c:v>
                </c:pt>
                <c:pt idx="741">
                  <c:v>1687</c:v>
                </c:pt>
                <c:pt idx="742">
                  <c:v>1688</c:v>
                </c:pt>
                <c:pt idx="743">
                  <c:v>1689</c:v>
                </c:pt>
                <c:pt idx="744">
                  <c:v>1690</c:v>
                </c:pt>
                <c:pt idx="745">
                  <c:v>1691</c:v>
                </c:pt>
                <c:pt idx="746">
                  <c:v>1692</c:v>
                </c:pt>
                <c:pt idx="747">
                  <c:v>1693</c:v>
                </c:pt>
                <c:pt idx="748">
                  <c:v>1694</c:v>
                </c:pt>
                <c:pt idx="749">
                  <c:v>1695</c:v>
                </c:pt>
                <c:pt idx="750">
                  <c:v>1696</c:v>
                </c:pt>
                <c:pt idx="751">
                  <c:v>1697</c:v>
                </c:pt>
                <c:pt idx="752">
                  <c:v>1698</c:v>
                </c:pt>
                <c:pt idx="753">
                  <c:v>1699</c:v>
                </c:pt>
                <c:pt idx="754">
                  <c:v>1700</c:v>
                </c:pt>
                <c:pt idx="755">
                  <c:v>1701</c:v>
                </c:pt>
                <c:pt idx="756">
                  <c:v>1702</c:v>
                </c:pt>
                <c:pt idx="757">
                  <c:v>1703</c:v>
                </c:pt>
                <c:pt idx="758">
                  <c:v>1704</c:v>
                </c:pt>
                <c:pt idx="759">
                  <c:v>1705</c:v>
                </c:pt>
                <c:pt idx="760">
                  <c:v>1706</c:v>
                </c:pt>
                <c:pt idx="761">
                  <c:v>1707</c:v>
                </c:pt>
                <c:pt idx="762">
                  <c:v>1708</c:v>
                </c:pt>
                <c:pt idx="763">
                  <c:v>1709</c:v>
                </c:pt>
                <c:pt idx="764">
                  <c:v>1710</c:v>
                </c:pt>
                <c:pt idx="765">
                  <c:v>1711</c:v>
                </c:pt>
                <c:pt idx="766">
                  <c:v>1712</c:v>
                </c:pt>
                <c:pt idx="767">
                  <c:v>1713</c:v>
                </c:pt>
                <c:pt idx="768">
                  <c:v>1714</c:v>
                </c:pt>
                <c:pt idx="769">
                  <c:v>1715</c:v>
                </c:pt>
                <c:pt idx="770">
                  <c:v>1716</c:v>
                </c:pt>
                <c:pt idx="771">
                  <c:v>1717</c:v>
                </c:pt>
                <c:pt idx="772">
                  <c:v>1718</c:v>
                </c:pt>
                <c:pt idx="773">
                  <c:v>1719</c:v>
                </c:pt>
                <c:pt idx="774">
                  <c:v>1720</c:v>
                </c:pt>
                <c:pt idx="775">
                  <c:v>1721</c:v>
                </c:pt>
                <c:pt idx="776">
                  <c:v>1722</c:v>
                </c:pt>
                <c:pt idx="777">
                  <c:v>1723</c:v>
                </c:pt>
                <c:pt idx="778">
                  <c:v>1724</c:v>
                </c:pt>
                <c:pt idx="779">
                  <c:v>1725</c:v>
                </c:pt>
                <c:pt idx="780">
                  <c:v>1726</c:v>
                </c:pt>
                <c:pt idx="781">
                  <c:v>1727</c:v>
                </c:pt>
                <c:pt idx="782">
                  <c:v>1728</c:v>
                </c:pt>
                <c:pt idx="783">
                  <c:v>1729</c:v>
                </c:pt>
                <c:pt idx="784">
                  <c:v>1730</c:v>
                </c:pt>
                <c:pt idx="785">
                  <c:v>1731</c:v>
                </c:pt>
                <c:pt idx="786">
                  <c:v>1732</c:v>
                </c:pt>
                <c:pt idx="787">
                  <c:v>1733</c:v>
                </c:pt>
                <c:pt idx="788">
                  <c:v>1734</c:v>
                </c:pt>
                <c:pt idx="789">
                  <c:v>1735</c:v>
                </c:pt>
                <c:pt idx="790">
                  <c:v>1736</c:v>
                </c:pt>
                <c:pt idx="791">
                  <c:v>1737</c:v>
                </c:pt>
                <c:pt idx="792">
                  <c:v>1738</c:v>
                </c:pt>
                <c:pt idx="793">
                  <c:v>1739</c:v>
                </c:pt>
                <c:pt idx="794">
                  <c:v>1740</c:v>
                </c:pt>
                <c:pt idx="795">
                  <c:v>1741</c:v>
                </c:pt>
                <c:pt idx="796">
                  <c:v>1742</c:v>
                </c:pt>
                <c:pt idx="797">
                  <c:v>1743</c:v>
                </c:pt>
                <c:pt idx="798">
                  <c:v>1744</c:v>
                </c:pt>
                <c:pt idx="799">
                  <c:v>1745</c:v>
                </c:pt>
                <c:pt idx="800">
                  <c:v>1746</c:v>
                </c:pt>
                <c:pt idx="801">
                  <c:v>1747</c:v>
                </c:pt>
                <c:pt idx="802">
                  <c:v>1748</c:v>
                </c:pt>
                <c:pt idx="803">
                  <c:v>1749</c:v>
                </c:pt>
                <c:pt idx="804">
                  <c:v>1750</c:v>
                </c:pt>
                <c:pt idx="805">
                  <c:v>1751</c:v>
                </c:pt>
                <c:pt idx="806">
                  <c:v>1752</c:v>
                </c:pt>
                <c:pt idx="807">
                  <c:v>1753</c:v>
                </c:pt>
                <c:pt idx="808">
                  <c:v>1754</c:v>
                </c:pt>
                <c:pt idx="809">
                  <c:v>1755</c:v>
                </c:pt>
                <c:pt idx="810">
                  <c:v>1756</c:v>
                </c:pt>
                <c:pt idx="811">
                  <c:v>1757</c:v>
                </c:pt>
                <c:pt idx="812">
                  <c:v>1758</c:v>
                </c:pt>
                <c:pt idx="813">
                  <c:v>1759</c:v>
                </c:pt>
                <c:pt idx="814">
                  <c:v>1760</c:v>
                </c:pt>
                <c:pt idx="815">
                  <c:v>1761</c:v>
                </c:pt>
                <c:pt idx="816">
                  <c:v>1762</c:v>
                </c:pt>
                <c:pt idx="817">
                  <c:v>1763</c:v>
                </c:pt>
                <c:pt idx="818">
                  <c:v>1764</c:v>
                </c:pt>
                <c:pt idx="819">
                  <c:v>1765</c:v>
                </c:pt>
                <c:pt idx="820">
                  <c:v>1766</c:v>
                </c:pt>
                <c:pt idx="821">
                  <c:v>1767</c:v>
                </c:pt>
                <c:pt idx="822">
                  <c:v>1768</c:v>
                </c:pt>
                <c:pt idx="823">
                  <c:v>1769</c:v>
                </c:pt>
                <c:pt idx="824">
                  <c:v>1770</c:v>
                </c:pt>
                <c:pt idx="825">
                  <c:v>1771</c:v>
                </c:pt>
                <c:pt idx="826">
                  <c:v>1772</c:v>
                </c:pt>
                <c:pt idx="827">
                  <c:v>1773</c:v>
                </c:pt>
                <c:pt idx="828">
                  <c:v>1774</c:v>
                </c:pt>
                <c:pt idx="829">
                  <c:v>1775</c:v>
                </c:pt>
                <c:pt idx="830">
                  <c:v>1776</c:v>
                </c:pt>
                <c:pt idx="831">
                  <c:v>1777</c:v>
                </c:pt>
                <c:pt idx="832">
                  <c:v>1778</c:v>
                </c:pt>
                <c:pt idx="833">
                  <c:v>1779</c:v>
                </c:pt>
                <c:pt idx="834">
                  <c:v>1780</c:v>
                </c:pt>
                <c:pt idx="835">
                  <c:v>1781</c:v>
                </c:pt>
                <c:pt idx="836">
                  <c:v>1782</c:v>
                </c:pt>
                <c:pt idx="837">
                  <c:v>1783</c:v>
                </c:pt>
                <c:pt idx="838">
                  <c:v>1784</c:v>
                </c:pt>
                <c:pt idx="839">
                  <c:v>1785</c:v>
                </c:pt>
                <c:pt idx="840">
                  <c:v>1786</c:v>
                </c:pt>
                <c:pt idx="841">
                  <c:v>1787</c:v>
                </c:pt>
                <c:pt idx="842">
                  <c:v>1788</c:v>
                </c:pt>
                <c:pt idx="843">
                  <c:v>1789</c:v>
                </c:pt>
                <c:pt idx="844">
                  <c:v>1790</c:v>
                </c:pt>
                <c:pt idx="845">
                  <c:v>1791</c:v>
                </c:pt>
                <c:pt idx="846">
                  <c:v>1792</c:v>
                </c:pt>
                <c:pt idx="847">
                  <c:v>1793</c:v>
                </c:pt>
                <c:pt idx="848">
                  <c:v>1794</c:v>
                </c:pt>
                <c:pt idx="849">
                  <c:v>1795</c:v>
                </c:pt>
                <c:pt idx="850">
                  <c:v>1796</c:v>
                </c:pt>
                <c:pt idx="851">
                  <c:v>1797</c:v>
                </c:pt>
                <c:pt idx="852">
                  <c:v>1798</c:v>
                </c:pt>
                <c:pt idx="853">
                  <c:v>1799</c:v>
                </c:pt>
                <c:pt idx="854">
                  <c:v>1800</c:v>
                </c:pt>
                <c:pt idx="855">
                  <c:v>1801</c:v>
                </c:pt>
                <c:pt idx="856">
                  <c:v>1802</c:v>
                </c:pt>
                <c:pt idx="857">
                  <c:v>1803</c:v>
                </c:pt>
                <c:pt idx="858">
                  <c:v>1804</c:v>
                </c:pt>
                <c:pt idx="859">
                  <c:v>1805</c:v>
                </c:pt>
                <c:pt idx="860">
                  <c:v>1806</c:v>
                </c:pt>
                <c:pt idx="861">
                  <c:v>1807</c:v>
                </c:pt>
                <c:pt idx="862">
                  <c:v>1808</c:v>
                </c:pt>
                <c:pt idx="863">
                  <c:v>1809</c:v>
                </c:pt>
                <c:pt idx="864">
                  <c:v>1810</c:v>
                </c:pt>
                <c:pt idx="865">
                  <c:v>1811</c:v>
                </c:pt>
                <c:pt idx="866">
                  <c:v>1812</c:v>
                </c:pt>
                <c:pt idx="867">
                  <c:v>1813</c:v>
                </c:pt>
                <c:pt idx="868">
                  <c:v>1814</c:v>
                </c:pt>
                <c:pt idx="869">
                  <c:v>1815</c:v>
                </c:pt>
                <c:pt idx="870">
                  <c:v>1816</c:v>
                </c:pt>
                <c:pt idx="871">
                  <c:v>1817</c:v>
                </c:pt>
                <c:pt idx="872">
                  <c:v>1818</c:v>
                </c:pt>
                <c:pt idx="873">
                  <c:v>1819</c:v>
                </c:pt>
                <c:pt idx="874">
                  <c:v>1820</c:v>
                </c:pt>
                <c:pt idx="875">
                  <c:v>1821</c:v>
                </c:pt>
                <c:pt idx="876">
                  <c:v>1822</c:v>
                </c:pt>
                <c:pt idx="877">
                  <c:v>1823</c:v>
                </c:pt>
                <c:pt idx="878">
                  <c:v>1824</c:v>
                </c:pt>
                <c:pt idx="879">
                  <c:v>1825</c:v>
                </c:pt>
                <c:pt idx="880">
                  <c:v>1826</c:v>
                </c:pt>
                <c:pt idx="881">
                  <c:v>1827</c:v>
                </c:pt>
                <c:pt idx="882">
                  <c:v>1828</c:v>
                </c:pt>
                <c:pt idx="883">
                  <c:v>1829</c:v>
                </c:pt>
                <c:pt idx="884">
                  <c:v>1830</c:v>
                </c:pt>
                <c:pt idx="885">
                  <c:v>1831</c:v>
                </c:pt>
                <c:pt idx="886">
                  <c:v>1832</c:v>
                </c:pt>
                <c:pt idx="887">
                  <c:v>1833</c:v>
                </c:pt>
                <c:pt idx="888">
                  <c:v>1834</c:v>
                </c:pt>
                <c:pt idx="889">
                  <c:v>1835</c:v>
                </c:pt>
                <c:pt idx="890">
                  <c:v>1836</c:v>
                </c:pt>
                <c:pt idx="891">
                  <c:v>1837</c:v>
                </c:pt>
                <c:pt idx="892">
                  <c:v>1838</c:v>
                </c:pt>
                <c:pt idx="893">
                  <c:v>1839</c:v>
                </c:pt>
                <c:pt idx="894">
                  <c:v>1840</c:v>
                </c:pt>
                <c:pt idx="895">
                  <c:v>1841</c:v>
                </c:pt>
                <c:pt idx="896">
                  <c:v>1842</c:v>
                </c:pt>
                <c:pt idx="897">
                  <c:v>1843</c:v>
                </c:pt>
                <c:pt idx="898">
                  <c:v>1844</c:v>
                </c:pt>
                <c:pt idx="899">
                  <c:v>1845</c:v>
                </c:pt>
                <c:pt idx="900">
                  <c:v>1846</c:v>
                </c:pt>
                <c:pt idx="901">
                  <c:v>1847</c:v>
                </c:pt>
                <c:pt idx="902">
                  <c:v>1848</c:v>
                </c:pt>
                <c:pt idx="903">
                  <c:v>1849</c:v>
                </c:pt>
                <c:pt idx="904">
                  <c:v>1850</c:v>
                </c:pt>
                <c:pt idx="905">
                  <c:v>1851</c:v>
                </c:pt>
                <c:pt idx="906">
                  <c:v>1852</c:v>
                </c:pt>
                <c:pt idx="907">
                  <c:v>1853</c:v>
                </c:pt>
                <c:pt idx="908">
                  <c:v>1854</c:v>
                </c:pt>
                <c:pt idx="909">
                  <c:v>1855</c:v>
                </c:pt>
                <c:pt idx="910">
                  <c:v>1856</c:v>
                </c:pt>
                <c:pt idx="911">
                  <c:v>1857</c:v>
                </c:pt>
                <c:pt idx="912">
                  <c:v>1858</c:v>
                </c:pt>
                <c:pt idx="913">
                  <c:v>1859</c:v>
                </c:pt>
                <c:pt idx="914">
                  <c:v>1860</c:v>
                </c:pt>
                <c:pt idx="915">
                  <c:v>1861</c:v>
                </c:pt>
                <c:pt idx="916">
                  <c:v>1862</c:v>
                </c:pt>
                <c:pt idx="917">
                  <c:v>1863</c:v>
                </c:pt>
                <c:pt idx="918">
                  <c:v>1864</c:v>
                </c:pt>
                <c:pt idx="919">
                  <c:v>1865</c:v>
                </c:pt>
                <c:pt idx="920">
                  <c:v>1866</c:v>
                </c:pt>
                <c:pt idx="921">
                  <c:v>1867</c:v>
                </c:pt>
                <c:pt idx="922">
                  <c:v>1868</c:v>
                </c:pt>
                <c:pt idx="923">
                  <c:v>1869</c:v>
                </c:pt>
                <c:pt idx="924">
                  <c:v>1870</c:v>
                </c:pt>
                <c:pt idx="925">
                  <c:v>1871</c:v>
                </c:pt>
                <c:pt idx="926">
                  <c:v>1872</c:v>
                </c:pt>
                <c:pt idx="927">
                  <c:v>1873</c:v>
                </c:pt>
                <c:pt idx="928">
                  <c:v>1874</c:v>
                </c:pt>
                <c:pt idx="929">
                  <c:v>1875</c:v>
                </c:pt>
                <c:pt idx="930">
                  <c:v>1876</c:v>
                </c:pt>
                <c:pt idx="931">
                  <c:v>1877</c:v>
                </c:pt>
                <c:pt idx="932">
                  <c:v>1878</c:v>
                </c:pt>
                <c:pt idx="933">
                  <c:v>1879</c:v>
                </c:pt>
                <c:pt idx="934">
                  <c:v>1880</c:v>
                </c:pt>
                <c:pt idx="935">
                  <c:v>1881</c:v>
                </c:pt>
                <c:pt idx="936">
                  <c:v>1882</c:v>
                </c:pt>
                <c:pt idx="937">
                  <c:v>1883</c:v>
                </c:pt>
                <c:pt idx="938">
                  <c:v>1884</c:v>
                </c:pt>
                <c:pt idx="939">
                  <c:v>1885</c:v>
                </c:pt>
                <c:pt idx="940">
                  <c:v>1886</c:v>
                </c:pt>
                <c:pt idx="941">
                  <c:v>1887</c:v>
                </c:pt>
                <c:pt idx="942">
                  <c:v>1888</c:v>
                </c:pt>
                <c:pt idx="943">
                  <c:v>1889</c:v>
                </c:pt>
                <c:pt idx="944">
                  <c:v>1890</c:v>
                </c:pt>
                <c:pt idx="945">
                  <c:v>1891</c:v>
                </c:pt>
                <c:pt idx="946">
                  <c:v>1892</c:v>
                </c:pt>
                <c:pt idx="947">
                  <c:v>1893</c:v>
                </c:pt>
                <c:pt idx="948">
                  <c:v>1894</c:v>
                </c:pt>
                <c:pt idx="949">
                  <c:v>1895</c:v>
                </c:pt>
                <c:pt idx="950">
                  <c:v>1896</c:v>
                </c:pt>
                <c:pt idx="951">
                  <c:v>1897</c:v>
                </c:pt>
                <c:pt idx="952">
                  <c:v>1898</c:v>
                </c:pt>
                <c:pt idx="953">
                  <c:v>1899</c:v>
                </c:pt>
                <c:pt idx="954">
                  <c:v>1900</c:v>
                </c:pt>
                <c:pt idx="955">
                  <c:v>1901</c:v>
                </c:pt>
                <c:pt idx="956">
                  <c:v>1902</c:v>
                </c:pt>
                <c:pt idx="957">
                  <c:v>1903</c:v>
                </c:pt>
                <c:pt idx="958">
                  <c:v>1904</c:v>
                </c:pt>
                <c:pt idx="959">
                  <c:v>1905</c:v>
                </c:pt>
                <c:pt idx="960">
                  <c:v>1906</c:v>
                </c:pt>
                <c:pt idx="961">
                  <c:v>1907</c:v>
                </c:pt>
                <c:pt idx="962">
                  <c:v>1908</c:v>
                </c:pt>
                <c:pt idx="963">
                  <c:v>1909</c:v>
                </c:pt>
                <c:pt idx="964">
                  <c:v>1910</c:v>
                </c:pt>
                <c:pt idx="965">
                  <c:v>1911</c:v>
                </c:pt>
                <c:pt idx="966">
                  <c:v>1912</c:v>
                </c:pt>
                <c:pt idx="967">
                  <c:v>1913</c:v>
                </c:pt>
                <c:pt idx="968">
                  <c:v>1914</c:v>
                </c:pt>
                <c:pt idx="969">
                  <c:v>1915</c:v>
                </c:pt>
                <c:pt idx="970">
                  <c:v>1916</c:v>
                </c:pt>
                <c:pt idx="971">
                  <c:v>1917</c:v>
                </c:pt>
                <c:pt idx="972">
                  <c:v>1918</c:v>
                </c:pt>
                <c:pt idx="973">
                  <c:v>1919</c:v>
                </c:pt>
                <c:pt idx="974">
                  <c:v>1920</c:v>
                </c:pt>
                <c:pt idx="975">
                  <c:v>1921</c:v>
                </c:pt>
                <c:pt idx="976">
                  <c:v>1922</c:v>
                </c:pt>
                <c:pt idx="977">
                  <c:v>1923</c:v>
                </c:pt>
                <c:pt idx="978">
                  <c:v>1924</c:v>
                </c:pt>
                <c:pt idx="979">
                  <c:v>1925</c:v>
                </c:pt>
                <c:pt idx="980">
                  <c:v>1926</c:v>
                </c:pt>
                <c:pt idx="981">
                  <c:v>1927</c:v>
                </c:pt>
                <c:pt idx="982">
                  <c:v>1928</c:v>
                </c:pt>
                <c:pt idx="983">
                  <c:v>1929</c:v>
                </c:pt>
                <c:pt idx="984">
                  <c:v>1930</c:v>
                </c:pt>
                <c:pt idx="985">
                  <c:v>1931</c:v>
                </c:pt>
                <c:pt idx="986">
                  <c:v>1932</c:v>
                </c:pt>
                <c:pt idx="987">
                  <c:v>1933</c:v>
                </c:pt>
                <c:pt idx="988">
                  <c:v>1934</c:v>
                </c:pt>
                <c:pt idx="989">
                  <c:v>1935</c:v>
                </c:pt>
                <c:pt idx="990">
                  <c:v>1936</c:v>
                </c:pt>
                <c:pt idx="991">
                  <c:v>1937</c:v>
                </c:pt>
                <c:pt idx="992">
                  <c:v>1938</c:v>
                </c:pt>
                <c:pt idx="993">
                  <c:v>1939</c:v>
                </c:pt>
                <c:pt idx="994">
                  <c:v>1940</c:v>
                </c:pt>
                <c:pt idx="995">
                  <c:v>1941</c:v>
                </c:pt>
                <c:pt idx="996">
                  <c:v>1942</c:v>
                </c:pt>
                <c:pt idx="997">
                  <c:v>1943</c:v>
                </c:pt>
                <c:pt idx="998">
                  <c:v>1944</c:v>
                </c:pt>
                <c:pt idx="999">
                  <c:v>1945</c:v>
                </c:pt>
                <c:pt idx="1000">
                  <c:v>1946</c:v>
                </c:pt>
                <c:pt idx="1001">
                  <c:v>1947</c:v>
                </c:pt>
                <c:pt idx="1002">
                  <c:v>1948</c:v>
                </c:pt>
                <c:pt idx="1003">
                  <c:v>1949</c:v>
                </c:pt>
                <c:pt idx="1004">
                  <c:v>1950</c:v>
                </c:pt>
                <c:pt idx="1005">
                  <c:v>1951</c:v>
                </c:pt>
                <c:pt idx="1006">
                  <c:v>1952</c:v>
                </c:pt>
                <c:pt idx="1007">
                  <c:v>1953</c:v>
                </c:pt>
                <c:pt idx="1008">
                  <c:v>1954</c:v>
                </c:pt>
                <c:pt idx="1009">
                  <c:v>1955</c:v>
                </c:pt>
                <c:pt idx="1010">
                  <c:v>1956</c:v>
                </c:pt>
                <c:pt idx="1011">
                  <c:v>1957</c:v>
                </c:pt>
                <c:pt idx="1012">
                  <c:v>1958</c:v>
                </c:pt>
                <c:pt idx="1013">
                  <c:v>1959</c:v>
                </c:pt>
                <c:pt idx="1014">
                  <c:v>1960</c:v>
                </c:pt>
                <c:pt idx="1015">
                  <c:v>1961</c:v>
                </c:pt>
                <c:pt idx="1016">
                  <c:v>1962</c:v>
                </c:pt>
                <c:pt idx="1017">
                  <c:v>1963</c:v>
                </c:pt>
                <c:pt idx="1018">
                  <c:v>1964</c:v>
                </c:pt>
                <c:pt idx="1019">
                  <c:v>1965</c:v>
                </c:pt>
                <c:pt idx="1020">
                  <c:v>1966</c:v>
                </c:pt>
                <c:pt idx="1021">
                  <c:v>1967</c:v>
                </c:pt>
                <c:pt idx="1022">
                  <c:v>1968</c:v>
                </c:pt>
                <c:pt idx="1023">
                  <c:v>1969</c:v>
                </c:pt>
                <c:pt idx="1024">
                  <c:v>1970</c:v>
                </c:pt>
                <c:pt idx="1025">
                  <c:v>1971</c:v>
                </c:pt>
                <c:pt idx="1026">
                  <c:v>1972</c:v>
                </c:pt>
                <c:pt idx="1027">
                  <c:v>1973</c:v>
                </c:pt>
                <c:pt idx="1028">
                  <c:v>1974</c:v>
                </c:pt>
                <c:pt idx="1029">
                  <c:v>1975</c:v>
                </c:pt>
                <c:pt idx="1030">
                  <c:v>1976</c:v>
                </c:pt>
                <c:pt idx="1031">
                  <c:v>1977</c:v>
                </c:pt>
                <c:pt idx="1032">
                  <c:v>1978</c:v>
                </c:pt>
                <c:pt idx="1033">
                  <c:v>1979</c:v>
                </c:pt>
                <c:pt idx="1034">
                  <c:v>1980</c:v>
                </c:pt>
                <c:pt idx="1035">
                  <c:v>1981</c:v>
                </c:pt>
                <c:pt idx="1036">
                  <c:v>1982</c:v>
                </c:pt>
                <c:pt idx="1037">
                  <c:v>1983</c:v>
                </c:pt>
                <c:pt idx="1038">
                  <c:v>1984</c:v>
                </c:pt>
                <c:pt idx="1039">
                  <c:v>1985</c:v>
                </c:pt>
                <c:pt idx="1040">
                  <c:v>1986</c:v>
                </c:pt>
                <c:pt idx="1041">
                  <c:v>1987</c:v>
                </c:pt>
                <c:pt idx="1042">
                  <c:v>1988</c:v>
                </c:pt>
                <c:pt idx="1043">
                  <c:v>1989</c:v>
                </c:pt>
                <c:pt idx="1044">
                  <c:v>1990</c:v>
                </c:pt>
                <c:pt idx="1045">
                  <c:v>1991</c:v>
                </c:pt>
                <c:pt idx="1046">
                  <c:v>1992</c:v>
                </c:pt>
                <c:pt idx="1047">
                  <c:v>1993</c:v>
                </c:pt>
                <c:pt idx="1048">
                  <c:v>1994</c:v>
                </c:pt>
                <c:pt idx="1049">
                  <c:v>1995</c:v>
                </c:pt>
                <c:pt idx="1050">
                  <c:v>1996</c:v>
                </c:pt>
                <c:pt idx="1051">
                  <c:v>1997</c:v>
                </c:pt>
                <c:pt idx="1052">
                  <c:v>1998</c:v>
                </c:pt>
                <c:pt idx="1053">
                  <c:v>1999</c:v>
                </c:pt>
                <c:pt idx="1054">
                  <c:v>2000</c:v>
                </c:pt>
                <c:pt idx="1055">
                  <c:v>2001</c:v>
                </c:pt>
                <c:pt idx="1056">
                  <c:v>2002</c:v>
                </c:pt>
                <c:pt idx="1057">
                  <c:v>2003</c:v>
                </c:pt>
                <c:pt idx="1058">
                  <c:v>2004</c:v>
                </c:pt>
                <c:pt idx="1059">
                  <c:v>2005</c:v>
                </c:pt>
                <c:pt idx="1060">
                  <c:v>2006</c:v>
                </c:pt>
                <c:pt idx="1061">
                  <c:v>2007</c:v>
                </c:pt>
                <c:pt idx="1062">
                  <c:v>2008</c:v>
                </c:pt>
                <c:pt idx="1063">
                  <c:v>2009</c:v>
                </c:pt>
                <c:pt idx="1064">
                  <c:v>2010</c:v>
                </c:pt>
                <c:pt idx="1065">
                  <c:v>2011</c:v>
                </c:pt>
                <c:pt idx="1066">
                  <c:v>2012</c:v>
                </c:pt>
                <c:pt idx="1067">
                  <c:v>2013</c:v>
                </c:pt>
                <c:pt idx="1068">
                  <c:v>2014</c:v>
                </c:pt>
                <c:pt idx="1069">
                  <c:v>2015</c:v>
                </c:pt>
                <c:pt idx="1070">
                  <c:v>2016</c:v>
                </c:pt>
                <c:pt idx="1071">
                  <c:v>2017</c:v>
                </c:pt>
                <c:pt idx="1072">
                  <c:v>2018</c:v>
                </c:pt>
                <c:pt idx="1073">
                  <c:v>2019</c:v>
                </c:pt>
                <c:pt idx="1074">
                  <c:v>2020</c:v>
                </c:pt>
                <c:pt idx="1075">
                  <c:v>2021</c:v>
                </c:pt>
                <c:pt idx="1076">
                  <c:v>2022</c:v>
                </c:pt>
                <c:pt idx="1077">
                  <c:v>2023</c:v>
                </c:pt>
                <c:pt idx="1078">
                  <c:v>2024</c:v>
                </c:pt>
                <c:pt idx="1079">
                  <c:v>2025</c:v>
                </c:pt>
                <c:pt idx="1080">
                  <c:v>2026</c:v>
                </c:pt>
                <c:pt idx="1081">
                  <c:v>2027</c:v>
                </c:pt>
                <c:pt idx="1082">
                  <c:v>2028</c:v>
                </c:pt>
                <c:pt idx="1083">
                  <c:v>2029</c:v>
                </c:pt>
                <c:pt idx="1084">
                  <c:v>2030</c:v>
                </c:pt>
                <c:pt idx="1085">
                  <c:v>2031</c:v>
                </c:pt>
                <c:pt idx="1086">
                  <c:v>2032</c:v>
                </c:pt>
                <c:pt idx="1087">
                  <c:v>2033</c:v>
                </c:pt>
                <c:pt idx="1088">
                  <c:v>2034</c:v>
                </c:pt>
                <c:pt idx="1089">
                  <c:v>2035</c:v>
                </c:pt>
                <c:pt idx="1090">
                  <c:v>2036</c:v>
                </c:pt>
                <c:pt idx="1091">
                  <c:v>2037</c:v>
                </c:pt>
                <c:pt idx="1092">
                  <c:v>2038</c:v>
                </c:pt>
                <c:pt idx="1093">
                  <c:v>2039</c:v>
                </c:pt>
                <c:pt idx="1094">
                  <c:v>2040</c:v>
                </c:pt>
                <c:pt idx="1095">
                  <c:v>2041</c:v>
                </c:pt>
                <c:pt idx="1096">
                  <c:v>2042</c:v>
                </c:pt>
                <c:pt idx="1097">
                  <c:v>2043</c:v>
                </c:pt>
                <c:pt idx="1098">
                  <c:v>2044</c:v>
                </c:pt>
                <c:pt idx="1099">
                  <c:v>2045</c:v>
                </c:pt>
                <c:pt idx="1100">
                  <c:v>2046</c:v>
                </c:pt>
                <c:pt idx="1101">
                  <c:v>2047</c:v>
                </c:pt>
                <c:pt idx="1102">
                  <c:v>2048</c:v>
                </c:pt>
                <c:pt idx="1103">
                  <c:v>2049</c:v>
                </c:pt>
                <c:pt idx="1104">
                  <c:v>2050</c:v>
                </c:pt>
                <c:pt idx="1105">
                  <c:v>2051</c:v>
                </c:pt>
                <c:pt idx="1106">
                  <c:v>2052</c:v>
                </c:pt>
                <c:pt idx="1107">
                  <c:v>2053</c:v>
                </c:pt>
                <c:pt idx="1108">
                  <c:v>2054</c:v>
                </c:pt>
                <c:pt idx="1109">
                  <c:v>2055</c:v>
                </c:pt>
                <c:pt idx="1110">
                  <c:v>2056</c:v>
                </c:pt>
                <c:pt idx="1111">
                  <c:v>2057</c:v>
                </c:pt>
                <c:pt idx="1112">
                  <c:v>2058</c:v>
                </c:pt>
                <c:pt idx="1113">
                  <c:v>2059</c:v>
                </c:pt>
                <c:pt idx="1114">
                  <c:v>2060</c:v>
                </c:pt>
                <c:pt idx="1115">
                  <c:v>2061</c:v>
                </c:pt>
                <c:pt idx="1116">
                  <c:v>2062</c:v>
                </c:pt>
                <c:pt idx="1117">
                  <c:v>2063</c:v>
                </c:pt>
                <c:pt idx="1118">
                  <c:v>2064</c:v>
                </c:pt>
                <c:pt idx="1119">
                  <c:v>2065</c:v>
                </c:pt>
                <c:pt idx="1120">
                  <c:v>2066</c:v>
                </c:pt>
                <c:pt idx="1121">
                  <c:v>2067</c:v>
                </c:pt>
                <c:pt idx="1122">
                  <c:v>2068</c:v>
                </c:pt>
                <c:pt idx="1123">
                  <c:v>2069</c:v>
                </c:pt>
                <c:pt idx="1124">
                  <c:v>2070</c:v>
                </c:pt>
                <c:pt idx="1125">
                  <c:v>2071</c:v>
                </c:pt>
                <c:pt idx="1126">
                  <c:v>2072</c:v>
                </c:pt>
                <c:pt idx="1127">
                  <c:v>2073</c:v>
                </c:pt>
                <c:pt idx="1128">
                  <c:v>2074</c:v>
                </c:pt>
                <c:pt idx="1129">
                  <c:v>2075</c:v>
                </c:pt>
                <c:pt idx="1130">
                  <c:v>2076</c:v>
                </c:pt>
                <c:pt idx="1131">
                  <c:v>2077</c:v>
                </c:pt>
                <c:pt idx="1132">
                  <c:v>2078</c:v>
                </c:pt>
                <c:pt idx="1133">
                  <c:v>2079</c:v>
                </c:pt>
                <c:pt idx="1134">
                  <c:v>2080</c:v>
                </c:pt>
                <c:pt idx="1135">
                  <c:v>2081</c:v>
                </c:pt>
                <c:pt idx="1136">
                  <c:v>2082</c:v>
                </c:pt>
                <c:pt idx="1137">
                  <c:v>2083</c:v>
                </c:pt>
                <c:pt idx="1138">
                  <c:v>2084</c:v>
                </c:pt>
                <c:pt idx="1139">
                  <c:v>2085</c:v>
                </c:pt>
                <c:pt idx="1140">
                  <c:v>2086</c:v>
                </c:pt>
                <c:pt idx="1141">
                  <c:v>2087</c:v>
                </c:pt>
                <c:pt idx="1142">
                  <c:v>2088</c:v>
                </c:pt>
                <c:pt idx="1143">
                  <c:v>2089</c:v>
                </c:pt>
                <c:pt idx="1144">
                  <c:v>2090</c:v>
                </c:pt>
                <c:pt idx="1145">
                  <c:v>2091</c:v>
                </c:pt>
                <c:pt idx="1146">
                  <c:v>2092</c:v>
                </c:pt>
                <c:pt idx="1147">
                  <c:v>2093</c:v>
                </c:pt>
                <c:pt idx="1148">
                  <c:v>2094</c:v>
                </c:pt>
                <c:pt idx="1149">
                  <c:v>2095</c:v>
                </c:pt>
                <c:pt idx="1150">
                  <c:v>2096</c:v>
                </c:pt>
                <c:pt idx="1151">
                  <c:v>2097</c:v>
                </c:pt>
                <c:pt idx="1152">
                  <c:v>2098</c:v>
                </c:pt>
                <c:pt idx="1153">
                  <c:v>2099</c:v>
                </c:pt>
                <c:pt idx="1154">
                  <c:v>2100</c:v>
                </c:pt>
                <c:pt idx="1155">
                  <c:v>2101</c:v>
                </c:pt>
                <c:pt idx="1156">
                  <c:v>2102</c:v>
                </c:pt>
                <c:pt idx="1157">
                  <c:v>2103</c:v>
                </c:pt>
                <c:pt idx="1158">
                  <c:v>2104</c:v>
                </c:pt>
                <c:pt idx="1159">
                  <c:v>2105</c:v>
                </c:pt>
                <c:pt idx="1160">
                  <c:v>2106</c:v>
                </c:pt>
                <c:pt idx="1161">
                  <c:v>2107</c:v>
                </c:pt>
                <c:pt idx="1162">
                  <c:v>2108</c:v>
                </c:pt>
                <c:pt idx="1163">
                  <c:v>2109</c:v>
                </c:pt>
                <c:pt idx="1164">
                  <c:v>2110</c:v>
                </c:pt>
                <c:pt idx="1165">
                  <c:v>2111</c:v>
                </c:pt>
                <c:pt idx="1166">
                  <c:v>2112</c:v>
                </c:pt>
                <c:pt idx="1167">
                  <c:v>2113</c:v>
                </c:pt>
                <c:pt idx="1168">
                  <c:v>2114</c:v>
                </c:pt>
                <c:pt idx="1169">
                  <c:v>2115</c:v>
                </c:pt>
                <c:pt idx="1170">
                  <c:v>2116</c:v>
                </c:pt>
                <c:pt idx="1171">
                  <c:v>2117</c:v>
                </c:pt>
                <c:pt idx="1172">
                  <c:v>2118</c:v>
                </c:pt>
                <c:pt idx="1173">
                  <c:v>2119</c:v>
                </c:pt>
                <c:pt idx="1174">
                  <c:v>2120</c:v>
                </c:pt>
                <c:pt idx="1175">
                  <c:v>2121</c:v>
                </c:pt>
                <c:pt idx="1176">
                  <c:v>2122</c:v>
                </c:pt>
                <c:pt idx="1177">
                  <c:v>2123</c:v>
                </c:pt>
                <c:pt idx="1178">
                  <c:v>2124</c:v>
                </c:pt>
                <c:pt idx="1179">
                  <c:v>2125</c:v>
                </c:pt>
                <c:pt idx="1180">
                  <c:v>2126</c:v>
                </c:pt>
                <c:pt idx="1181">
                  <c:v>2127</c:v>
                </c:pt>
                <c:pt idx="1182">
                  <c:v>2128</c:v>
                </c:pt>
                <c:pt idx="1183">
                  <c:v>2129</c:v>
                </c:pt>
                <c:pt idx="1184">
                  <c:v>2130</c:v>
                </c:pt>
                <c:pt idx="1185">
                  <c:v>2131</c:v>
                </c:pt>
                <c:pt idx="1186">
                  <c:v>2132</c:v>
                </c:pt>
                <c:pt idx="1187">
                  <c:v>2133</c:v>
                </c:pt>
                <c:pt idx="1188">
                  <c:v>2134</c:v>
                </c:pt>
                <c:pt idx="1189">
                  <c:v>2135</c:v>
                </c:pt>
                <c:pt idx="1190">
                  <c:v>2136</c:v>
                </c:pt>
                <c:pt idx="1191">
                  <c:v>2137</c:v>
                </c:pt>
                <c:pt idx="1192">
                  <c:v>2138</c:v>
                </c:pt>
                <c:pt idx="1193">
                  <c:v>2139</c:v>
                </c:pt>
                <c:pt idx="1194">
                  <c:v>2140</c:v>
                </c:pt>
                <c:pt idx="1195">
                  <c:v>2141</c:v>
                </c:pt>
                <c:pt idx="1196">
                  <c:v>2142</c:v>
                </c:pt>
                <c:pt idx="1197">
                  <c:v>2143</c:v>
                </c:pt>
                <c:pt idx="1198">
                  <c:v>2144</c:v>
                </c:pt>
                <c:pt idx="1199">
                  <c:v>2145</c:v>
                </c:pt>
                <c:pt idx="1200">
                  <c:v>2146</c:v>
                </c:pt>
                <c:pt idx="1201">
                  <c:v>2147</c:v>
                </c:pt>
                <c:pt idx="1202">
                  <c:v>2148</c:v>
                </c:pt>
                <c:pt idx="1203">
                  <c:v>2149</c:v>
                </c:pt>
                <c:pt idx="1204">
                  <c:v>2150</c:v>
                </c:pt>
                <c:pt idx="1205">
                  <c:v>2151</c:v>
                </c:pt>
                <c:pt idx="1206">
                  <c:v>2152</c:v>
                </c:pt>
                <c:pt idx="1207">
                  <c:v>2153</c:v>
                </c:pt>
                <c:pt idx="1208">
                  <c:v>2154</c:v>
                </c:pt>
                <c:pt idx="1209">
                  <c:v>2155</c:v>
                </c:pt>
                <c:pt idx="1210">
                  <c:v>2156</c:v>
                </c:pt>
                <c:pt idx="1211">
                  <c:v>2157</c:v>
                </c:pt>
                <c:pt idx="1212">
                  <c:v>2158</c:v>
                </c:pt>
                <c:pt idx="1213">
                  <c:v>2159</c:v>
                </c:pt>
                <c:pt idx="1214">
                  <c:v>2160</c:v>
                </c:pt>
                <c:pt idx="1215">
                  <c:v>2161</c:v>
                </c:pt>
                <c:pt idx="1216">
                  <c:v>2162</c:v>
                </c:pt>
                <c:pt idx="1217">
                  <c:v>2163</c:v>
                </c:pt>
                <c:pt idx="1218">
                  <c:v>2164</c:v>
                </c:pt>
                <c:pt idx="1219">
                  <c:v>2165</c:v>
                </c:pt>
                <c:pt idx="1220">
                  <c:v>2166</c:v>
                </c:pt>
                <c:pt idx="1221">
                  <c:v>2167</c:v>
                </c:pt>
                <c:pt idx="1222">
                  <c:v>2168</c:v>
                </c:pt>
                <c:pt idx="1223">
                  <c:v>2169</c:v>
                </c:pt>
                <c:pt idx="1224">
                  <c:v>2170</c:v>
                </c:pt>
                <c:pt idx="1225">
                  <c:v>2171</c:v>
                </c:pt>
                <c:pt idx="1226">
                  <c:v>2172</c:v>
                </c:pt>
                <c:pt idx="1227">
                  <c:v>2173</c:v>
                </c:pt>
                <c:pt idx="1228">
                  <c:v>2174</c:v>
                </c:pt>
                <c:pt idx="1229">
                  <c:v>2175</c:v>
                </c:pt>
                <c:pt idx="1230">
                  <c:v>2176</c:v>
                </c:pt>
                <c:pt idx="1231">
                  <c:v>2177</c:v>
                </c:pt>
                <c:pt idx="1232">
                  <c:v>2178</c:v>
                </c:pt>
                <c:pt idx="1233">
                  <c:v>2179</c:v>
                </c:pt>
                <c:pt idx="1234">
                  <c:v>2180</c:v>
                </c:pt>
                <c:pt idx="1235">
                  <c:v>2181</c:v>
                </c:pt>
                <c:pt idx="1236">
                  <c:v>2182</c:v>
                </c:pt>
                <c:pt idx="1237">
                  <c:v>2183</c:v>
                </c:pt>
                <c:pt idx="1238">
                  <c:v>2184</c:v>
                </c:pt>
                <c:pt idx="1239">
                  <c:v>2185</c:v>
                </c:pt>
                <c:pt idx="1240">
                  <c:v>2186</c:v>
                </c:pt>
                <c:pt idx="1241">
                  <c:v>2187</c:v>
                </c:pt>
                <c:pt idx="1242">
                  <c:v>2188</c:v>
                </c:pt>
                <c:pt idx="1243">
                  <c:v>2189</c:v>
                </c:pt>
                <c:pt idx="1244">
                  <c:v>2190</c:v>
                </c:pt>
                <c:pt idx="1245">
                  <c:v>2191</c:v>
                </c:pt>
                <c:pt idx="1246">
                  <c:v>2192</c:v>
                </c:pt>
                <c:pt idx="1247">
                  <c:v>2193</c:v>
                </c:pt>
                <c:pt idx="1248">
                  <c:v>2194</c:v>
                </c:pt>
                <c:pt idx="1249">
                  <c:v>2195</c:v>
                </c:pt>
                <c:pt idx="1250">
                  <c:v>2196</c:v>
                </c:pt>
                <c:pt idx="1251">
                  <c:v>2197</c:v>
                </c:pt>
                <c:pt idx="1252">
                  <c:v>2198</c:v>
                </c:pt>
                <c:pt idx="1253">
                  <c:v>2199</c:v>
                </c:pt>
                <c:pt idx="1254">
                  <c:v>2200</c:v>
                </c:pt>
                <c:pt idx="1255">
                  <c:v>2201</c:v>
                </c:pt>
                <c:pt idx="1256">
                  <c:v>2202</c:v>
                </c:pt>
                <c:pt idx="1257">
                  <c:v>2203</c:v>
                </c:pt>
                <c:pt idx="1258">
                  <c:v>2204</c:v>
                </c:pt>
                <c:pt idx="1259">
                  <c:v>2205</c:v>
                </c:pt>
                <c:pt idx="1260">
                  <c:v>2206</c:v>
                </c:pt>
                <c:pt idx="1261">
                  <c:v>2207</c:v>
                </c:pt>
                <c:pt idx="1262">
                  <c:v>2208</c:v>
                </c:pt>
                <c:pt idx="1263">
                  <c:v>2209</c:v>
                </c:pt>
                <c:pt idx="1264">
                  <c:v>2210</c:v>
                </c:pt>
                <c:pt idx="1265">
                  <c:v>2211</c:v>
                </c:pt>
                <c:pt idx="1266">
                  <c:v>2212</c:v>
                </c:pt>
                <c:pt idx="1267">
                  <c:v>2213</c:v>
                </c:pt>
                <c:pt idx="1268">
                  <c:v>2214</c:v>
                </c:pt>
                <c:pt idx="1269">
                  <c:v>2215</c:v>
                </c:pt>
                <c:pt idx="1270">
                  <c:v>2216</c:v>
                </c:pt>
                <c:pt idx="1271">
                  <c:v>2217</c:v>
                </c:pt>
                <c:pt idx="1272">
                  <c:v>2218</c:v>
                </c:pt>
                <c:pt idx="1273">
                  <c:v>2219</c:v>
                </c:pt>
                <c:pt idx="1274">
                  <c:v>2220</c:v>
                </c:pt>
                <c:pt idx="1275">
                  <c:v>2221</c:v>
                </c:pt>
                <c:pt idx="1276">
                  <c:v>2222</c:v>
                </c:pt>
                <c:pt idx="1277">
                  <c:v>2223</c:v>
                </c:pt>
                <c:pt idx="1278">
                  <c:v>2224</c:v>
                </c:pt>
                <c:pt idx="1279">
                  <c:v>2225</c:v>
                </c:pt>
                <c:pt idx="1280">
                  <c:v>2226</c:v>
                </c:pt>
                <c:pt idx="1281">
                  <c:v>2227</c:v>
                </c:pt>
                <c:pt idx="1282">
                  <c:v>2228</c:v>
                </c:pt>
                <c:pt idx="1283">
                  <c:v>2229</c:v>
                </c:pt>
                <c:pt idx="1284">
                  <c:v>2230</c:v>
                </c:pt>
                <c:pt idx="1285">
                  <c:v>2231</c:v>
                </c:pt>
                <c:pt idx="1286">
                  <c:v>2232</c:v>
                </c:pt>
                <c:pt idx="1287">
                  <c:v>2233</c:v>
                </c:pt>
                <c:pt idx="1288">
                  <c:v>2234</c:v>
                </c:pt>
                <c:pt idx="1289">
                  <c:v>2235</c:v>
                </c:pt>
                <c:pt idx="1290">
                  <c:v>2236</c:v>
                </c:pt>
                <c:pt idx="1291">
                  <c:v>2237</c:v>
                </c:pt>
                <c:pt idx="1292">
                  <c:v>2238</c:v>
                </c:pt>
                <c:pt idx="1293">
                  <c:v>2239</c:v>
                </c:pt>
                <c:pt idx="1294">
                  <c:v>2240</c:v>
                </c:pt>
                <c:pt idx="1295">
                  <c:v>2241</c:v>
                </c:pt>
                <c:pt idx="1296">
                  <c:v>2242</c:v>
                </c:pt>
                <c:pt idx="1297">
                  <c:v>2243</c:v>
                </c:pt>
                <c:pt idx="1298">
                  <c:v>2244</c:v>
                </c:pt>
                <c:pt idx="1299">
                  <c:v>2245</c:v>
                </c:pt>
                <c:pt idx="1300">
                  <c:v>2246</c:v>
                </c:pt>
                <c:pt idx="1301">
                  <c:v>2247</c:v>
                </c:pt>
                <c:pt idx="1302">
                  <c:v>2248</c:v>
                </c:pt>
                <c:pt idx="1303">
                  <c:v>2249</c:v>
                </c:pt>
                <c:pt idx="1304">
                  <c:v>2250</c:v>
                </c:pt>
                <c:pt idx="1305">
                  <c:v>2251</c:v>
                </c:pt>
                <c:pt idx="1306">
                  <c:v>2252</c:v>
                </c:pt>
                <c:pt idx="1307">
                  <c:v>2253</c:v>
                </c:pt>
                <c:pt idx="1308">
                  <c:v>2254</c:v>
                </c:pt>
                <c:pt idx="1309">
                  <c:v>2255</c:v>
                </c:pt>
                <c:pt idx="1310">
                  <c:v>2256</c:v>
                </c:pt>
                <c:pt idx="1311">
                  <c:v>2257</c:v>
                </c:pt>
                <c:pt idx="1312">
                  <c:v>2258</c:v>
                </c:pt>
                <c:pt idx="1313">
                  <c:v>2259</c:v>
                </c:pt>
                <c:pt idx="1314">
                  <c:v>2260</c:v>
                </c:pt>
                <c:pt idx="1315">
                  <c:v>2261</c:v>
                </c:pt>
                <c:pt idx="1316">
                  <c:v>2262</c:v>
                </c:pt>
                <c:pt idx="1317">
                  <c:v>2263</c:v>
                </c:pt>
                <c:pt idx="1318">
                  <c:v>2264</c:v>
                </c:pt>
                <c:pt idx="1319">
                  <c:v>2265</c:v>
                </c:pt>
                <c:pt idx="1320">
                  <c:v>2266</c:v>
                </c:pt>
                <c:pt idx="1321">
                  <c:v>2267</c:v>
                </c:pt>
                <c:pt idx="1322">
                  <c:v>2268</c:v>
                </c:pt>
                <c:pt idx="1323">
                  <c:v>2269</c:v>
                </c:pt>
                <c:pt idx="1324">
                  <c:v>2270</c:v>
                </c:pt>
                <c:pt idx="1325">
                  <c:v>2271</c:v>
                </c:pt>
                <c:pt idx="1326">
                  <c:v>2272</c:v>
                </c:pt>
                <c:pt idx="1327">
                  <c:v>2273</c:v>
                </c:pt>
                <c:pt idx="1328">
                  <c:v>2274</c:v>
                </c:pt>
                <c:pt idx="1329">
                  <c:v>2275</c:v>
                </c:pt>
                <c:pt idx="1330">
                  <c:v>2276</c:v>
                </c:pt>
                <c:pt idx="1331">
                  <c:v>2277</c:v>
                </c:pt>
                <c:pt idx="1332">
                  <c:v>2278</c:v>
                </c:pt>
                <c:pt idx="1333">
                  <c:v>2279</c:v>
                </c:pt>
                <c:pt idx="1334">
                  <c:v>2280</c:v>
                </c:pt>
                <c:pt idx="1335">
                  <c:v>2281</c:v>
                </c:pt>
                <c:pt idx="1336">
                  <c:v>2282</c:v>
                </c:pt>
                <c:pt idx="1337">
                  <c:v>2283</c:v>
                </c:pt>
                <c:pt idx="1338">
                  <c:v>2284</c:v>
                </c:pt>
                <c:pt idx="1339">
                  <c:v>2285</c:v>
                </c:pt>
                <c:pt idx="1340">
                  <c:v>2286</c:v>
                </c:pt>
                <c:pt idx="1341">
                  <c:v>2287</c:v>
                </c:pt>
                <c:pt idx="1342">
                  <c:v>2288</c:v>
                </c:pt>
                <c:pt idx="1343">
                  <c:v>2289</c:v>
                </c:pt>
                <c:pt idx="1344">
                  <c:v>2290</c:v>
                </c:pt>
                <c:pt idx="1345">
                  <c:v>2291</c:v>
                </c:pt>
                <c:pt idx="1346">
                  <c:v>2292</c:v>
                </c:pt>
                <c:pt idx="1347">
                  <c:v>2293</c:v>
                </c:pt>
                <c:pt idx="1348">
                  <c:v>2294</c:v>
                </c:pt>
                <c:pt idx="1349">
                  <c:v>2295</c:v>
                </c:pt>
                <c:pt idx="1350">
                  <c:v>2296</c:v>
                </c:pt>
                <c:pt idx="1351">
                  <c:v>2297</c:v>
                </c:pt>
                <c:pt idx="1352">
                  <c:v>2298</c:v>
                </c:pt>
                <c:pt idx="1353">
                  <c:v>2299</c:v>
                </c:pt>
                <c:pt idx="1354">
                  <c:v>2300</c:v>
                </c:pt>
                <c:pt idx="1355">
                  <c:v>2301</c:v>
                </c:pt>
                <c:pt idx="1356">
                  <c:v>2302</c:v>
                </c:pt>
                <c:pt idx="1357">
                  <c:v>2303</c:v>
                </c:pt>
                <c:pt idx="1358">
                  <c:v>2304</c:v>
                </c:pt>
                <c:pt idx="1359">
                  <c:v>2305</c:v>
                </c:pt>
                <c:pt idx="1360">
                  <c:v>2306</c:v>
                </c:pt>
                <c:pt idx="1361">
                  <c:v>2307</c:v>
                </c:pt>
                <c:pt idx="1362">
                  <c:v>2308</c:v>
                </c:pt>
                <c:pt idx="1363">
                  <c:v>2309</c:v>
                </c:pt>
                <c:pt idx="1364">
                  <c:v>2310</c:v>
                </c:pt>
                <c:pt idx="1365">
                  <c:v>2311</c:v>
                </c:pt>
                <c:pt idx="1366">
                  <c:v>2312</c:v>
                </c:pt>
                <c:pt idx="1367">
                  <c:v>2313</c:v>
                </c:pt>
                <c:pt idx="1368">
                  <c:v>2314</c:v>
                </c:pt>
                <c:pt idx="1369">
                  <c:v>2315</c:v>
                </c:pt>
                <c:pt idx="1370">
                  <c:v>2316</c:v>
                </c:pt>
                <c:pt idx="1371">
                  <c:v>2317</c:v>
                </c:pt>
                <c:pt idx="1372">
                  <c:v>2318</c:v>
                </c:pt>
                <c:pt idx="1373">
                  <c:v>2319</c:v>
                </c:pt>
                <c:pt idx="1374">
                  <c:v>2320</c:v>
                </c:pt>
                <c:pt idx="1375">
                  <c:v>2321</c:v>
                </c:pt>
                <c:pt idx="1376">
                  <c:v>2322</c:v>
                </c:pt>
                <c:pt idx="1377">
                  <c:v>2323</c:v>
                </c:pt>
                <c:pt idx="1378">
                  <c:v>2324</c:v>
                </c:pt>
                <c:pt idx="1379">
                  <c:v>2325</c:v>
                </c:pt>
                <c:pt idx="1380">
                  <c:v>2326</c:v>
                </c:pt>
                <c:pt idx="1381">
                  <c:v>2327</c:v>
                </c:pt>
                <c:pt idx="1382">
                  <c:v>2328</c:v>
                </c:pt>
                <c:pt idx="1383">
                  <c:v>2329</c:v>
                </c:pt>
                <c:pt idx="1384">
                  <c:v>2330</c:v>
                </c:pt>
                <c:pt idx="1385">
                  <c:v>2331</c:v>
                </c:pt>
                <c:pt idx="1386">
                  <c:v>2332</c:v>
                </c:pt>
                <c:pt idx="1387">
                  <c:v>2333</c:v>
                </c:pt>
                <c:pt idx="1388">
                  <c:v>2334</c:v>
                </c:pt>
                <c:pt idx="1389">
                  <c:v>2335</c:v>
                </c:pt>
                <c:pt idx="1390">
                  <c:v>2336</c:v>
                </c:pt>
                <c:pt idx="1391">
                  <c:v>2337</c:v>
                </c:pt>
                <c:pt idx="1392">
                  <c:v>2338</c:v>
                </c:pt>
                <c:pt idx="1393">
                  <c:v>2339</c:v>
                </c:pt>
                <c:pt idx="1394">
                  <c:v>2341</c:v>
                </c:pt>
                <c:pt idx="1395">
                  <c:v>2342</c:v>
                </c:pt>
                <c:pt idx="1396">
                  <c:v>2343</c:v>
                </c:pt>
                <c:pt idx="1397">
                  <c:v>2344</c:v>
                </c:pt>
                <c:pt idx="1398">
                  <c:v>2345</c:v>
                </c:pt>
                <c:pt idx="1399">
                  <c:v>2346</c:v>
                </c:pt>
                <c:pt idx="1400">
                  <c:v>2347</c:v>
                </c:pt>
                <c:pt idx="1401">
                  <c:v>2348</c:v>
                </c:pt>
                <c:pt idx="1402">
                  <c:v>2349</c:v>
                </c:pt>
                <c:pt idx="1403">
                  <c:v>2350</c:v>
                </c:pt>
                <c:pt idx="1404">
                  <c:v>2352</c:v>
                </c:pt>
                <c:pt idx="1405">
                  <c:v>2353</c:v>
                </c:pt>
                <c:pt idx="1406">
                  <c:v>2354</c:v>
                </c:pt>
                <c:pt idx="1407">
                  <c:v>2355</c:v>
                </c:pt>
                <c:pt idx="1408">
                  <c:v>2356</c:v>
                </c:pt>
                <c:pt idx="1409">
                  <c:v>2357</c:v>
                </c:pt>
                <c:pt idx="1410">
                  <c:v>2358</c:v>
                </c:pt>
                <c:pt idx="1411">
                  <c:v>2359</c:v>
                </c:pt>
                <c:pt idx="1412">
                  <c:v>2360</c:v>
                </c:pt>
                <c:pt idx="1413">
                  <c:v>2361</c:v>
                </c:pt>
                <c:pt idx="1414">
                  <c:v>2362</c:v>
                </c:pt>
                <c:pt idx="1415">
                  <c:v>2363</c:v>
                </c:pt>
                <c:pt idx="1416">
                  <c:v>2364</c:v>
                </c:pt>
                <c:pt idx="1417">
                  <c:v>2365</c:v>
                </c:pt>
                <c:pt idx="1418">
                  <c:v>2366</c:v>
                </c:pt>
                <c:pt idx="1419">
                  <c:v>2367</c:v>
                </c:pt>
                <c:pt idx="1420">
                  <c:v>2368</c:v>
                </c:pt>
                <c:pt idx="1421">
                  <c:v>2369</c:v>
                </c:pt>
                <c:pt idx="1422">
                  <c:v>2370</c:v>
                </c:pt>
                <c:pt idx="1423">
                  <c:v>2371</c:v>
                </c:pt>
                <c:pt idx="1424">
                  <c:v>2372</c:v>
                </c:pt>
                <c:pt idx="1425">
                  <c:v>2373</c:v>
                </c:pt>
                <c:pt idx="1426">
                  <c:v>2374</c:v>
                </c:pt>
                <c:pt idx="1427">
                  <c:v>2375</c:v>
                </c:pt>
                <c:pt idx="1428">
                  <c:v>2376</c:v>
                </c:pt>
                <c:pt idx="1429">
                  <c:v>2377</c:v>
                </c:pt>
                <c:pt idx="1430">
                  <c:v>2378</c:v>
                </c:pt>
                <c:pt idx="1431">
                  <c:v>2379</c:v>
                </c:pt>
                <c:pt idx="1432">
                  <c:v>2380</c:v>
                </c:pt>
                <c:pt idx="1433">
                  <c:v>2381</c:v>
                </c:pt>
                <c:pt idx="1434">
                  <c:v>2382</c:v>
                </c:pt>
                <c:pt idx="1435">
                  <c:v>2383</c:v>
                </c:pt>
                <c:pt idx="1436">
                  <c:v>2384</c:v>
                </c:pt>
                <c:pt idx="1437">
                  <c:v>2385</c:v>
                </c:pt>
                <c:pt idx="1438">
                  <c:v>2386</c:v>
                </c:pt>
                <c:pt idx="1439">
                  <c:v>2387</c:v>
                </c:pt>
                <c:pt idx="1440">
                  <c:v>2388</c:v>
                </c:pt>
                <c:pt idx="1441">
                  <c:v>2389</c:v>
                </c:pt>
                <c:pt idx="1442">
                  <c:v>2390</c:v>
                </c:pt>
                <c:pt idx="1443">
                  <c:v>2391</c:v>
                </c:pt>
                <c:pt idx="1444">
                  <c:v>2392</c:v>
                </c:pt>
                <c:pt idx="1445">
                  <c:v>2393</c:v>
                </c:pt>
                <c:pt idx="1446">
                  <c:v>2394</c:v>
                </c:pt>
                <c:pt idx="1447">
                  <c:v>2395</c:v>
                </c:pt>
                <c:pt idx="1448">
                  <c:v>2396</c:v>
                </c:pt>
                <c:pt idx="1449">
                  <c:v>2397</c:v>
                </c:pt>
                <c:pt idx="1450">
                  <c:v>2398</c:v>
                </c:pt>
                <c:pt idx="1451">
                  <c:v>2399</c:v>
                </c:pt>
                <c:pt idx="1452">
                  <c:v>2400</c:v>
                </c:pt>
                <c:pt idx="1453">
                  <c:v>2401</c:v>
                </c:pt>
                <c:pt idx="1454">
                  <c:v>2402</c:v>
                </c:pt>
                <c:pt idx="1455">
                  <c:v>2403</c:v>
                </c:pt>
                <c:pt idx="1456">
                  <c:v>2404</c:v>
                </c:pt>
                <c:pt idx="1457">
                  <c:v>2405</c:v>
                </c:pt>
                <c:pt idx="1458">
                  <c:v>2406</c:v>
                </c:pt>
                <c:pt idx="1459">
                  <c:v>2407</c:v>
                </c:pt>
                <c:pt idx="1460">
                  <c:v>2408</c:v>
                </c:pt>
                <c:pt idx="1461">
                  <c:v>2409</c:v>
                </c:pt>
                <c:pt idx="1462">
                  <c:v>2410</c:v>
                </c:pt>
                <c:pt idx="1463">
                  <c:v>2411</c:v>
                </c:pt>
                <c:pt idx="1464">
                  <c:v>2412</c:v>
                </c:pt>
                <c:pt idx="1465">
                  <c:v>2413</c:v>
                </c:pt>
                <c:pt idx="1466">
                  <c:v>2414</c:v>
                </c:pt>
                <c:pt idx="1467">
                  <c:v>2415</c:v>
                </c:pt>
                <c:pt idx="1468">
                  <c:v>2416</c:v>
                </c:pt>
                <c:pt idx="1469">
                  <c:v>2417</c:v>
                </c:pt>
                <c:pt idx="1470">
                  <c:v>2418</c:v>
                </c:pt>
                <c:pt idx="1471">
                  <c:v>2419</c:v>
                </c:pt>
                <c:pt idx="1472">
                  <c:v>2420</c:v>
                </c:pt>
                <c:pt idx="1473">
                  <c:v>2421</c:v>
                </c:pt>
                <c:pt idx="1474">
                  <c:v>2422</c:v>
                </c:pt>
                <c:pt idx="1475">
                  <c:v>2423</c:v>
                </c:pt>
                <c:pt idx="1476">
                  <c:v>2424</c:v>
                </c:pt>
                <c:pt idx="1477">
                  <c:v>2425</c:v>
                </c:pt>
                <c:pt idx="1478">
                  <c:v>2426</c:v>
                </c:pt>
                <c:pt idx="1479">
                  <c:v>2427</c:v>
                </c:pt>
                <c:pt idx="1480">
                  <c:v>2428</c:v>
                </c:pt>
                <c:pt idx="1481">
                  <c:v>2429</c:v>
                </c:pt>
                <c:pt idx="1482">
                  <c:v>2430</c:v>
                </c:pt>
                <c:pt idx="1483">
                  <c:v>2431</c:v>
                </c:pt>
                <c:pt idx="1484">
                  <c:v>2432</c:v>
                </c:pt>
                <c:pt idx="1485">
                  <c:v>2433</c:v>
                </c:pt>
                <c:pt idx="1486">
                  <c:v>2434</c:v>
                </c:pt>
                <c:pt idx="1487">
                  <c:v>2435</c:v>
                </c:pt>
                <c:pt idx="1488">
                  <c:v>2436</c:v>
                </c:pt>
                <c:pt idx="1489">
                  <c:v>2438</c:v>
                </c:pt>
                <c:pt idx="1490">
                  <c:v>2439</c:v>
                </c:pt>
                <c:pt idx="1491">
                  <c:v>2440</c:v>
                </c:pt>
                <c:pt idx="1492">
                  <c:v>2441</c:v>
                </c:pt>
                <c:pt idx="1493">
                  <c:v>2442</c:v>
                </c:pt>
                <c:pt idx="1494">
                  <c:v>2443</c:v>
                </c:pt>
                <c:pt idx="1495">
                  <c:v>2444</c:v>
                </c:pt>
                <c:pt idx="1496">
                  <c:v>2445</c:v>
                </c:pt>
                <c:pt idx="1497">
                  <c:v>2446</c:v>
                </c:pt>
                <c:pt idx="1498">
                  <c:v>2447</c:v>
                </c:pt>
                <c:pt idx="1499">
                  <c:v>2448</c:v>
                </c:pt>
                <c:pt idx="1500">
                  <c:v>2449</c:v>
                </c:pt>
                <c:pt idx="1501">
                  <c:v>2451</c:v>
                </c:pt>
                <c:pt idx="1502">
                  <c:v>2452</c:v>
                </c:pt>
                <c:pt idx="1503">
                  <c:v>2453</c:v>
                </c:pt>
                <c:pt idx="1504">
                  <c:v>2454</c:v>
                </c:pt>
                <c:pt idx="1505">
                  <c:v>2455</c:v>
                </c:pt>
                <c:pt idx="1506">
                  <c:v>2456</c:v>
                </c:pt>
                <c:pt idx="1507">
                  <c:v>2457</c:v>
                </c:pt>
                <c:pt idx="1508">
                  <c:v>2458</c:v>
                </c:pt>
                <c:pt idx="1509">
                  <c:v>2459</c:v>
                </c:pt>
                <c:pt idx="1510">
                  <c:v>2460</c:v>
                </c:pt>
                <c:pt idx="1511">
                  <c:v>2462</c:v>
                </c:pt>
                <c:pt idx="1512">
                  <c:v>2463</c:v>
                </c:pt>
                <c:pt idx="1513">
                  <c:v>2464</c:v>
                </c:pt>
                <c:pt idx="1514">
                  <c:v>2465</c:v>
                </c:pt>
                <c:pt idx="1515">
                  <c:v>2466</c:v>
                </c:pt>
                <c:pt idx="1516">
                  <c:v>2467</c:v>
                </c:pt>
                <c:pt idx="1517">
                  <c:v>2469</c:v>
                </c:pt>
                <c:pt idx="1518">
                  <c:v>2470</c:v>
                </c:pt>
                <c:pt idx="1519">
                  <c:v>2471</c:v>
                </c:pt>
                <c:pt idx="1520">
                  <c:v>2472</c:v>
                </c:pt>
                <c:pt idx="1521">
                  <c:v>2473</c:v>
                </c:pt>
                <c:pt idx="1522">
                  <c:v>2474</c:v>
                </c:pt>
                <c:pt idx="1523">
                  <c:v>2475</c:v>
                </c:pt>
                <c:pt idx="1524">
                  <c:v>2476</c:v>
                </c:pt>
                <c:pt idx="1525">
                  <c:v>2477</c:v>
                </c:pt>
                <c:pt idx="1526">
                  <c:v>2478</c:v>
                </c:pt>
                <c:pt idx="1527">
                  <c:v>2480</c:v>
                </c:pt>
                <c:pt idx="1528">
                  <c:v>2481</c:v>
                </c:pt>
                <c:pt idx="1529">
                  <c:v>2482</c:v>
                </c:pt>
                <c:pt idx="1530">
                  <c:v>2483</c:v>
                </c:pt>
                <c:pt idx="1531">
                  <c:v>2484</c:v>
                </c:pt>
                <c:pt idx="1532">
                  <c:v>2485</c:v>
                </c:pt>
                <c:pt idx="1533">
                  <c:v>2486</c:v>
                </c:pt>
                <c:pt idx="1534">
                  <c:v>2487</c:v>
                </c:pt>
                <c:pt idx="1535">
                  <c:v>2488</c:v>
                </c:pt>
                <c:pt idx="1536">
                  <c:v>2491</c:v>
                </c:pt>
                <c:pt idx="1537">
                  <c:v>2492</c:v>
                </c:pt>
                <c:pt idx="1538">
                  <c:v>2493</c:v>
                </c:pt>
                <c:pt idx="1539">
                  <c:v>2494</c:v>
                </c:pt>
                <c:pt idx="1540">
                  <c:v>2496</c:v>
                </c:pt>
                <c:pt idx="1541">
                  <c:v>2497</c:v>
                </c:pt>
                <c:pt idx="1542">
                  <c:v>2498</c:v>
                </c:pt>
                <c:pt idx="1543">
                  <c:v>2499</c:v>
                </c:pt>
                <c:pt idx="1544">
                  <c:v>2500</c:v>
                </c:pt>
                <c:pt idx="1545">
                  <c:v>2501</c:v>
                </c:pt>
                <c:pt idx="1546">
                  <c:v>2502</c:v>
                </c:pt>
                <c:pt idx="1547">
                  <c:v>2503</c:v>
                </c:pt>
                <c:pt idx="1548">
                  <c:v>2504</c:v>
                </c:pt>
                <c:pt idx="1549">
                  <c:v>2505</c:v>
                </c:pt>
                <c:pt idx="1550">
                  <c:v>2506</c:v>
                </c:pt>
                <c:pt idx="1551">
                  <c:v>2507</c:v>
                </c:pt>
                <c:pt idx="1552">
                  <c:v>2508</c:v>
                </c:pt>
                <c:pt idx="1553">
                  <c:v>2509</c:v>
                </c:pt>
                <c:pt idx="1554">
                  <c:v>2512</c:v>
                </c:pt>
                <c:pt idx="1555">
                  <c:v>2515</c:v>
                </c:pt>
                <c:pt idx="1556">
                  <c:v>2516</c:v>
                </c:pt>
                <c:pt idx="1557">
                  <c:v>2517</c:v>
                </c:pt>
                <c:pt idx="1558">
                  <c:v>2518</c:v>
                </c:pt>
                <c:pt idx="1559">
                  <c:v>2519</c:v>
                </c:pt>
                <c:pt idx="1560">
                  <c:v>2520</c:v>
                </c:pt>
                <c:pt idx="1561">
                  <c:v>2521</c:v>
                </c:pt>
                <c:pt idx="1562">
                  <c:v>2522</c:v>
                </c:pt>
                <c:pt idx="1563">
                  <c:v>2524</c:v>
                </c:pt>
                <c:pt idx="1564">
                  <c:v>2525</c:v>
                </c:pt>
                <c:pt idx="1565">
                  <c:v>2526</c:v>
                </c:pt>
                <c:pt idx="1566">
                  <c:v>2527</c:v>
                </c:pt>
                <c:pt idx="1567">
                  <c:v>2528</c:v>
                </c:pt>
                <c:pt idx="1568">
                  <c:v>2530</c:v>
                </c:pt>
                <c:pt idx="1569">
                  <c:v>2532</c:v>
                </c:pt>
                <c:pt idx="1570">
                  <c:v>2533</c:v>
                </c:pt>
                <c:pt idx="1571">
                  <c:v>2534</c:v>
                </c:pt>
                <c:pt idx="1572">
                  <c:v>2536</c:v>
                </c:pt>
                <c:pt idx="1573">
                  <c:v>2537</c:v>
                </c:pt>
                <c:pt idx="1574">
                  <c:v>2538</c:v>
                </c:pt>
                <c:pt idx="1575">
                  <c:v>2539</c:v>
                </c:pt>
                <c:pt idx="1576">
                  <c:v>2540</c:v>
                </c:pt>
                <c:pt idx="1577">
                  <c:v>2541</c:v>
                </c:pt>
                <c:pt idx="1578">
                  <c:v>2542</c:v>
                </c:pt>
                <c:pt idx="1579">
                  <c:v>2543</c:v>
                </c:pt>
                <c:pt idx="1580">
                  <c:v>2544</c:v>
                </c:pt>
                <c:pt idx="1581">
                  <c:v>2545</c:v>
                </c:pt>
                <c:pt idx="1582">
                  <c:v>2548</c:v>
                </c:pt>
                <c:pt idx="1583">
                  <c:v>2549</c:v>
                </c:pt>
                <c:pt idx="1584">
                  <c:v>2552</c:v>
                </c:pt>
                <c:pt idx="1585">
                  <c:v>2553</c:v>
                </c:pt>
                <c:pt idx="1586">
                  <c:v>2557</c:v>
                </c:pt>
                <c:pt idx="1587">
                  <c:v>2565</c:v>
                </c:pt>
                <c:pt idx="1588">
                  <c:v>2566</c:v>
                </c:pt>
                <c:pt idx="1589">
                  <c:v>2567</c:v>
                </c:pt>
                <c:pt idx="1590">
                  <c:v>2568</c:v>
                </c:pt>
                <c:pt idx="1591">
                  <c:v>2570</c:v>
                </c:pt>
                <c:pt idx="1592">
                  <c:v>2571</c:v>
                </c:pt>
                <c:pt idx="1593">
                  <c:v>2572</c:v>
                </c:pt>
                <c:pt idx="1594">
                  <c:v>2574</c:v>
                </c:pt>
                <c:pt idx="1595">
                  <c:v>2576</c:v>
                </c:pt>
                <c:pt idx="1596">
                  <c:v>2577</c:v>
                </c:pt>
                <c:pt idx="1597">
                  <c:v>2578</c:v>
                </c:pt>
                <c:pt idx="1598">
                  <c:v>2581</c:v>
                </c:pt>
                <c:pt idx="1599">
                  <c:v>2583</c:v>
                </c:pt>
                <c:pt idx="1600">
                  <c:v>2584</c:v>
                </c:pt>
                <c:pt idx="1601">
                  <c:v>2587</c:v>
                </c:pt>
                <c:pt idx="1602">
                  <c:v>2588</c:v>
                </c:pt>
                <c:pt idx="1603">
                  <c:v>2589</c:v>
                </c:pt>
                <c:pt idx="1604">
                  <c:v>2590</c:v>
                </c:pt>
                <c:pt idx="1605">
                  <c:v>2594</c:v>
                </c:pt>
                <c:pt idx="1606">
                  <c:v>2597</c:v>
                </c:pt>
                <c:pt idx="1607">
                  <c:v>2598</c:v>
                </c:pt>
                <c:pt idx="1608">
                  <c:v>2599</c:v>
                </c:pt>
                <c:pt idx="1609">
                  <c:v>2600</c:v>
                </c:pt>
                <c:pt idx="1610">
                  <c:v>2603</c:v>
                </c:pt>
                <c:pt idx="1611">
                  <c:v>2604</c:v>
                </c:pt>
                <c:pt idx="1612">
                  <c:v>2605</c:v>
                </c:pt>
                <c:pt idx="1613">
                  <c:v>2606</c:v>
                </c:pt>
                <c:pt idx="1614">
                  <c:v>2608</c:v>
                </c:pt>
                <c:pt idx="1615">
                  <c:v>2609</c:v>
                </c:pt>
                <c:pt idx="1616">
                  <c:v>2610</c:v>
                </c:pt>
                <c:pt idx="1617">
                  <c:v>2615</c:v>
                </c:pt>
                <c:pt idx="1618">
                  <c:v>2617</c:v>
                </c:pt>
                <c:pt idx="1619">
                  <c:v>2618</c:v>
                </c:pt>
                <c:pt idx="1620">
                  <c:v>2619</c:v>
                </c:pt>
                <c:pt idx="1621">
                  <c:v>2621</c:v>
                </c:pt>
                <c:pt idx="1622">
                  <c:v>2622</c:v>
                </c:pt>
                <c:pt idx="1623">
                  <c:v>2624</c:v>
                </c:pt>
                <c:pt idx="1624">
                  <c:v>2630</c:v>
                </c:pt>
                <c:pt idx="1625">
                  <c:v>2631</c:v>
                </c:pt>
                <c:pt idx="1626">
                  <c:v>2637</c:v>
                </c:pt>
                <c:pt idx="1627">
                  <c:v>2638</c:v>
                </c:pt>
                <c:pt idx="1628">
                  <c:v>2643</c:v>
                </c:pt>
                <c:pt idx="1629">
                  <c:v>2646</c:v>
                </c:pt>
                <c:pt idx="1630">
                  <c:v>2647</c:v>
                </c:pt>
                <c:pt idx="1631">
                  <c:v>2648</c:v>
                </c:pt>
                <c:pt idx="1632">
                  <c:v>2652</c:v>
                </c:pt>
                <c:pt idx="1633">
                  <c:v>2654</c:v>
                </c:pt>
                <c:pt idx="1634">
                  <c:v>2661</c:v>
                </c:pt>
                <c:pt idx="1635">
                  <c:v>2662</c:v>
                </c:pt>
                <c:pt idx="1636">
                  <c:v>2667</c:v>
                </c:pt>
                <c:pt idx="1637">
                  <c:v>2677</c:v>
                </c:pt>
                <c:pt idx="1638">
                  <c:v>2678</c:v>
                </c:pt>
                <c:pt idx="1639">
                  <c:v>2679</c:v>
                </c:pt>
                <c:pt idx="1640">
                  <c:v>2682</c:v>
                </c:pt>
                <c:pt idx="1641">
                  <c:v>2686</c:v>
                </c:pt>
                <c:pt idx="1642">
                  <c:v>2687</c:v>
                </c:pt>
                <c:pt idx="1643">
                  <c:v>2693</c:v>
                </c:pt>
                <c:pt idx="1644">
                  <c:v>2696</c:v>
                </c:pt>
                <c:pt idx="1645">
                  <c:v>2697</c:v>
                </c:pt>
                <c:pt idx="1646">
                  <c:v>2707</c:v>
                </c:pt>
                <c:pt idx="1647">
                  <c:v>2708</c:v>
                </c:pt>
                <c:pt idx="1648">
                  <c:v>2716</c:v>
                </c:pt>
                <c:pt idx="1649">
                  <c:v>2724</c:v>
                </c:pt>
                <c:pt idx="1650">
                  <c:v>2725</c:v>
                </c:pt>
                <c:pt idx="1651">
                  <c:v>2768</c:v>
                </c:pt>
                <c:pt idx="1652">
                  <c:v>2769</c:v>
                </c:pt>
                <c:pt idx="1653">
                  <c:v>2774</c:v>
                </c:pt>
                <c:pt idx="1654">
                  <c:v>2775</c:v>
                </c:pt>
                <c:pt idx="1655">
                  <c:v>2777</c:v>
                </c:pt>
                <c:pt idx="1656">
                  <c:v>2785</c:v>
                </c:pt>
                <c:pt idx="1657">
                  <c:v>2789</c:v>
                </c:pt>
                <c:pt idx="1658">
                  <c:v>2828</c:v>
                </c:pt>
                <c:pt idx="1659">
                  <c:v>2854</c:v>
                </c:pt>
                <c:pt idx="1660">
                  <c:v>2995</c:v>
                </c:pt>
              </c:strCache>
            </c:strRef>
          </c:cat>
          <c:val>
            <c:numRef>
              <c:f>Arkusz1!$BT$4:$BT$1665</c:f>
              <c:numCache>
                <c:formatCode>General</c:formatCode>
                <c:ptCount val="1661"/>
                <c:pt idx="0">
                  <c:v>194</c:v>
                </c:pt>
                <c:pt idx="1">
                  <c:v>36</c:v>
                </c:pt>
                <c:pt idx="2">
                  <c:v>99</c:v>
                </c:pt>
                <c:pt idx="3">
                  <c:v>92.5</c:v>
                </c:pt>
                <c:pt idx="4">
                  <c:v>36</c:v>
                </c:pt>
                <c:pt idx="5">
                  <c:v>59</c:v>
                </c:pt>
                <c:pt idx="6">
                  <c:v>195</c:v>
                </c:pt>
                <c:pt idx="7">
                  <c:v>12</c:v>
                </c:pt>
                <c:pt idx="8">
                  <c:v>198</c:v>
                </c:pt>
                <c:pt idx="9">
                  <c:v>65</c:v>
                </c:pt>
                <c:pt idx="10">
                  <c:v>18</c:v>
                </c:pt>
                <c:pt idx="11">
                  <c:v>31</c:v>
                </c:pt>
                <c:pt idx="12">
                  <c:v>76</c:v>
                </c:pt>
                <c:pt idx="13">
                  <c:v>119</c:v>
                </c:pt>
                <c:pt idx="14">
                  <c:v>142</c:v>
                </c:pt>
                <c:pt idx="15">
                  <c:v>68</c:v>
                </c:pt>
                <c:pt idx="16">
                  <c:v>91.3333333333333</c:v>
                </c:pt>
                <c:pt idx="17">
                  <c:v>71.5</c:v>
                </c:pt>
                <c:pt idx="18">
                  <c:v>66</c:v>
                </c:pt>
                <c:pt idx="19">
                  <c:v>10</c:v>
                </c:pt>
                <c:pt idx="20">
                  <c:v>154</c:v>
                </c:pt>
                <c:pt idx="21">
                  <c:v>65</c:v>
                </c:pt>
                <c:pt idx="22">
                  <c:v>63</c:v>
                </c:pt>
                <c:pt idx="23">
                  <c:v>128</c:v>
                </c:pt>
                <c:pt idx="24">
                  <c:v>139</c:v>
                </c:pt>
                <c:pt idx="25">
                  <c:v>181</c:v>
                </c:pt>
                <c:pt idx="26">
                  <c:v>64</c:v>
                </c:pt>
                <c:pt idx="27">
                  <c:v>174</c:v>
                </c:pt>
                <c:pt idx="28">
                  <c:v>72.5</c:v>
                </c:pt>
                <c:pt idx="29">
                  <c:v>46</c:v>
                </c:pt>
                <c:pt idx="30">
                  <c:v>49</c:v>
                </c:pt>
                <c:pt idx="31">
                  <c:v>83</c:v>
                </c:pt>
                <c:pt idx="32">
                  <c:v>70</c:v>
                </c:pt>
                <c:pt idx="33">
                  <c:v>97.5</c:v>
                </c:pt>
                <c:pt idx="34">
                  <c:v>91.5</c:v>
                </c:pt>
                <c:pt idx="35">
                  <c:v>74</c:v>
                </c:pt>
                <c:pt idx="36">
                  <c:v>41.5</c:v>
                </c:pt>
                <c:pt idx="37">
                  <c:v>68</c:v>
                </c:pt>
                <c:pt idx="38">
                  <c:v>107</c:v>
                </c:pt>
                <c:pt idx="39">
                  <c:v>26</c:v>
                </c:pt>
                <c:pt idx="40">
                  <c:v>129</c:v>
                </c:pt>
                <c:pt idx="41">
                  <c:v>66</c:v>
                </c:pt>
                <c:pt idx="42">
                  <c:v>73</c:v>
                </c:pt>
                <c:pt idx="43">
                  <c:v>86</c:v>
                </c:pt>
                <c:pt idx="44">
                  <c:v>43</c:v>
                </c:pt>
                <c:pt idx="45">
                  <c:v>109</c:v>
                </c:pt>
                <c:pt idx="46">
                  <c:v>151</c:v>
                </c:pt>
                <c:pt idx="47">
                  <c:v>119</c:v>
                </c:pt>
                <c:pt idx="48">
                  <c:v>128</c:v>
                </c:pt>
                <c:pt idx="49">
                  <c:v>57</c:v>
                </c:pt>
                <c:pt idx="50">
                  <c:v>104.5</c:v>
                </c:pt>
                <c:pt idx="51">
                  <c:v>71</c:v>
                </c:pt>
                <c:pt idx="52">
                  <c:v>186</c:v>
                </c:pt>
                <c:pt idx="53">
                  <c:v>33</c:v>
                </c:pt>
                <c:pt idx="54">
                  <c:v>47.666666666666636</c:v>
                </c:pt>
                <c:pt idx="55">
                  <c:v>11</c:v>
                </c:pt>
                <c:pt idx="56">
                  <c:v>172</c:v>
                </c:pt>
                <c:pt idx="57">
                  <c:v>98</c:v>
                </c:pt>
                <c:pt idx="58">
                  <c:v>92</c:v>
                </c:pt>
                <c:pt idx="59">
                  <c:v>85</c:v>
                </c:pt>
                <c:pt idx="60">
                  <c:v>117</c:v>
                </c:pt>
                <c:pt idx="61">
                  <c:v>69.5</c:v>
                </c:pt>
                <c:pt idx="62">
                  <c:v>161</c:v>
                </c:pt>
                <c:pt idx="63">
                  <c:v>101</c:v>
                </c:pt>
                <c:pt idx="64">
                  <c:v>125.5</c:v>
                </c:pt>
                <c:pt idx="65">
                  <c:v>96</c:v>
                </c:pt>
                <c:pt idx="66">
                  <c:v>80</c:v>
                </c:pt>
                <c:pt idx="67">
                  <c:v>89.5</c:v>
                </c:pt>
                <c:pt idx="68">
                  <c:v>137</c:v>
                </c:pt>
                <c:pt idx="69">
                  <c:v>89</c:v>
                </c:pt>
                <c:pt idx="70">
                  <c:v>179.3333333333334</c:v>
                </c:pt>
                <c:pt idx="71">
                  <c:v>12</c:v>
                </c:pt>
                <c:pt idx="72">
                  <c:v>11</c:v>
                </c:pt>
                <c:pt idx="73">
                  <c:v>197</c:v>
                </c:pt>
                <c:pt idx="74">
                  <c:v>125</c:v>
                </c:pt>
                <c:pt idx="75">
                  <c:v>133</c:v>
                </c:pt>
                <c:pt idx="76">
                  <c:v>64</c:v>
                </c:pt>
                <c:pt idx="77">
                  <c:v>100</c:v>
                </c:pt>
                <c:pt idx="78">
                  <c:v>81</c:v>
                </c:pt>
                <c:pt idx="79">
                  <c:v>65</c:v>
                </c:pt>
                <c:pt idx="80">
                  <c:v>143</c:v>
                </c:pt>
                <c:pt idx="81">
                  <c:v>61.333333333333336</c:v>
                </c:pt>
                <c:pt idx="82">
                  <c:v>132</c:v>
                </c:pt>
                <c:pt idx="83">
                  <c:v>116</c:v>
                </c:pt>
                <c:pt idx="84">
                  <c:v>62</c:v>
                </c:pt>
                <c:pt idx="85">
                  <c:v>75</c:v>
                </c:pt>
                <c:pt idx="86">
                  <c:v>158.5</c:v>
                </c:pt>
                <c:pt idx="87">
                  <c:v>212</c:v>
                </c:pt>
                <c:pt idx="88">
                  <c:v>14</c:v>
                </c:pt>
                <c:pt idx="89">
                  <c:v>73</c:v>
                </c:pt>
                <c:pt idx="90">
                  <c:v>59</c:v>
                </c:pt>
                <c:pt idx="91">
                  <c:v>63.5</c:v>
                </c:pt>
                <c:pt idx="92">
                  <c:v>100</c:v>
                </c:pt>
                <c:pt idx="93">
                  <c:v>114</c:v>
                </c:pt>
                <c:pt idx="94">
                  <c:v>74</c:v>
                </c:pt>
                <c:pt idx="95">
                  <c:v>53</c:v>
                </c:pt>
                <c:pt idx="96">
                  <c:v>86</c:v>
                </c:pt>
                <c:pt idx="97">
                  <c:v>120</c:v>
                </c:pt>
                <c:pt idx="98">
                  <c:v>59</c:v>
                </c:pt>
                <c:pt idx="99">
                  <c:v>91.5</c:v>
                </c:pt>
                <c:pt idx="100">
                  <c:v>172</c:v>
                </c:pt>
                <c:pt idx="101">
                  <c:v>195</c:v>
                </c:pt>
                <c:pt idx="102">
                  <c:v>74</c:v>
                </c:pt>
                <c:pt idx="103">
                  <c:v>84.5</c:v>
                </c:pt>
                <c:pt idx="104">
                  <c:v>80.5</c:v>
                </c:pt>
                <c:pt idx="105">
                  <c:v>88</c:v>
                </c:pt>
                <c:pt idx="106">
                  <c:v>127</c:v>
                </c:pt>
                <c:pt idx="107">
                  <c:v>101.66666666666667</c:v>
                </c:pt>
                <c:pt idx="108">
                  <c:v>87.75</c:v>
                </c:pt>
                <c:pt idx="109">
                  <c:v>69</c:v>
                </c:pt>
                <c:pt idx="110">
                  <c:v>153.5</c:v>
                </c:pt>
                <c:pt idx="111">
                  <c:v>98</c:v>
                </c:pt>
                <c:pt idx="112">
                  <c:v>86</c:v>
                </c:pt>
                <c:pt idx="113">
                  <c:v>49</c:v>
                </c:pt>
                <c:pt idx="114">
                  <c:v>155</c:v>
                </c:pt>
                <c:pt idx="115">
                  <c:v>187</c:v>
                </c:pt>
                <c:pt idx="116">
                  <c:v>54.5</c:v>
                </c:pt>
                <c:pt idx="117">
                  <c:v>123.6</c:v>
                </c:pt>
                <c:pt idx="118">
                  <c:v>114</c:v>
                </c:pt>
                <c:pt idx="119">
                  <c:v>57</c:v>
                </c:pt>
                <c:pt idx="120">
                  <c:v>97.666666666666671</c:v>
                </c:pt>
                <c:pt idx="121">
                  <c:v>190.5</c:v>
                </c:pt>
                <c:pt idx="122">
                  <c:v>39</c:v>
                </c:pt>
                <c:pt idx="123">
                  <c:v>106</c:v>
                </c:pt>
                <c:pt idx="124">
                  <c:v>150</c:v>
                </c:pt>
                <c:pt idx="125">
                  <c:v>97.5</c:v>
                </c:pt>
                <c:pt idx="126">
                  <c:v>135</c:v>
                </c:pt>
                <c:pt idx="127">
                  <c:v>85</c:v>
                </c:pt>
                <c:pt idx="128">
                  <c:v>88</c:v>
                </c:pt>
                <c:pt idx="129">
                  <c:v>115</c:v>
                </c:pt>
                <c:pt idx="130">
                  <c:v>56.25</c:v>
                </c:pt>
                <c:pt idx="131">
                  <c:v>58</c:v>
                </c:pt>
                <c:pt idx="132">
                  <c:v>62</c:v>
                </c:pt>
                <c:pt idx="133">
                  <c:v>57</c:v>
                </c:pt>
                <c:pt idx="134">
                  <c:v>79.666666666666671</c:v>
                </c:pt>
                <c:pt idx="135">
                  <c:v>117</c:v>
                </c:pt>
                <c:pt idx="136">
                  <c:v>107</c:v>
                </c:pt>
                <c:pt idx="137">
                  <c:v>106</c:v>
                </c:pt>
                <c:pt idx="138">
                  <c:v>120</c:v>
                </c:pt>
                <c:pt idx="139">
                  <c:v>84</c:v>
                </c:pt>
                <c:pt idx="140">
                  <c:v>136.6666666666666</c:v>
                </c:pt>
                <c:pt idx="141">
                  <c:v>87</c:v>
                </c:pt>
                <c:pt idx="142">
                  <c:v>148.5</c:v>
                </c:pt>
                <c:pt idx="143">
                  <c:v>103</c:v>
                </c:pt>
                <c:pt idx="144">
                  <c:v>73</c:v>
                </c:pt>
                <c:pt idx="145">
                  <c:v>50.5</c:v>
                </c:pt>
                <c:pt idx="146">
                  <c:v>118</c:v>
                </c:pt>
                <c:pt idx="147">
                  <c:v>113.66666666666667</c:v>
                </c:pt>
                <c:pt idx="148">
                  <c:v>70.5</c:v>
                </c:pt>
                <c:pt idx="149">
                  <c:v>133</c:v>
                </c:pt>
                <c:pt idx="150">
                  <c:v>84</c:v>
                </c:pt>
                <c:pt idx="151">
                  <c:v>21</c:v>
                </c:pt>
                <c:pt idx="152">
                  <c:v>117</c:v>
                </c:pt>
                <c:pt idx="153">
                  <c:v>128.8333333333334</c:v>
                </c:pt>
                <c:pt idx="154">
                  <c:v>73</c:v>
                </c:pt>
                <c:pt idx="155">
                  <c:v>75</c:v>
                </c:pt>
                <c:pt idx="156">
                  <c:v>11</c:v>
                </c:pt>
                <c:pt idx="157">
                  <c:v>143</c:v>
                </c:pt>
                <c:pt idx="158">
                  <c:v>175</c:v>
                </c:pt>
                <c:pt idx="159">
                  <c:v>147.5</c:v>
                </c:pt>
                <c:pt idx="160">
                  <c:v>74</c:v>
                </c:pt>
                <c:pt idx="161">
                  <c:v>59.5</c:v>
                </c:pt>
                <c:pt idx="162">
                  <c:v>209</c:v>
                </c:pt>
                <c:pt idx="163">
                  <c:v>112.66666666666667</c:v>
                </c:pt>
                <c:pt idx="164">
                  <c:v>95</c:v>
                </c:pt>
                <c:pt idx="165">
                  <c:v>58</c:v>
                </c:pt>
                <c:pt idx="166">
                  <c:v>187</c:v>
                </c:pt>
                <c:pt idx="167">
                  <c:v>101.3333333333333</c:v>
                </c:pt>
                <c:pt idx="168">
                  <c:v>106.5</c:v>
                </c:pt>
                <c:pt idx="169">
                  <c:v>26</c:v>
                </c:pt>
                <c:pt idx="170">
                  <c:v>68</c:v>
                </c:pt>
                <c:pt idx="171">
                  <c:v>103.5</c:v>
                </c:pt>
                <c:pt idx="172">
                  <c:v>50.2</c:v>
                </c:pt>
                <c:pt idx="173">
                  <c:v>84</c:v>
                </c:pt>
                <c:pt idx="174">
                  <c:v>93.5</c:v>
                </c:pt>
                <c:pt idx="175">
                  <c:v>100.5</c:v>
                </c:pt>
                <c:pt idx="176">
                  <c:v>84.5</c:v>
                </c:pt>
                <c:pt idx="177">
                  <c:v>64</c:v>
                </c:pt>
                <c:pt idx="178">
                  <c:v>68.5</c:v>
                </c:pt>
                <c:pt idx="179">
                  <c:v>88</c:v>
                </c:pt>
                <c:pt idx="180">
                  <c:v>101</c:v>
                </c:pt>
                <c:pt idx="181">
                  <c:v>114.5</c:v>
                </c:pt>
                <c:pt idx="182">
                  <c:v>103</c:v>
                </c:pt>
                <c:pt idx="183">
                  <c:v>101.5</c:v>
                </c:pt>
                <c:pt idx="184">
                  <c:v>118</c:v>
                </c:pt>
                <c:pt idx="185">
                  <c:v>90.2</c:v>
                </c:pt>
                <c:pt idx="186">
                  <c:v>54.666666666666636</c:v>
                </c:pt>
                <c:pt idx="187">
                  <c:v>88.5</c:v>
                </c:pt>
                <c:pt idx="188">
                  <c:v>98.857142857142833</c:v>
                </c:pt>
                <c:pt idx="189">
                  <c:v>72.5</c:v>
                </c:pt>
                <c:pt idx="190">
                  <c:v>75.25</c:v>
                </c:pt>
                <c:pt idx="191">
                  <c:v>100</c:v>
                </c:pt>
                <c:pt idx="192">
                  <c:v>72</c:v>
                </c:pt>
                <c:pt idx="193">
                  <c:v>111.6</c:v>
                </c:pt>
                <c:pt idx="194">
                  <c:v>66</c:v>
                </c:pt>
                <c:pt idx="195">
                  <c:v>96.3333333333333</c:v>
                </c:pt>
                <c:pt idx="196">
                  <c:v>85</c:v>
                </c:pt>
                <c:pt idx="197">
                  <c:v>64.666666666666671</c:v>
                </c:pt>
                <c:pt idx="198">
                  <c:v>86.8</c:v>
                </c:pt>
                <c:pt idx="199">
                  <c:v>64.666666666666671</c:v>
                </c:pt>
                <c:pt idx="200">
                  <c:v>66.75</c:v>
                </c:pt>
                <c:pt idx="201">
                  <c:v>98.5</c:v>
                </c:pt>
                <c:pt idx="202">
                  <c:v>122.5</c:v>
                </c:pt>
                <c:pt idx="203">
                  <c:v>90.75</c:v>
                </c:pt>
                <c:pt idx="204">
                  <c:v>95</c:v>
                </c:pt>
                <c:pt idx="205">
                  <c:v>98</c:v>
                </c:pt>
                <c:pt idx="206">
                  <c:v>67</c:v>
                </c:pt>
                <c:pt idx="207">
                  <c:v>84.857142857142833</c:v>
                </c:pt>
                <c:pt idx="208">
                  <c:v>82.3333333333333</c:v>
                </c:pt>
                <c:pt idx="209">
                  <c:v>95</c:v>
                </c:pt>
                <c:pt idx="210">
                  <c:v>93.5</c:v>
                </c:pt>
                <c:pt idx="211">
                  <c:v>64.75</c:v>
                </c:pt>
                <c:pt idx="212">
                  <c:v>86</c:v>
                </c:pt>
                <c:pt idx="213">
                  <c:v>127.5</c:v>
                </c:pt>
                <c:pt idx="214">
                  <c:v>88.666666666666671</c:v>
                </c:pt>
                <c:pt idx="215">
                  <c:v>65</c:v>
                </c:pt>
                <c:pt idx="216">
                  <c:v>90</c:v>
                </c:pt>
                <c:pt idx="217">
                  <c:v>84.166666666666671</c:v>
                </c:pt>
                <c:pt idx="218">
                  <c:v>53.333333333333336</c:v>
                </c:pt>
                <c:pt idx="219">
                  <c:v>79</c:v>
                </c:pt>
                <c:pt idx="220">
                  <c:v>79.8</c:v>
                </c:pt>
                <c:pt idx="221">
                  <c:v>83</c:v>
                </c:pt>
                <c:pt idx="222">
                  <c:v>98.666666666666671</c:v>
                </c:pt>
                <c:pt idx="223">
                  <c:v>55.333333333333336</c:v>
                </c:pt>
                <c:pt idx="224">
                  <c:v>115.2</c:v>
                </c:pt>
                <c:pt idx="225">
                  <c:v>96</c:v>
                </c:pt>
                <c:pt idx="226">
                  <c:v>92</c:v>
                </c:pt>
                <c:pt idx="227">
                  <c:v>120.28571428571429</c:v>
                </c:pt>
                <c:pt idx="228">
                  <c:v>73.571428571428541</c:v>
                </c:pt>
                <c:pt idx="229">
                  <c:v>66.8</c:v>
                </c:pt>
                <c:pt idx="230">
                  <c:v>127</c:v>
                </c:pt>
                <c:pt idx="231">
                  <c:v>66.5</c:v>
                </c:pt>
                <c:pt idx="232">
                  <c:v>87</c:v>
                </c:pt>
                <c:pt idx="233">
                  <c:v>80.714285714285722</c:v>
                </c:pt>
                <c:pt idx="234">
                  <c:v>55</c:v>
                </c:pt>
                <c:pt idx="235">
                  <c:v>112</c:v>
                </c:pt>
                <c:pt idx="236">
                  <c:v>61.666666666666636</c:v>
                </c:pt>
                <c:pt idx="237">
                  <c:v>71.3333333333333</c:v>
                </c:pt>
                <c:pt idx="238">
                  <c:v>88</c:v>
                </c:pt>
                <c:pt idx="239">
                  <c:v>30</c:v>
                </c:pt>
                <c:pt idx="240">
                  <c:v>93.75</c:v>
                </c:pt>
                <c:pt idx="241">
                  <c:v>62.625000000000014</c:v>
                </c:pt>
                <c:pt idx="242">
                  <c:v>79</c:v>
                </c:pt>
                <c:pt idx="243">
                  <c:v>88.714285714285722</c:v>
                </c:pt>
                <c:pt idx="244">
                  <c:v>88.5</c:v>
                </c:pt>
                <c:pt idx="245">
                  <c:v>87.454545454545467</c:v>
                </c:pt>
                <c:pt idx="246">
                  <c:v>119.1428571428571</c:v>
                </c:pt>
                <c:pt idx="247">
                  <c:v>117.6</c:v>
                </c:pt>
                <c:pt idx="248">
                  <c:v>103</c:v>
                </c:pt>
                <c:pt idx="249">
                  <c:v>85.6</c:v>
                </c:pt>
                <c:pt idx="250">
                  <c:v>74.3333333333333</c:v>
                </c:pt>
                <c:pt idx="251">
                  <c:v>107.2</c:v>
                </c:pt>
                <c:pt idx="252">
                  <c:v>119.71428571428572</c:v>
                </c:pt>
                <c:pt idx="253">
                  <c:v>149.5</c:v>
                </c:pt>
                <c:pt idx="254">
                  <c:v>101</c:v>
                </c:pt>
                <c:pt idx="255">
                  <c:v>76.666666666666671</c:v>
                </c:pt>
                <c:pt idx="256">
                  <c:v>73</c:v>
                </c:pt>
                <c:pt idx="257">
                  <c:v>139</c:v>
                </c:pt>
                <c:pt idx="258">
                  <c:v>108.5</c:v>
                </c:pt>
                <c:pt idx="259">
                  <c:v>63.285714285714285</c:v>
                </c:pt>
                <c:pt idx="260">
                  <c:v>73.714285714285722</c:v>
                </c:pt>
                <c:pt idx="261">
                  <c:v>45</c:v>
                </c:pt>
                <c:pt idx="262">
                  <c:v>119.3333333333333</c:v>
                </c:pt>
                <c:pt idx="263">
                  <c:v>52.85714285714284</c:v>
                </c:pt>
                <c:pt idx="264">
                  <c:v>81.25</c:v>
                </c:pt>
                <c:pt idx="265">
                  <c:v>64.8333333333333</c:v>
                </c:pt>
                <c:pt idx="266">
                  <c:v>58.444444444444414</c:v>
                </c:pt>
                <c:pt idx="267">
                  <c:v>76.5</c:v>
                </c:pt>
                <c:pt idx="268">
                  <c:v>113</c:v>
                </c:pt>
                <c:pt idx="269">
                  <c:v>69.900000000000006</c:v>
                </c:pt>
                <c:pt idx="270">
                  <c:v>100.6</c:v>
                </c:pt>
                <c:pt idx="271">
                  <c:v>67.599999999999994</c:v>
                </c:pt>
                <c:pt idx="272">
                  <c:v>100.37499999999999</c:v>
                </c:pt>
                <c:pt idx="273">
                  <c:v>104.5</c:v>
                </c:pt>
                <c:pt idx="274">
                  <c:v>63.8</c:v>
                </c:pt>
                <c:pt idx="275">
                  <c:v>72.8</c:v>
                </c:pt>
                <c:pt idx="276">
                  <c:v>93.285714285714292</c:v>
                </c:pt>
                <c:pt idx="277">
                  <c:v>99.1</c:v>
                </c:pt>
                <c:pt idx="278">
                  <c:v>88.8333333333333</c:v>
                </c:pt>
                <c:pt idx="279">
                  <c:v>103.16666666666667</c:v>
                </c:pt>
                <c:pt idx="280">
                  <c:v>63</c:v>
                </c:pt>
                <c:pt idx="281">
                  <c:v>37.333333333333336</c:v>
                </c:pt>
                <c:pt idx="282">
                  <c:v>98.6</c:v>
                </c:pt>
                <c:pt idx="283">
                  <c:v>98.363636363636331</c:v>
                </c:pt>
                <c:pt idx="284">
                  <c:v>59.25</c:v>
                </c:pt>
                <c:pt idx="285">
                  <c:v>82.3333333333333</c:v>
                </c:pt>
                <c:pt idx="286">
                  <c:v>95.428571428571402</c:v>
                </c:pt>
                <c:pt idx="287">
                  <c:v>99</c:v>
                </c:pt>
                <c:pt idx="288">
                  <c:v>96.63636363636364</c:v>
                </c:pt>
                <c:pt idx="289">
                  <c:v>115.2</c:v>
                </c:pt>
                <c:pt idx="290">
                  <c:v>92</c:v>
                </c:pt>
                <c:pt idx="291">
                  <c:v>72</c:v>
                </c:pt>
                <c:pt idx="292">
                  <c:v>74.714285714285722</c:v>
                </c:pt>
                <c:pt idx="293">
                  <c:v>72</c:v>
                </c:pt>
                <c:pt idx="294">
                  <c:v>93</c:v>
                </c:pt>
                <c:pt idx="295">
                  <c:v>106.75</c:v>
                </c:pt>
                <c:pt idx="296">
                  <c:v>89.2</c:v>
                </c:pt>
                <c:pt idx="297">
                  <c:v>91.666666666666671</c:v>
                </c:pt>
                <c:pt idx="298">
                  <c:v>45.333333333333336</c:v>
                </c:pt>
                <c:pt idx="299">
                  <c:v>42</c:v>
                </c:pt>
                <c:pt idx="300">
                  <c:v>76</c:v>
                </c:pt>
                <c:pt idx="301">
                  <c:v>91.888888888888829</c:v>
                </c:pt>
                <c:pt idx="302">
                  <c:v>83.3</c:v>
                </c:pt>
                <c:pt idx="303">
                  <c:v>90.666666666666671</c:v>
                </c:pt>
                <c:pt idx="304">
                  <c:v>112.1428571428571</c:v>
                </c:pt>
                <c:pt idx="305">
                  <c:v>38</c:v>
                </c:pt>
                <c:pt idx="306">
                  <c:v>81</c:v>
                </c:pt>
                <c:pt idx="307">
                  <c:v>79.3333333333333</c:v>
                </c:pt>
                <c:pt idx="308">
                  <c:v>80</c:v>
                </c:pt>
                <c:pt idx="309">
                  <c:v>60.666666666666636</c:v>
                </c:pt>
                <c:pt idx="310">
                  <c:v>74.222222222222229</c:v>
                </c:pt>
                <c:pt idx="311">
                  <c:v>89.8333333333333</c:v>
                </c:pt>
                <c:pt idx="312">
                  <c:v>54.25</c:v>
                </c:pt>
                <c:pt idx="313">
                  <c:v>73.666666666666671</c:v>
                </c:pt>
                <c:pt idx="314">
                  <c:v>60.636363636363626</c:v>
                </c:pt>
                <c:pt idx="315">
                  <c:v>63.7</c:v>
                </c:pt>
                <c:pt idx="316">
                  <c:v>66</c:v>
                </c:pt>
                <c:pt idx="317">
                  <c:v>91.666666666666671</c:v>
                </c:pt>
                <c:pt idx="318">
                  <c:v>86.5</c:v>
                </c:pt>
                <c:pt idx="319">
                  <c:v>79</c:v>
                </c:pt>
                <c:pt idx="320">
                  <c:v>89.75</c:v>
                </c:pt>
                <c:pt idx="321">
                  <c:v>125.5</c:v>
                </c:pt>
                <c:pt idx="322">
                  <c:v>101.5</c:v>
                </c:pt>
                <c:pt idx="323">
                  <c:v>83.75</c:v>
                </c:pt>
                <c:pt idx="324">
                  <c:v>120.6</c:v>
                </c:pt>
                <c:pt idx="325">
                  <c:v>71.166666666666671</c:v>
                </c:pt>
                <c:pt idx="326">
                  <c:v>89</c:v>
                </c:pt>
                <c:pt idx="327">
                  <c:v>103.75</c:v>
                </c:pt>
                <c:pt idx="328">
                  <c:v>70.8</c:v>
                </c:pt>
                <c:pt idx="329">
                  <c:v>97.666666666666671</c:v>
                </c:pt>
                <c:pt idx="330">
                  <c:v>92.5</c:v>
                </c:pt>
                <c:pt idx="331">
                  <c:v>91.285714285714292</c:v>
                </c:pt>
                <c:pt idx="332">
                  <c:v>82.75</c:v>
                </c:pt>
                <c:pt idx="333">
                  <c:v>84</c:v>
                </c:pt>
                <c:pt idx="334">
                  <c:v>95.9</c:v>
                </c:pt>
                <c:pt idx="335">
                  <c:v>81.25</c:v>
                </c:pt>
                <c:pt idx="336">
                  <c:v>76.857142857142833</c:v>
                </c:pt>
                <c:pt idx="337">
                  <c:v>105.12499999999999</c:v>
                </c:pt>
                <c:pt idx="338">
                  <c:v>66</c:v>
                </c:pt>
                <c:pt idx="339">
                  <c:v>76.599999999999994</c:v>
                </c:pt>
                <c:pt idx="340">
                  <c:v>85.111111111111114</c:v>
                </c:pt>
                <c:pt idx="341">
                  <c:v>96.714285714285722</c:v>
                </c:pt>
                <c:pt idx="342">
                  <c:v>79.2</c:v>
                </c:pt>
                <c:pt idx="343">
                  <c:v>81.874999999999986</c:v>
                </c:pt>
                <c:pt idx="344">
                  <c:v>60.5</c:v>
                </c:pt>
                <c:pt idx="345">
                  <c:v>54.666666666666636</c:v>
                </c:pt>
                <c:pt idx="346">
                  <c:v>103.16666666666667</c:v>
                </c:pt>
                <c:pt idx="347">
                  <c:v>96.624999999999986</c:v>
                </c:pt>
                <c:pt idx="348">
                  <c:v>135.625</c:v>
                </c:pt>
                <c:pt idx="349">
                  <c:v>141.3333333333334</c:v>
                </c:pt>
                <c:pt idx="350">
                  <c:v>108</c:v>
                </c:pt>
                <c:pt idx="351">
                  <c:v>86.75</c:v>
                </c:pt>
                <c:pt idx="352">
                  <c:v>90.9</c:v>
                </c:pt>
                <c:pt idx="353">
                  <c:v>125</c:v>
                </c:pt>
                <c:pt idx="354">
                  <c:v>67.5</c:v>
                </c:pt>
                <c:pt idx="355">
                  <c:v>100.09090909090909</c:v>
                </c:pt>
                <c:pt idx="356">
                  <c:v>58</c:v>
                </c:pt>
                <c:pt idx="357">
                  <c:v>64</c:v>
                </c:pt>
                <c:pt idx="358">
                  <c:v>73.75</c:v>
                </c:pt>
                <c:pt idx="359">
                  <c:v>97</c:v>
                </c:pt>
                <c:pt idx="360">
                  <c:v>74.3333333333333</c:v>
                </c:pt>
                <c:pt idx="361">
                  <c:v>48.25</c:v>
                </c:pt>
                <c:pt idx="362">
                  <c:v>89.624999999999986</c:v>
                </c:pt>
                <c:pt idx="363">
                  <c:v>79.666666666666671</c:v>
                </c:pt>
                <c:pt idx="364">
                  <c:v>99.75</c:v>
                </c:pt>
                <c:pt idx="365">
                  <c:v>70</c:v>
                </c:pt>
                <c:pt idx="366">
                  <c:v>69</c:v>
                </c:pt>
                <c:pt idx="367">
                  <c:v>71.777777777777743</c:v>
                </c:pt>
                <c:pt idx="368">
                  <c:v>45</c:v>
                </c:pt>
                <c:pt idx="369">
                  <c:v>55.833333333333336</c:v>
                </c:pt>
                <c:pt idx="370">
                  <c:v>56.285714285714285</c:v>
                </c:pt>
                <c:pt idx="371">
                  <c:v>76.25</c:v>
                </c:pt>
                <c:pt idx="372">
                  <c:v>66</c:v>
                </c:pt>
                <c:pt idx="373">
                  <c:v>92.6</c:v>
                </c:pt>
                <c:pt idx="374">
                  <c:v>55</c:v>
                </c:pt>
                <c:pt idx="375">
                  <c:v>102.09090909090909</c:v>
                </c:pt>
                <c:pt idx="376">
                  <c:v>64.777777777777743</c:v>
                </c:pt>
                <c:pt idx="377">
                  <c:v>43.125000000000014</c:v>
                </c:pt>
                <c:pt idx="378">
                  <c:v>93.142857142857096</c:v>
                </c:pt>
                <c:pt idx="379">
                  <c:v>92.7</c:v>
                </c:pt>
                <c:pt idx="380">
                  <c:v>81.857142857142833</c:v>
                </c:pt>
                <c:pt idx="381">
                  <c:v>61.2</c:v>
                </c:pt>
                <c:pt idx="382">
                  <c:v>47</c:v>
                </c:pt>
                <c:pt idx="383">
                  <c:v>40.75</c:v>
                </c:pt>
                <c:pt idx="384">
                  <c:v>75.571428571428541</c:v>
                </c:pt>
                <c:pt idx="385">
                  <c:v>89</c:v>
                </c:pt>
                <c:pt idx="386">
                  <c:v>74.400000000000006</c:v>
                </c:pt>
                <c:pt idx="387">
                  <c:v>60</c:v>
                </c:pt>
                <c:pt idx="388">
                  <c:v>39.230769230769248</c:v>
                </c:pt>
                <c:pt idx="389">
                  <c:v>95.8333333333333</c:v>
                </c:pt>
                <c:pt idx="390">
                  <c:v>66.4166666666667</c:v>
                </c:pt>
                <c:pt idx="391">
                  <c:v>80.307692307692278</c:v>
                </c:pt>
                <c:pt idx="392">
                  <c:v>72.666666666666671</c:v>
                </c:pt>
                <c:pt idx="393">
                  <c:v>64.142857142857096</c:v>
                </c:pt>
                <c:pt idx="394">
                  <c:v>84.124999999999986</c:v>
                </c:pt>
                <c:pt idx="395">
                  <c:v>85.3333333333333</c:v>
                </c:pt>
                <c:pt idx="396">
                  <c:v>75.545454545454518</c:v>
                </c:pt>
                <c:pt idx="397">
                  <c:v>72.357142857142833</c:v>
                </c:pt>
                <c:pt idx="398">
                  <c:v>88.4</c:v>
                </c:pt>
                <c:pt idx="399">
                  <c:v>80.8333333333333</c:v>
                </c:pt>
                <c:pt idx="400">
                  <c:v>80.888888888888829</c:v>
                </c:pt>
                <c:pt idx="401">
                  <c:v>72.142857142857096</c:v>
                </c:pt>
                <c:pt idx="402">
                  <c:v>73.666666666666671</c:v>
                </c:pt>
                <c:pt idx="403">
                  <c:v>91</c:v>
                </c:pt>
                <c:pt idx="404">
                  <c:v>76.3333333333333</c:v>
                </c:pt>
                <c:pt idx="405">
                  <c:v>84.3</c:v>
                </c:pt>
                <c:pt idx="406">
                  <c:v>95.6</c:v>
                </c:pt>
                <c:pt idx="407">
                  <c:v>83.75</c:v>
                </c:pt>
                <c:pt idx="408">
                  <c:v>70.099999999999994</c:v>
                </c:pt>
                <c:pt idx="409">
                  <c:v>41.363636363636338</c:v>
                </c:pt>
                <c:pt idx="410">
                  <c:v>84.8</c:v>
                </c:pt>
                <c:pt idx="411">
                  <c:v>71.272727272727224</c:v>
                </c:pt>
                <c:pt idx="412">
                  <c:v>52.375</c:v>
                </c:pt>
                <c:pt idx="413">
                  <c:v>71.599999999999994</c:v>
                </c:pt>
                <c:pt idx="414">
                  <c:v>69.8333333333333</c:v>
                </c:pt>
                <c:pt idx="415">
                  <c:v>70.5</c:v>
                </c:pt>
                <c:pt idx="416">
                  <c:v>58</c:v>
                </c:pt>
                <c:pt idx="417">
                  <c:v>93</c:v>
                </c:pt>
                <c:pt idx="418">
                  <c:v>77.272727272727224</c:v>
                </c:pt>
                <c:pt idx="419">
                  <c:v>86.111111111111114</c:v>
                </c:pt>
                <c:pt idx="420">
                  <c:v>50.222222222222236</c:v>
                </c:pt>
                <c:pt idx="421">
                  <c:v>68.3333333333333</c:v>
                </c:pt>
                <c:pt idx="422">
                  <c:v>86.733333333333306</c:v>
                </c:pt>
                <c:pt idx="423">
                  <c:v>69.363636363636331</c:v>
                </c:pt>
                <c:pt idx="424">
                  <c:v>86.666666666666671</c:v>
                </c:pt>
                <c:pt idx="425">
                  <c:v>105</c:v>
                </c:pt>
                <c:pt idx="426">
                  <c:v>72.8</c:v>
                </c:pt>
                <c:pt idx="427">
                  <c:v>60.777777777777779</c:v>
                </c:pt>
                <c:pt idx="428">
                  <c:v>67.153846153846104</c:v>
                </c:pt>
                <c:pt idx="429">
                  <c:v>83.352941176470523</c:v>
                </c:pt>
                <c:pt idx="430">
                  <c:v>91.8</c:v>
                </c:pt>
                <c:pt idx="431">
                  <c:v>93.2</c:v>
                </c:pt>
                <c:pt idx="432">
                  <c:v>61.833333333333336</c:v>
                </c:pt>
                <c:pt idx="433">
                  <c:v>96.8333333333333</c:v>
                </c:pt>
                <c:pt idx="434">
                  <c:v>88.1875</c:v>
                </c:pt>
                <c:pt idx="435">
                  <c:v>76.25</c:v>
                </c:pt>
                <c:pt idx="436">
                  <c:v>69.571428571428541</c:v>
                </c:pt>
                <c:pt idx="437">
                  <c:v>74.599999999999994</c:v>
                </c:pt>
                <c:pt idx="438">
                  <c:v>75.888888888888829</c:v>
                </c:pt>
                <c:pt idx="439">
                  <c:v>68.75</c:v>
                </c:pt>
                <c:pt idx="440">
                  <c:v>78.599999999999994</c:v>
                </c:pt>
                <c:pt idx="441">
                  <c:v>83.374999999999986</c:v>
                </c:pt>
                <c:pt idx="442">
                  <c:v>64.153846153846104</c:v>
                </c:pt>
                <c:pt idx="443">
                  <c:v>79.818181818181756</c:v>
                </c:pt>
                <c:pt idx="444">
                  <c:v>77.555555555555529</c:v>
                </c:pt>
                <c:pt idx="445">
                  <c:v>64.75</c:v>
                </c:pt>
                <c:pt idx="446">
                  <c:v>106.94444444444447</c:v>
                </c:pt>
                <c:pt idx="447">
                  <c:v>88.5</c:v>
                </c:pt>
                <c:pt idx="448">
                  <c:v>77.933333333333309</c:v>
                </c:pt>
                <c:pt idx="449">
                  <c:v>79.058823529411768</c:v>
                </c:pt>
                <c:pt idx="450">
                  <c:v>51</c:v>
                </c:pt>
                <c:pt idx="451">
                  <c:v>70.2</c:v>
                </c:pt>
                <c:pt idx="452">
                  <c:v>52.5</c:v>
                </c:pt>
                <c:pt idx="453">
                  <c:v>83.285714285714292</c:v>
                </c:pt>
                <c:pt idx="454">
                  <c:v>72.428571428571402</c:v>
                </c:pt>
                <c:pt idx="455">
                  <c:v>56.285714285714285</c:v>
                </c:pt>
                <c:pt idx="456">
                  <c:v>73</c:v>
                </c:pt>
                <c:pt idx="457">
                  <c:v>80.214285714285722</c:v>
                </c:pt>
                <c:pt idx="458">
                  <c:v>74.666666666666671</c:v>
                </c:pt>
                <c:pt idx="459">
                  <c:v>87.923076923076891</c:v>
                </c:pt>
                <c:pt idx="460">
                  <c:v>80.555555555555529</c:v>
                </c:pt>
                <c:pt idx="461">
                  <c:v>75.2</c:v>
                </c:pt>
                <c:pt idx="462">
                  <c:v>84.8</c:v>
                </c:pt>
                <c:pt idx="463">
                  <c:v>71.3</c:v>
                </c:pt>
                <c:pt idx="464">
                  <c:v>76.099999999999994</c:v>
                </c:pt>
                <c:pt idx="465">
                  <c:v>77.285714285714292</c:v>
                </c:pt>
                <c:pt idx="466">
                  <c:v>59.142857142857153</c:v>
                </c:pt>
                <c:pt idx="467">
                  <c:v>82</c:v>
                </c:pt>
                <c:pt idx="468">
                  <c:v>80.266666666666666</c:v>
                </c:pt>
                <c:pt idx="469">
                  <c:v>64.666666666666671</c:v>
                </c:pt>
                <c:pt idx="470">
                  <c:v>112.54545454545455</c:v>
                </c:pt>
                <c:pt idx="471">
                  <c:v>78.545454545454518</c:v>
                </c:pt>
                <c:pt idx="472">
                  <c:v>77.3333333333333</c:v>
                </c:pt>
                <c:pt idx="473">
                  <c:v>87.25</c:v>
                </c:pt>
                <c:pt idx="474">
                  <c:v>98.75</c:v>
                </c:pt>
                <c:pt idx="475">
                  <c:v>64.454545454545467</c:v>
                </c:pt>
                <c:pt idx="476">
                  <c:v>87.090909090909093</c:v>
                </c:pt>
                <c:pt idx="477">
                  <c:v>90.8</c:v>
                </c:pt>
                <c:pt idx="478">
                  <c:v>64.624999999999986</c:v>
                </c:pt>
                <c:pt idx="479">
                  <c:v>70.8333333333333</c:v>
                </c:pt>
                <c:pt idx="480">
                  <c:v>72.947368421052659</c:v>
                </c:pt>
                <c:pt idx="481">
                  <c:v>77.86666666666666</c:v>
                </c:pt>
                <c:pt idx="482">
                  <c:v>63.583333333333336</c:v>
                </c:pt>
                <c:pt idx="483">
                  <c:v>75.5</c:v>
                </c:pt>
                <c:pt idx="484">
                  <c:v>64.5</c:v>
                </c:pt>
                <c:pt idx="485">
                  <c:v>82.5</c:v>
                </c:pt>
                <c:pt idx="486">
                  <c:v>78.599999999999994</c:v>
                </c:pt>
                <c:pt idx="487">
                  <c:v>84.4166666666667</c:v>
                </c:pt>
                <c:pt idx="488">
                  <c:v>63.75</c:v>
                </c:pt>
                <c:pt idx="489">
                  <c:v>70.611111111111114</c:v>
                </c:pt>
                <c:pt idx="490">
                  <c:v>69.25</c:v>
                </c:pt>
                <c:pt idx="491">
                  <c:v>85.649999999999991</c:v>
                </c:pt>
                <c:pt idx="492">
                  <c:v>55.583333333333336</c:v>
                </c:pt>
                <c:pt idx="493">
                  <c:v>70.874999999999986</c:v>
                </c:pt>
                <c:pt idx="494">
                  <c:v>81.900000000000006</c:v>
                </c:pt>
                <c:pt idx="495">
                  <c:v>71.5</c:v>
                </c:pt>
                <c:pt idx="496">
                  <c:v>64.857142857142833</c:v>
                </c:pt>
                <c:pt idx="497">
                  <c:v>74.235294117647072</c:v>
                </c:pt>
                <c:pt idx="498">
                  <c:v>59</c:v>
                </c:pt>
                <c:pt idx="499">
                  <c:v>65.166666666666671</c:v>
                </c:pt>
                <c:pt idx="500">
                  <c:v>62.363636363636338</c:v>
                </c:pt>
                <c:pt idx="501">
                  <c:v>49.428571428571445</c:v>
                </c:pt>
                <c:pt idx="502">
                  <c:v>64.099999999999994</c:v>
                </c:pt>
                <c:pt idx="503">
                  <c:v>70.5833333333333</c:v>
                </c:pt>
                <c:pt idx="504">
                  <c:v>76.5</c:v>
                </c:pt>
                <c:pt idx="505">
                  <c:v>63.428571428571445</c:v>
                </c:pt>
                <c:pt idx="506">
                  <c:v>60.588235294117652</c:v>
                </c:pt>
                <c:pt idx="507">
                  <c:v>65.599999999999994</c:v>
                </c:pt>
                <c:pt idx="508">
                  <c:v>66.214285714285722</c:v>
                </c:pt>
                <c:pt idx="509">
                  <c:v>75.111111111111114</c:v>
                </c:pt>
                <c:pt idx="510">
                  <c:v>72</c:v>
                </c:pt>
                <c:pt idx="511">
                  <c:v>59.4375</c:v>
                </c:pt>
                <c:pt idx="512">
                  <c:v>73.818181818181756</c:v>
                </c:pt>
                <c:pt idx="513">
                  <c:v>71.124999999999986</c:v>
                </c:pt>
                <c:pt idx="514">
                  <c:v>62.416666666666622</c:v>
                </c:pt>
                <c:pt idx="515">
                  <c:v>78.818181818181756</c:v>
                </c:pt>
                <c:pt idx="516">
                  <c:v>54.4375</c:v>
                </c:pt>
                <c:pt idx="517">
                  <c:v>82.153846153846104</c:v>
                </c:pt>
                <c:pt idx="518">
                  <c:v>79.277777777777743</c:v>
                </c:pt>
                <c:pt idx="519">
                  <c:v>82.4</c:v>
                </c:pt>
                <c:pt idx="520">
                  <c:v>65.5</c:v>
                </c:pt>
                <c:pt idx="521">
                  <c:v>81.928571428571402</c:v>
                </c:pt>
                <c:pt idx="522">
                  <c:v>53.384615384615373</c:v>
                </c:pt>
                <c:pt idx="523">
                  <c:v>96.384615384615415</c:v>
                </c:pt>
                <c:pt idx="524">
                  <c:v>57.875</c:v>
                </c:pt>
                <c:pt idx="525">
                  <c:v>77</c:v>
                </c:pt>
                <c:pt idx="526">
                  <c:v>80.5625</c:v>
                </c:pt>
                <c:pt idx="527">
                  <c:v>63.615384615384592</c:v>
                </c:pt>
                <c:pt idx="528">
                  <c:v>63.941176470588225</c:v>
                </c:pt>
                <c:pt idx="529">
                  <c:v>67.8</c:v>
                </c:pt>
                <c:pt idx="530">
                  <c:v>68.8125</c:v>
                </c:pt>
                <c:pt idx="531">
                  <c:v>67</c:v>
                </c:pt>
                <c:pt idx="532">
                  <c:v>74.3</c:v>
                </c:pt>
                <c:pt idx="533">
                  <c:v>89.0833333333333</c:v>
                </c:pt>
                <c:pt idx="534">
                  <c:v>56.8125</c:v>
                </c:pt>
                <c:pt idx="535">
                  <c:v>58</c:v>
                </c:pt>
                <c:pt idx="536">
                  <c:v>63.4</c:v>
                </c:pt>
                <c:pt idx="537">
                  <c:v>63.5</c:v>
                </c:pt>
                <c:pt idx="538">
                  <c:v>71.8</c:v>
                </c:pt>
                <c:pt idx="539">
                  <c:v>73.666666666666671</c:v>
                </c:pt>
                <c:pt idx="540">
                  <c:v>80.900000000000006</c:v>
                </c:pt>
                <c:pt idx="541">
                  <c:v>59.777777777777779</c:v>
                </c:pt>
                <c:pt idx="542">
                  <c:v>84.7</c:v>
                </c:pt>
                <c:pt idx="543">
                  <c:v>82.384615384615415</c:v>
                </c:pt>
                <c:pt idx="544">
                  <c:v>84.538461538461476</c:v>
                </c:pt>
                <c:pt idx="545">
                  <c:v>74.349999999999994</c:v>
                </c:pt>
                <c:pt idx="546">
                  <c:v>58.6875</c:v>
                </c:pt>
                <c:pt idx="547">
                  <c:v>69.166666666666671</c:v>
                </c:pt>
                <c:pt idx="548">
                  <c:v>71.555555555555529</c:v>
                </c:pt>
                <c:pt idx="549">
                  <c:v>65.526315789473685</c:v>
                </c:pt>
                <c:pt idx="550">
                  <c:v>67.2</c:v>
                </c:pt>
                <c:pt idx="551">
                  <c:v>64.545454545454518</c:v>
                </c:pt>
                <c:pt idx="552">
                  <c:v>81.666666666666671</c:v>
                </c:pt>
                <c:pt idx="553">
                  <c:v>69.8333333333333</c:v>
                </c:pt>
                <c:pt idx="554">
                  <c:v>50.190721649484537</c:v>
                </c:pt>
                <c:pt idx="555">
                  <c:v>61.611111111111114</c:v>
                </c:pt>
                <c:pt idx="556">
                  <c:v>70.105263157894697</c:v>
                </c:pt>
                <c:pt idx="557">
                  <c:v>78.352941176470523</c:v>
                </c:pt>
                <c:pt idx="558">
                  <c:v>57.071428571428548</c:v>
                </c:pt>
                <c:pt idx="559">
                  <c:v>71.82352941176471</c:v>
                </c:pt>
                <c:pt idx="560">
                  <c:v>70.55</c:v>
                </c:pt>
                <c:pt idx="561">
                  <c:v>72.521739130434725</c:v>
                </c:pt>
                <c:pt idx="562">
                  <c:v>46.625000000000014</c:v>
                </c:pt>
                <c:pt idx="563">
                  <c:v>66</c:v>
                </c:pt>
                <c:pt idx="564">
                  <c:v>63.523809523809526</c:v>
                </c:pt>
                <c:pt idx="565">
                  <c:v>49.5</c:v>
                </c:pt>
                <c:pt idx="566">
                  <c:v>67.269230769230816</c:v>
                </c:pt>
                <c:pt idx="567">
                  <c:v>75</c:v>
                </c:pt>
                <c:pt idx="568">
                  <c:v>73.714285714285722</c:v>
                </c:pt>
                <c:pt idx="569">
                  <c:v>62.2</c:v>
                </c:pt>
                <c:pt idx="570">
                  <c:v>62.944444444444414</c:v>
                </c:pt>
                <c:pt idx="571">
                  <c:v>75.461538461538467</c:v>
                </c:pt>
                <c:pt idx="572">
                  <c:v>69.666666666666671</c:v>
                </c:pt>
                <c:pt idx="573">
                  <c:v>61.8</c:v>
                </c:pt>
                <c:pt idx="574">
                  <c:v>54.866666666666632</c:v>
                </c:pt>
                <c:pt idx="575">
                  <c:v>78.761904761904816</c:v>
                </c:pt>
                <c:pt idx="576">
                  <c:v>68.857142857142833</c:v>
                </c:pt>
                <c:pt idx="577">
                  <c:v>70.8125</c:v>
                </c:pt>
                <c:pt idx="578">
                  <c:v>66.7</c:v>
                </c:pt>
                <c:pt idx="579">
                  <c:v>60.6875</c:v>
                </c:pt>
                <c:pt idx="580">
                  <c:v>70.86666666666666</c:v>
                </c:pt>
                <c:pt idx="581">
                  <c:v>45.388888888888886</c:v>
                </c:pt>
                <c:pt idx="582">
                  <c:v>97.21052631578948</c:v>
                </c:pt>
                <c:pt idx="583">
                  <c:v>69.684210526315795</c:v>
                </c:pt>
                <c:pt idx="584">
                  <c:v>75.739130434782609</c:v>
                </c:pt>
                <c:pt idx="585">
                  <c:v>65.428571428571402</c:v>
                </c:pt>
                <c:pt idx="586">
                  <c:v>66.8</c:v>
                </c:pt>
                <c:pt idx="587">
                  <c:v>78.9166666666667</c:v>
                </c:pt>
                <c:pt idx="588">
                  <c:v>57.529411764705898</c:v>
                </c:pt>
                <c:pt idx="589">
                  <c:v>69.055555555555529</c:v>
                </c:pt>
                <c:pt idx="590">
                  <c:v>69.894736842105232</c:v>
                </c:pt>
                <c:pt idx="591">
                  <c:v>59.923076923076934</c:v>
                </c:pt>
                <c:pt idx="592">
                  <c:v>76.769230769230816</c:v>
                </c:pt>
                <c:pt idx="593">
                  <c:v>81</c:v>
                </c:pt>
                <c:pt idx="594">
                  <c:v>72.2</c:v>
                </c:pt>
                <c:pt idx="595">
                  <c:v>61.363636363636338</c:v>
                </c:pt>
                <c:pt idx="596">
                  <c:v>58.714285714285715</c:v>
                </c:pt>
                <c:pt idx="597">
                  <c:v>67.461538461538467</c:v>
                </c:pt>
                <c:pt idx="598">
                  <c:v>77.285714285714292</c:v>
                </c:pt>
                <c:pt idx="599">
                  <c:v>72.55</c:v>
                </c:pt>
                <c:pt idx="600">
                  <c:v>48.2</c:v>
                </c:pt>
                <c:pt idx="601">
                  <c:v>71.2</c:v>
                </c:pt>
                <c:pt idx="602">
                  <c:v>67.2</c:v>
                </c:pt>
                <c:pt idx="603">
                  <c:v>76.5625</c:v>
                </c:pt>
                <c:pt idx="604">
                  <c:v>56.263157894736857</c:v>
                </c:pt>
                <c:pt idx="605">
                  <c:v>62.533333333333331</c:v>
                </c:pt>
                <c:pt idx="606">
                  <c:v>70.05</c:v>
                </c:pt>
                <c:pt idx="607">
                  <c:v>76.095238095238102</c:v>
                </c:pt>
                <c:pt idx="608">
                  <c:v>63.117647058823501</c:v>
                </c:pt>
                <c:pt idx="609">
                  <c:v>77.470588235294088</c:v>
                </c:pt>
                <c:pt idx="610">
                  <c:v>61</c:v>
                </c:pt>
                <c:pt idx="611">
                  <c:v>70.444444444444471</c:v>
                </c:pt>
                <c:pt idx="612">
                  <c:v>58.461538461538446</c:v>
                </c:pt>
                <c:pt idx="613">
                  <c:v>71.266666666666666</c:v>
                </c:pt>
                <c:pt idx="614">
                  <c:v>61.882352941176485</c:v>
                </c:pt>
                <c:pt idx="615">
                  <c:v>71.722222222222229</c:v>
                </c:pt>
                <c:pt idx="616">
                  <c:v>43.85714285714284</c:v>
                </c:pt>
                <c:pt idx="617">
                  <c:v>70.941176470588232</c:v>
                </c:pt>
                <c:pt idx="618">
                  <c:v>51.35714285714284</c:v>
                </c:pt>
                <c:pt idx="619">
                  <c:v>65.722222222222229</c:v>
                </c:pt>
                <c:pt idx="620">
                  <c:v>77.86666666666666</c:v>
                </c:pt>
                <c:pt idx="621">
                  <c:v>58.4</c:v>
                </c:pt>
                <c:pt idx="622">
                  <c:v>68.124999999999986</c:v>
                </c:pt>
                <c:pt idx="623">
                  <c:v>69.2083333333333</c:v>
                </c:pt>
                <c:pt idx="624">
                  <c:v>82.058823529411768</c:v>
                </c:pt>
                <c:pt idx="625">
                  <c:v>50.588235294117652</c:v>
                </c:pt>
                <c:pt idx="626">
                  <c:v>67.21052631578948</c:v>
                </c:pt>
                <c:pt idx="627">
                  <c:v>59.125000000000014</c:v>
                </c:pt>
                <c:pt idx="628">
                  <c:v>74.714285714285722</c:v>
                </c:pt>
                <c:pt idx="629">
                  <c:v>58.222222222222236</c:v>
                </c:pt>
                <c:pt idx="630">
                  <c:v>63</c:v>
                </c:pt>
                <c:pt idx="631">
                  <c:v>56.631578947368418</c:v>
                </c:pt>
                <c:pt idx="632">
                  <c:v>63</c:v>
                </c:pt>
                <c:pt idx="633">
                  <c:v>50</c:v>
                </c:pt>
                <c:pt idx="634">
                  <c:v>60.142857142857153</c:v>
                </c:pt>
                <c:pt idx="635">
                  <c:v>67.818181818181756</c:v>
                </c:pt>
                <c:pt idx="636">
                  <c:v>69</c:v>
                </c:pt>
                <c:pt idx="637">
                  <c:v>72.21052631578948</c:v>
                </c:pt>
                <c:pt idx="638">
                  <c:v>57.269230769230766</c:v>
                </c:pt>
                <c:pt idx="639">
                  <c:v>72.666666666666671</c:v>
                </c:pt>
                <c:pt idx="640">
                  <c:v>70.533333333333303</c:v>
                </c:pt>
                <c:pt idx="641">
                  <c:v>67.4583333333333</c:v>
                </c:pt>
                <c:pt idx="642">
                  <c:v>62.217391304347828</c:v>
                </c:pt>
                <c:pt idx="643">
                  <c:v>61.789473684210513</c:v>
                </c:pt>
                <c:pt idx="644">
                  <c:v>66.384615384615415</c:v>
                </c:pt>
                <c:pt idx="645">
                  <c:v>59.222222222222236</c:v>
                </c:pt>
                <c:pt idx="646">
                  <c:v>60.833333333333336</c:v>
                </c:pt>
                <c:pt idx="647">
                  <c:v>65.294117647058826</c:v>
                </c:pt>
                <c:pt idx="648">
                  <c:v>58.44</c:v>
                </c:pt>
                <c:pt idx="649">
                  <c:v>43.95</c:v>
                </c:pt>
                <c:pt idx="650">
                  <c:v>60.481481481481438</c:v>
                </c:pt>
                <c:pt idx="651">
                  <c:v>65.555555555555529</c:v>
                </c:pt>
                <c:pt idx="652">
                  <c:v>52.533333333333331</c:v>
                </c:pt>
                <c:pt idx="653">
                  <c:v>47.428571428571445</c:v>
                </c:pt>
                <c:pt idx="654">
                  <c:v>66.692307692307679</c:v>
                </c:pt>
                <c:pt idx="655">
                  <c:v>65</c:v>
                </c:pt>
                <c:pt idx="656">
                  <c:v>65.931034482758633</c:v>
                </c:pt>
                <c:pt idx="657">
                  <c:v>64.72</c:v>
                </c:pt>
                <c:pt idx="658">
                  <c:v>65.166666666666671</c:v>
                </c:pt>
                <c:pt idx="659">
                  <c:v>67.571428571428541</c:v>
                </c:pt>
                <c:pt idx="660">
                  <c:v>54.35</c:v>
                </c:pt>
                <c:pt idx="661">
                  <c:v>69.526315789473685</c:v>
                </c:pt>
                <c:pt idx="662">
                  <c:v>70.578947368420984</c:v>
                </c:pt>
                <c:pt idx="663">
                  <c:v>67.84210526315789</c:v>
                </c:pt>
                <c:pt idx="664">
                  <c:v>63.03125</c:v>
                </c:pt>
                <c:pt idx="665">
                  <c:v>84.444444444444471</c:v>
                </c:pt>
                <c:pt idx="666">
                  <c:v>62.125000000000014</c:v>
                </c:pt>
                <c:pt idx="667">
                  <c:v>44.222222222222236</c:v>
                </c:pt>
                <c:pt idx="668">
                  <c:v>66.75</c:v>
                </c:pt>
                <c:pt idx="669">
                  <c:v>55.695652173913061</c:v>
                </c:pt>
                <c:pt idx="670">
                  <c:v>64.5</c:v>
                </c:pt>
                <c:pt idx="671">
                  <c:v>83.923076923076891</c:v>
                </c:pt>
                <c:pt idx="672">
                  <c:v>68.400000000000006</c:v>
                </c:pt>
                <c:pt idx="673">
                  <c:v>62.695652173913061</c:v>
                </c:pt>
                <c:pt idx="674">
                  <c:v>82.933333333333309</c:v>
                </c:pt>
                <c:pt idx="675">
                  <c:v>70.8</c:v>
                </c:pt>
                <c:pt idx="676">
                  <c:v>51.36</c:v>
                </c:pt>
                <c:pt idx="677">
                  <c:v>61.07692307692308</c:v>
                </c:pt>
                <c:pt idx="678">
                  <c:v>58</c:v>
                </c:pt>
                <c:pt idx="679">
                  <c:v>66.3333333333333</c:v>
                </c:pt>
                <c:pt idx="680">
                  <c:v>78.8333333333333</c:v>
                </c:pt>
                <c:pt idx="681">
                  <c:v>64.8</c:v>
                </c:pt>
                <c:pt idx="682">
                  <c:v>61.423076923076934</c:v>
                </c:pt>
                <c:pt idx="683">
                  <c:v>61</c:v>
                </c:pt>
                <c:pt idx="684">
                  <c:v>67.8333333333333</c:v>
                </c:pt>
                <c:pt idx="685">
                  <c:v>63.235294117647044</c:v>
                </c:pt>
                <c:pt idx="686">
                  <c:v>85.681818181818187</c:v>
                </c:pt>
                <c:pt idx="687">
                  <c:v>77.470588235294088</c:v>
                </c:pt>
                <c:pt idx="688">
                  <c:v>70.461538461538467</c:v>
                </c:pt>
                <c:pt idx="689">
                  <c:v>64.25</c:v>
                </c:pt>
                <c:pt idx="690">
                  <c:v>62.227272727272741</c:v>
                </c:pt>
                <c:pt idx="691">
                  <c:v>72.86666666666666</c:v>
                </c:pt>
                <c:pt idx="692">
                  <c:v>61.444444444444414</c:v>
                </c:pt>
                <c:pt idx="693">
                  <c:v>54.807692307692278</c:v>
                </c:pt>
                <c:pt idx="694">
                  <c:v>59.181818181818166</c:v>
                </c:pt>
                <c:pt idx="695">
                  <c:v>56.5</c:v>
                </c:pt>
                <c:pt idx="696">
                  <c:v>62.470588235294102</c:v>
                </c:pt>
                <c:pt idx="697">
                  <c:v>73.545454545454518</c:v>
                </c:pt>
                <c:pt idx="698">
                  <c:v>53.291666666666636</c:v>
                </c:pt>
                <c:pt idx="699">
                  <c:v>52.166666666666636</c:v>
                </c:pt>
                <c:pt idx="700">
                  <c:v>68.105263157894697</c:v>
                </c:pt>
                <c:pt idx="701">
                  <c:v>72.785714285714292</c:v>
                </c:pt>
                <c:pt idx="702">
                  <c:v>54.928571428571445</c:v>
                </c:pt>
                <c:pt idx="703">
                  <c:v>42.842105263157912</c:v>
                </c:pt>
                <c:pt idx="704">
                  <c:v>61.684210526315788</c:v>
                </c:pt>
                <c:pt idx="705">
                  <c:v>63.272727272727273</c:v>
                </c:pt>
                <c:pt idx="706">
                  <c:v>69.363636363636331</c:v>
                </c:pt>
                <c:pt idx="707">
                  <c:v>55.230769230769248</c:v>
                </c:pt>
                <c:pt idx="708">
                  <c:v>71.124999999999986</c:v>
                </c:pt>
                <c:pt idx="709">
                  <c:v>58.428571428571445</c:v>
                </c:pt>
                <c:pt idx="710">
                  <c:v>58.588235294117652</c:v>
                </c:pt>
                <c:pt idx="711">
                  <c:v>72.5</c:v>
                </c:pt>
                <c:pt idx="712">
                  <c:v>65.695652173913018</c:v>
                </c:pt>
                <c:pt idx="713">
                  <c:v>50.958333333333336</c:v>
                </c:pt>
                <c:pt idx="714">
                  <c:v>70.739130434782609</c:v>
                </c:pt>
                <c:pt idx="715">
                  <c:v>60.206896551724121</c:v>
                </c:pt>
                <c:pt idx="716">
                  <c:v>54.793103448275893</c:v>
                </c:pt>
                <c:pt idx="717">
                  <c:v>63.375</c:v>
                </c:pt>
                <c:pt idx="718">
                  <c:v>88.75</c:v>
                </c:pt>
                <c:pt idx="719">
                  <c:v>71.80952380952381</c:v>
                </c:pt>
                <c:pt idx="720">
                  <c:v>69.900000000000006</c:v>
                </c:pt>
                <c:pt idx="721">
                  <c:v>61.4375</c:v>
                </c:pt>
                <c:pt idx="722">
                  <c:v>60.636363636363626</c:v>
                </c:pt>
                <c:pt idx="723">
                  <c:v>51.210526315789473</c:v>
                </c:pt>
                <c:pt idx="724">
                  <c:v>61.608695652173928</c:v>
                </c:pt>
                <c:pt idx="725">
                  <c:v>62</c:v>
                </c:pt>
                <c:pt idx="726">
                  <c:v>68.5</c:v>
                </c:pt>
                <c:pt idx="727">
                  <c:v>54.307692307692278</c:v>
                </c:pt>
                <c:pt idx="728">
                  <c:v>55.466666666666633</c:v>
                </c:pt>
                <c:pt idx="729">
                  <c:v>77.5625</c:v>
                </c:pt>
                <c:pt idx="730">
                  <c:v>57.409090909090907</c:v>
                </c:pt>
                <c:pt idx="731">
                  <c:v>51.421052631578966</c:v>
                </c:pt>
                <c:pt idx="732">
                  <c:v>67.714285714285722</c:v>
                </c:pt>
                <c:pt idx="733">
                  <c:v>61.086956521739125</c:v>
                </c:pt>
                <c:pt idx="734">
                  <c:v>67.624999999999986</c:v>
                </c:pt>
                <c:pt idx="735">
                  <c:v>40.666666666666636</c:v>
                </c:pt>
                <c:pt idx="736">
                  <c:v>70.529411764705884</c:v>
                </c:pt>
                <c:pt idx="737">
                  <c:v>77.75</c:v>
                </c:pt>
                <c:pt idx="738">
                  <c:v>73.307692307692278</c:v>
                </c:pt>
                <c:pt idx="739">
                  <c:v>60.75</c:v>
                </c:pt>
                <c:pt idx="740">
                  <c:v>59.529411764705898</c:v>
                </c:pt>
                <c:pt idx="741">
                  <c:v>64.105263157894697</c:v>
                </c:pt>
                <c:pt idx="742">
                  <c:v>66.352941176470523</c:v>
                </c:pt>
                <c:pt idx="743">
                  <c:v>79.260869565217462</c:v>
                </c:pt>
                <c:pt idx="744">
                  <c:v>72.15625</c:v>
                </c:pt>
                <c:pt idx="745">
                  <c:v>61.03846153846154</c:v>
                </c:pt>
                <c:pt idx="746">
                  <c:v>52.952380952380949</c:v>
                </c:pt>
                <c:pt idx="747">
                  <c:v>60.421052631578966</c:v>
                </c:pt>
                <c:pt idx="748">
                  <c:v>62.7</c:v>
                </c:pt>
                <c:pt idx="749">
                  <c:v>66.2916666666667</c:v>
                </c:pt>
                <c:pt idx="750">
                  <c:v>49.8</c:v>
                </c:pt>
                <c:pt idx="751">
                  <c:v>77.294117647058826</c:v>
                </c:pt>
                <c:pt idx="752">
                  <c:v>59.941176470588225</c:v>
                </c:pt>
                <c:pt idx="753">
                  <c:v>58.117647058823501</c:v>
                </c:pt>
                <c:pt idx="754">
                  <c:v>54.777777777777779</c:v>
                </c:pt>
                <c:pt idx="755">
                  <c:v>64.1875</c:v>
                </c:pt>
                <c:pt idx="756">
                  <c:v>52.652173913043477</c:v>
                </c:pt>
                <c:pt idx="757">
                  <c:v>77.045454545454518</c:v>
                </c:pt>
                <c:pt idx="758">
                  <c:v>57.470588235294102</c:v>
                </c:pt>
                <c:pt idx="759">
                  <c:v>53.791666666666636</c:v>
                </c:pt>
                <c:pt idx="760">
                  <c:v>56.70833333333335</c:v>
                </c:pt>
                <c:pt idx="761">
                  <c:v>60.75</c:v>
                </c:pt>
                <c:pt idx="762">
                  <c:v>58.666666666666636</c:v>
                </c:pt>
                <c:pt idx="763">
                  <c:v>58.583333333333336</c:v>
                </c:pt>
                <c:pt idx="764">
                  <c:v>65.2916666666667</c:v>
                </c:pt>
                <c:pt idx="765">
                  <c:v>53.260869565217362</c:v>
                </c:pt>
                <c:pt idx="766">
                  <c:v>59.478260869565204</c:v>
                </c:pt>
                <c:pt idx="767">
                  <c:v>60.133333333333333</c:v>
                </c:pt>
                <c:pt idx="768">
                  <c:v>61.352941176470573</c:v>
                </c:pt>
                <c:pt idx="769">
                  <c:v>57.476190476190474</c:v>
                </c:pt>
                <c:pt idx="770">
                  <c:v>64.07692307692308</c:v>
                </c:pt>
                <c:pt idx="771">
                  <c:v>75.411764705882391</c:v>
                </c:pt>
                <c:pt idx="772">
                  <c:v>57.36</c:v>
                </c:pt>
                <c:pt idx="773">
                  <c:v>65.3333333333333</c:v>
                </c:pt>
                <c:pt idx="774">
                  <c:v>69.727272727272734</c:v>
                </c:pt>
                <c:pt idx="775">
                  <c:v>67.117647058823508</c:v>
                </c:pt>
                <c:pt idx="776">
                  <c:v>56.947368421052602</c:v>
                </c:pt>
                <c:pt idx="777">
                  <c:v>55.238095238095269</c:v>
                </c:pt>
                <c:pt idx="778">
                  <c:v>62.727272727272741</c:v>
                </c:pt>
                <c:pt idx="779">
                  <c:v>60.4</c:v>
                </c:pt>
                <c:pt idx="780">
                  <c:v>50.814814814814802</c:v>
                </c:pt>
                <c:pt idx="781">
                  <c:v>60.541666666666622</c:v>
                </c:pt>
                <c:pt idx="782">
                  <c:v>56.263157894736857</c:v>
                </c:pt>
                <c:pt idx="783">
                  <c:v>58.882352941176485</c:v>
                </c:pt>
                <c:pt idx="784">
                  <c:v>69.05</c:v>
                </c:pt>
                <c:pt idx="785">
                  <c:v>72.294117647058826</c:v>
                </c:pt>
                <c:pt idx="786">
                  <c:v>59.470588235294102</c:v>
                </c:pt>
                <c:pt idx="787">
                  <c:v>61.468750000000014</c:v>
                </c:pt>
                <c:pt idx="788">
                  <c:v>50.913043478260839</c:v>
                </c:pt>
                <c:pt idx="789">
                  <c:v>71</c:v>
                </c:pt>
                <c:pt idx="790">
                  <c:v>60.454545454545425</c:v>
                </c:pt>
                <c:pt idx="791">
                  <c:v>66.739130434782609</c:v>
                </c:pt>
                <c:pt idx="792">
                  <c:v>62.133333333333333</c:v>
                </c:pt>
                <c:pt idx="793">
                  <c:v>55.6</c:v>
                </c:pt>
                <c:pt idx="794">
                  <c:v>61.578947368421062</c:v>
                </c:pt>
                <c:pt idx="795">
                  <c:v>50.111111111111114</c:v>
                </c:pt>
                <c:pt idx="796">
                  <c:v>63.588235294117652</c:v>
                </c:pt>
                <c:pt idx="797">
                  <c:v>66.6875</c:v>
                </c:pt>
                <c:pt idx="798">
                  <c:v>55.052631578947349</c:v>
                </c:pt>
                <c:pt idx="799">
                  <c:v>67.904761904761898</c:v>
                </c:pt>
                <c:pt idx="800">
                  <c:v>65.666666666666671</c:v>
                </c:pt>
                <c:pt idx="801">
                  <c:v>83.055555555555529</c:v>
                </c:pt>
                <c:pt idx="802">
                  <c:v>54.230769230769248</c:v>
                </c:pt>
                <c:pt idx="803">
                  <c:v>57.833333333333336</c:v>
                </c:pt>
                <c:pt idx="804">
                  <c:v>59.931034482758598</c:v>
                </c:pt>
                <c:pt idx="805">
                  <c:v>59.692307692307693</c:v>
                </c:pt>
                <c:pt idx="806">
                  <c:v>61.6875</c:v>
                </c:pt>
                <c:pt idx="807">
                  <c:v>60.272727272727273</c:v>
                </c:pt>
                <c:pt idx="808">
                  <c:v>63.238095238095269</c:v>
                </c:pt>
                <c:pt idx="809">
                  <c:v>51.44</c:v>
                </c:pt>
                <c:pt idx="810">
                  <c:v>61.133333333333333</c:v>
                </c:pt>
                <c:pt idx="811">
                  <c:v>61</c:v>
                </c:pt>
                <c:pt idx="812">
                  <c:v>51.315789473684177</c:v>
                </c:pt>
                <c:pt idx="813">
                  <c:v>60.720000000000013</c:v>
                </c:pt>
                <c:pt idx="814">
                  <c:v>69.80952380952381</c:v>
                </c:pt>
                <c:pt idx="815">
                  <c:v>81.3125</c:v>
                </c:pt>
                <c:pt idx="816">
                  <c:v>74.055555555555529</c:v>
                </c:pt>
                <c:pt idx="817">
                  <c:v>52.772727272727273</c:v>
                </c:pt>
                <c:pt idx="818">
                  <c:v>51.571428571428548</c:v>
                </c:pt>
                <c:pt idx="819">
                  <c:v>68.48</c:v>
                </c:pt>
                <c:pt idx="820">
                  <c:v>55.043478260869556</c:v>
                </c:pt>
                <c:pt idx="821">
                  <c:v>62.851851851851841</c:v>
                </c:pt>
                <c:pt idx="822">
                  <c:v>71.599999999999994</c:v>
                </c:pt>
                <c:pt idx="823">
                  <c:v>64.071428571428541</c:v>
                </c:pt>
                <c:pt idx="824">
                  <c:v>53.722222222222236</c:v>
                </c:pt>
                <c:pt idx="825">
                  <c:v>53.10526315789474</c:v>
                </c:pt>
                <c:pt idx="826">
                  <c:v>53.344827586206861</c:v>
                </c:pt>
                <c:pt idx="827">
                  <c:v>52.789473684210513</c:v>
                </c:pt>
                <c:pt idx="828">
                  <c:v>62.565217391304351</c:v>
                </c:pt>
                <c:pt idx="829">
                  <c:v>54.566666666666642</c:v>
                </c:pt>
                <c:pt idx="830">
                  <c:v>65.531250000000028</c:v>
                </c:pt>
                <c:pt idx="831">
                  <c:v>60.722222222222236</c:v>
                </c:pt>
                <c:pt idx="832">
                  <c:v>60.5</c:v>
                </c:pt>
                <c:pt idx="833">
                  <c:v>67.260869565217462</c:v>
                </c:pt>
                <c:pt idx="834">
                  <c:v>55.958333333333336</c:v>
                </c:pt>
                <c:pt idx="835">
                  <c:v>57.368421052631554</c:v>
                </c:pt>
                <c:pt idx="836">
                  <c:v>57.760000000000012</c:v>
                </c:pt>
                <c:pt idx="837">
                  <c:v>60.333333333333336</c:v>
                </c:pt>
                <c:pt idx="838">
                  <c:v>53.727272727272741</c:v>
                </c:pt>
                <c:pt idx="839">
                  <c:v>66.538461538461476</c:v>
                </c:pt>
                <c:pt idx="840">
                  <c:v>57.615384615384592</c:v>
                </c:pt>
                <c:pt idx="841">
                  <c:v>65.482758620689609</c:v>
                </c:pt>
                <c:pt idx="842">
                  <c:v>49.944444444444414</c:v>
                </c:pt>
                <c:pt idx="843">
                  <c:v>62.590909090909108</c:v>
                </c:pt>
                <c:pt idx="844">
                  <c:v>55.266666666666637</c:v>
                </c:pt>
                <c:pt idx="845">
                  <c:v>43.733333333333348</c:v>
                </c:pt>
                <c:pt idx="846">
                  <c:v>56.851851851851841</c:v>
                </c:pt>
                <c:pt idx="847">
                  <c:v>59.666666666666636</c:v>
                </c:pt>
                <c:pt idx="848">
                  <c:v>55.518518518518519</c:v>
                </c:pt>
                <c:pt idx="849">
                  <c:v>59.482758620689658</c:v>
                </c:pt>
                <c:pt idx="850">
                  <c:v>56</c:v>
                </c:pt>
                <c:pt idx="851">
                  <c:v>68.548387096774135</c:v>
                </c:pt>
                <c:pt idx="852">
                  <c:v>56.190476190476204</c:v>
                </c:pt>
                <c:pt idx="853">
                  <c:v>59.03125</c:v>
                </c:pt>
                <c:pt idx="854">
                  <c:v>54.2</c:v>
                </c:pt>
                <c:pt idx="855">
                  <c:v>53.344827586206861</c:v>
                </c:pt>
                <c:pt idx="856">
                  <c:v>63.619047619047592</c:v>
                </c:pt>
                <c:pt idx="857">
                  <c:v>58.827586206896541</c:v>
                </c:pt>
                <c:pt idx="858">
                  <c:v>63.85714285714284</c:v>
                </c:pt>
                <c:pt idx="859">
                  <c:v>64.099999999999994</c:v>
                </c:pt>
                <c:pt idx="860">
                  <c:v>69.171428571428535</c:v>
                </c:pt>
                <c:pt idx="861">
                  <c:v>53.230769230769248</c:v>
                </c:pt>
                <c:pt idx="862">
                  <c:v>63.458333333333336</c:v>
                </c:pt>
                <c:pt idx="863">
                  <c:v>68.352941176470523</c:v>
                </c:pt>
                <c:pt idx="864">
                  <c:v>63.85</c:v>
                </c:pt>
                <c:pt idx="865">
                  <c:v>65.551724137931018</c:v>
                </c:pt>
                <c:pt idx="866">
                  <c:v>49.068965517241374</c:v>
                </c:pt>
                <c:pt idx="867">
                  <c:v>64.047619047619108</c:v>
                </c:pt>
                <c:pt idx="868">
                  <c:v>58.923076923076934</c:v>
                </c:pt>
                <c:pt idx="869">
                  <c:v>55.333333333333336</c:v>
                </c:pt>
                <c:pt idx="870">
                  <c:v>68.535714285714292</c:v>
                </c:pt>
                <c:pt idx="871">
                  <c:v>48.461538461538446</c:v>
                </c:pt>
                <c:pt idx="872">
                  <c:v>46.70833333333335</c:v>
                </c:pt>
                <c:pt idx="873">
                  <c:v>61.523809523809526</c:v>
                </c:pt>
                <c:pt idx="874">
                  <c:v>64.241379310344811</c:v>
                </c:pt>
                <c:pt idx="875">
                  <c:v>59.772727272727273</c:v>
                </c:pt>
                <c:pt idx="876">
                  <c:v>65.869565217391298</c:v>
                </c:pt>
                <c:pt idx="877">
                  <c:v>61.952380952380949</c:v>
                </c:pt>
                <c:pt idx="878">
                  <c:v>68.095238095238102</c:v>
                </c:pt>
                <c:pt idx="879">
                  <c:v>63.57692307692308</c:v>
                </c:pt>
                <c:pt idx="880">
                  <c:v>54.666666666666636</c:v>
                </c:pt>
                <c:pt idx="881">
                  <c:v>61.160000000000011</c:v>
                </c:pt>
                <c:pt idx="882">
                  <c:v>59.434782608695635</c:v>
                </c:pt>
                <c:pt idx="883">
                  <c:v>55.217391304347828</c:v>
                </c:pt>
                <c:pt idx="884">
                  <c:v>51.166666666666636</c:v>
                </c:pt>
                <c:pt idx="885">
                  <c:v>53.4</c:v>
                </c:pt>
                <c:pt idx="886">
                  <c:v>75.578947368420984</c:v>
                </c:pt>
                <c:pt idx="887">
                  <c:v>53</c:v>
                </c:pt>
                <c:pt idx="888">
                  <c:v>46.10526315789474</c:v>
                </c:pt>
                <c:pt idx="889">
                  <c:v>63.173913043478272</c:v>
                </c:pt>
                <c:pt idx="890">
                  <c:v>54.266666666666637</c:v>
                </c:pt>
                <c:pt idx="891">
                  <c:v>53.058823529411754</c:v>
                </c:pt>
                <c:pt idx="892">
                  <c:v>54.769230769230766</c:v>
                </c:pt>
                <c:pt idx="893">
                  <c:v>53.95</c:v>
                </c:pt>
                <c:pt idx="894">
                  <c:v>49.052631578947349</c:v>
                </c:pt>
                <c:pt idx="895">
                  <c:v>57.041666666666622</c:v>
                </c:pt>
                <c:pt idx="896">
                  <c:v>54.375</c:v>
                </c:pt>
                <c:pt idx="897">
                  <c:v>74.937500000000028</c:v>
                </c:pt>
                <c:pt idx="898">
                  <c:v>60.647058823529413</c:v>
                </c:pt>
                <c:pt idx="899">
                  <c:v>57.375</c:v>
                </c:pt>
                <c:pt idx="900">
                  <c:v>67.55</c:v>
                </c:pt>
                <c:pt idx="901">
                  <c:v>47.523809523809526</c:v>
                </c:pt>
                <c:pt idx="902">
                  <c:v>70.111111111111114</c:v>
                </c:pt>
                <c:pt idx="903">
                  <c:v>62.882352941176485</c:v>
                </c:pt>
                <c:pt idx="904">
                  <c:v>70.857142857142833</c:v>
                </c:pt>
                <c:pt idx="905">
                  <c:v>61.666666666666636</c:v>
                </c:pt>
                <c:pt idx="906">
                  <c:v>39.875</c:v>
                </c:pt>
                <c:pt idx="907">
                  <c:v>58.142857142857153</c:v>
                </c:pt>
                <c:pt idx="908">
                  <c:v>52.8</c:v>
                </c:pt>
                <c:pt idx="909">
                  <c:v>52.84</c:v>
                </c:pt>
                <c:pt idx="910">
                  <c:v>62.652173913043477</c:v>
                </c:pt>
                <c:pt idx="911">
                  <c:v>64.391304347826079</c:v>
                </c:pt>
                <c:pt idx="912">
                  <c:v>62.615384615384592</c:v>
                </c:pt>
                <c:pt idx="913">
                  <c:v>75.352941176470523</c:v>
                </c:pt>
                <c:pt idx="914">
                  <c:v>61.80952380952381</c:v>
                </c:pt>
                <c:pt idx="915">
                  <c:v>60.38095238095238</c:v>
                </c:pt>
                <c:pt idx="916">
                  <c:v>57.137931034482762</c:v>
                </c:pt>
                <c:pt idx="917">
                  <c:v>64.714285714285722</c:v>
                </c:pt>
                <c:pt idx="918">
                  <c:v>53</c:v>
                </c:pt>
                <c:pt idx="919">
                  <c:v>61.772727272727273</c:v>
                </c:pt>
                <c:pt idx="920">
                  <c:v>50.361111111111114</c:v>
                </c:pt>
                <c:pt idx="921">
                  <c:v>72.578947368420984</c:v>
                </c:pt>
                <c:pt idx="922">
                  <c:v>59.833333333333336</c:v>
                </c:pt>
                <c:pt idx="923">
                  <c:v>52.111111111111114</c:v>
                </c:pt>
                <c:pt idx="924">
                  <c:v>61.65</c:v>
                </c:pt>
                <c:pt idx="925">
                  <c:v>57.85714285714284</c:v>
                </c:pt>
                <c:pt idx="926">
                  <c:v>48.85714285714284</c:v>
                </c:pt>
                <c:pt idx="927">
                  <c:v>70.615384615384585</c:v>
                </c:pt>
                <c:pt idx="928">
                  <c:v>50.44</c:v>
                </c:pt>
                <c:pt idx="929">
                  <c:v>51.65</c:v>
                </c:pt>
                <c:pt idx="930">
                  <c:v>53.470588235294102</c:v>
                </c:pt>
                <c:pt idx="931">
                  <c:v>64.190476190476133</c:v>
                </c:pt>
                <c:pt idx="932">
                  <c:v>43.826086956521756</c:v>
                </c:pt>
                <c:pt idx="933">
                  <c:v>62.8125</c:v>
                </c:pt>
                <c:pt idx="934">
                  <c:v>54.925925925925966</c:v>
                </c:pt>
                <c:pt idx="935">
                  <c:v>53.321428571428548</c:v>
                </c:pt>
                <c:pt idx="936">
                  <c:v>63.75</c:v>
                </c:pt>
                <c:pt idx="937">
                  <c:v>55.882352941176485</c:v>
                </c:pt>
                <c:pt idx="938">
                  <c:v>59.227272727272741</c:v>
                </c:pt>
                <c:pt idx="939">
                  <c:v>68.913043478260917</c:v>
                </c:pt>
                <c:pt idx="940">
                  <c:v>73.260869565217462</c:v>
                </c:pt>
                <c:pt idx="941">
                  <c:v>43.769230769230766</c:v>
                </c:pt>
                <c:pt idx="942">
                  <c:v>59.925925925925966</c:v>
                </c:pt>
                <c:pt idx="943">
                  <c:v>66.259259259259267</c:v>
                </c:pt>
                <c:pt idx="944">
                  <c:v>73.071428571428541</c:v>
                </c:pt>
                <c:pt idx="945">
                  <c:v>55.388888888888886</c:v>
                </c:pt>
                <c:pt idx="946">
                  <c:v>55.6875</c:v>
                </c:pt>
                <c:pt idx="947">
                  <c:v>58.65</c:v>
                </c:pt>
                <c:pt idx="948">
                  <c:v>52.391304347826086</c:v>
                </c:pt>
                <c:pt idx="949">
                  <c:v>56.782608695652158</c:v>
                </c:pt>
                <c:pt idx="950">
                  <c:v>47.277777777777779</c:v>
                </c:pt>
                <c:pt idx="951">
                  <c:v>53.5</c:v>
                </c:pt>
                <c:pt idx="952">
                  <c:v>52.888888888888886</c:v>
                </c:pt>
                <c:pt idx="953">
                  <c:v>60.333333333333336</c:v>
                </c:pt>
                <c:pt idx="954">
                  <c:v>56.05</c:v>
                </c:pt>
                <c:pt idx="955">
                  <c:v>52.296296296296298</c:v>
                </c:pt>
                <c:pt idx="956">
                  <c:v>43.535714285714285</c:v>
                </c:pt>
                <c:pt idx="957">
                  <c:v>59.147058823529413</c:v>
                </c:pt>
                <c:pt idx="958">
                  <c:v>62.03846153846154</c:v>
                </c:pt>
                <c:pt idx="959">
                  <c:v>59.65</c:v>
                </c:pt>
                <c:pt idx="960">
                  <c:v>69.909090909090907</c:v>
                </c:pt>
                <c:pt idx="961">
                  <c:v>64.730769230769212</c:v>
                </c:pt>
                <c:pt idx="962">
                  <c:v>52.703703703703702</c:v>
                </c:pt>
                <c:pt idx="963">
                  <c:v>50.769230769230766</c:v>
                </c:pt>
                <c:pt idx="964">
                  <c:v>59</c:v>
                </c:pt>
                <c:pt idx="965">
                  <c:v>69.166666666666671</c:v>
                </c:pt>
                <c:pt idx="966">
                  <c:v>63.421052631578966</c:v>
                </c:pt>
                <c:pt idx="967">
                  <c:v>64.440000000000026</c:v>
                </c:pt>
                <c:pt idx="968">
                  <c:v>64</c:v>
                </c:pt>
                <c:pt idx="969">
                  <c:v>52.571428571428548</c:v>
                </c:pt>
                <c:pt idx="970">
                  <c:v>53.611111111111114</c:v>
                </c:pt>
                <c:pt idx="971">
                  <c:v>47.136363636363626</c:v>
                </c:pt>
                <c:pt idx="972">
                  <c:v>39.6875</c:v>
                </c:pt>
                <c:pt idx="973">
                  <c:v>72.944444444444471</c:v>
                </c:pt>
                <c:pt idx="974">
                  <c:v>58.222222222222236</c:v>
                </c:pt>
                <c:pt idx="975">
                  <c:v>76.615384615384585</c:v>
                </c:pt>
                <c:pt idx="976">
                  <c:v>66.558823529411768</c:v>
                </c:pt>
                <c:pt idx="977">
                  <c:v>62.368421052631554</c:v>
                </c:pt>
                <c:pt idx="978">
                  <c:v>65.153846153846104</c:v>
                </c:pt>
                <c:pt idx="979">
                  <c:v>57.3</c:v>
                </c:pt>
                <c:pt idx="980">
                  <c:v>60.366666666666632</c:v>
                </c:pt>
                <c:pt idx="981">
                  <c:v>57.142857142857153</c:v>
                </c:pt>
                <c:pt idx="982">
                  <c:v>61.769230769230766</c:v>
                </c:pt>
                <c:pt idx="983">
                  <c:v>56.260869565217362</c:v>
                </c:pt>
                <c:pt idx="984">
                  <c:v>45.409090909090907</c:v>
                </c:pt>
                <c:pt idx="985">
                  <c:v>61.111111111111114</c:v>
                </c:pt>
                <c:pt idx="986">
                  <c:v>54.157894736842074</c:v>
                </c:pt>
                <c:pt idx="987">
                  <c:v>47.916666666666622</c:v>
                </c:pt>
                <c:pt idx="988">
                  <c:v>43.793103448275893</c:v>
                </c:pt>
                <c:pt idx="989">
                  <c:v>52.041666666666622</c:v>
                </c:pt>
                <c:pt idx="990">
                  <c:v>60.411764705882327</c:v>
                </c:pt>
                <c:pt idx="991">
                  <c:v>60.647058823529413</c:v>
                </c:pt>
                <c:pt idx="992">
                  <c:v>53.636363636363626</c:v>
                </c:pt>
                <c:pt idx="993">
                  <c:v>64.124999999999986</c:v>
                </c:pt>
                <c:pt idx="994">
                  <c:v>60.238095238095269</c:v>
                </c:pt>
                <c:pt idx="995">
                  <c:v>53.142857142857153</c:v>
                </c:pt>
                <c:pt idx="996">
                  <c:v>64.599999999999994</c:v>
                </c:pt>
                <c:pt idx="997">
                  <c:v>54.8</c:v>
                </c:pt>
                <c:pt idx="998">
                  <c:v>46.517241379310313</c:v>
                </c:pt>
                <c:pt idx="999">
                  <c:v>66.304347826086882</c:v>
                </c:pt>
                <c:pt idx="1000">
                  <c:v>66</c:v>
                </c:pt>
                <c:pt idx="1001">
                  <c:v>61.111111111111114</c:v>
                </c:pt>
                <c:pt idx="1002">
                  <c:v>73.3333333333333</c:v>
                </c:pt>
                <c:pt idx="1003">
                  <c:v>35.045454545454547</c:v>
                </c:pt>
                <c:pt idx="1004">
                  <c:v>56.714285714285715</c:v>
                </c:pt>
                <c:pt idx="1005">
                  <c:v>56.611111111111114</c:v>
                </c:pt>
                <c:pt idx="1006">
                  <c:v>44.923076923076934</c:v>
                </c:pt>
                <c:pt idx="1007">
                  <c:v>60.875</c:v>
                </c:pt>
                <c:pt idx="1008">
                  <c:v>54.8</c:v>
                </c:pt>
                <c:pt idx="1009">
                  <c:v>61.916666666666622</c:v>
                </c:pt>
                <c:pt idx="1010">
                  <c:v>48.166666666666636</c:v>
                </c:pt>
                <c:pt idx="1011">
                  <c:v>63.611111111111114</c:v>
                </c:pt>
                <c:pt idx="1012">
                  <c:v>49.93333333333333</c:v>
                </c:pt>
                <c:pt idx="1013">
                  <c:v>62.476190476190474</c:v>
                </c:pt>
                <c:pt idx="1014">
                  <c:v>51.411764705882327</c:v>
                </c:pt>
                <c:pt idx="1015">
                  <c:v>55.913043478260839</c:v>
                </c:pt>
                <c:pt idx="1016">
                  <c:v>54.666666666666636</c:v>
                </c:pt>
                <c:pt idx="1017">
                  <c:v>41.294117647058854</c:v>
                </c:pt>
                <c:pt idx="1018">
                  <c:v>54.826086956521756</c:v>
                </c:pt>
                <c:pt idx="1019">
                  <c:v>53.333333333333336</c:v>
                </c:pt>
                <c:pt idx="1020">
                  <c:v>59.384615384615373</c:v>
                </c:pt>
                <c:pt idx="1021">
                  <c:v>68</c:v>
                </c:pt>
                <c:pt idx="1022">
                  <c:v>52.705882352941181</c:v>
                </c:pt>
                <c:pt idx="1023">
                  <c:v>48.733333333333348</c:v>
                </c:pt>
                <c:pt idx="1024">
                  <c:v>47.772727272727273</c:v>
                </c:pt>
                <c:pt idx="1025">
                  <c:v>60.210526315789473</c:v>
                </c:pt>
                <c:pt idx="1026">
                  <c:v>52.375</c:v>
                </c:pt>
                <c:pt idx="1027">
                  <c:v>51.6</c:v>
                </c:pt>
                <c:pt idx="1028">
                  <c:v>54.238095238095269</c:v>
                </c:pt>
                <c:pt idx="1029">
                  <c:v>61.875</c:v>
                </c:pt>
                <c:pt idx="1030">
                  <c:v>67</c:v>
                </c:pt>
                <c:pt idx="1031">
                  <c:v>58.416666666666622</c:v>
                </c:pt>
                <c:pt idx="1032">
                  <c:v>63.333333333333336</c:v>
                </c:pt>
                <c:pt idx="1033">
                  <c:v>41.818181818181834</c:v>
                </c:pt>
                <c:pt idx="1034">
                  <c:v>55.133333333333333</c:v>
                </c:pt>
                <c:pt idx="1035">
                  <c:v>53.629629629629626</c:v>
                </c:pt>
                <c:pt idx="1036">
                  <c:v>49.307692307692278</c:v>
                </c:pt>
                <c:pt idx="1037">
                  <c:v>43.85714285714284</c:v>
                </c:pt>
                <c:pt idx="1038">
                  <c:v>59.5</c:v>
                </c:pt>
                <c:pt idx="1039">
                  <c:v>49.2</c:v>
                </c:pt>
                <c:pt idx="1040">
                  <c:v>60.555555555555557</c:v>
                </c:pt>
                <c:pt idx="1041">
                  <c:v>53.5</c:v>
                </c:pt>
                <c:pt idx="1042">
                  <c:v>45.833333333333336</c:v>
                </c:pt>
                <c:pt idx="1043">
                  <c:v>64.285714285714292</c:v>
                </c:pt>
                <c:pt idx="1044">
                  <c:v>53.285714285714285</c:v>
                </c:pt>
                <c:pt idx="1045">
                  <c:v>65.764705882352942</c:v>
                </c:pt>
                <c:pt idx="1046">
                  <c:v>42.277777777777779</c:v>
                </c:pt>
                <c:pt idx="1047">
                  <c:v>46.285714285714285</c:v>
                </c:pt>
                <c:pt idx="1048">
                  <c:v>61.727272727272741</c:v>
                </c:pt>
                <c:pt idx="1049">
                  <c:v>60.592592592592602</c:v>
                </c:pt>
                <c:pt idx="1050">
                  <c:v>59.65625</c:v>
                </c:pt>
                <c:pt idx="1051">
                  <c:v>54</c:v>
                </c:pt>
                <c:pt idx="1052">
                  <c:v>49.454545454545425</c:v>
                </c:pt>
                <c:pt idx="1053">
                  <c:v>68.133333333333297</c:v>
                </c:pt>
                <c:pt idx="1054">
                  <c:v>49.3125</c:v>
                </c:pt>
                <c:pt idx="1055">
                  <c:v>43.062500000000014</c:v>
                </c:pt>
                <c:pt idx="1056">
                  <c:v>69.3333333333333</c:v>
                </c:pt>
                <c:pt idx="1057">
                  <c:v>41.222222222222236</c:v>
                </c:pt>
                <c:pt idx="1058">
                  <c:v>55.666666666666636</c:v>
                </c:pt>
                <c:pt idx="1059">
                  <c:v>43.714285714285715</c:v>
                </c:pt>
                <c:pt idx="1060">
                  <c:v>51.85</c:v>
                </c:pt>
                <c:pt idx="1061">
                  <c:v>69.782608695652172</c:v>
                </c:pt>
                <c:pt idx="1062">
                  <c:v>50.2</c:v>
                </c:pt>
                <c:pt idx="1063">
                  <c:v>70.5</c:v>
                </c:pt>
                <c:pt idx="1064">
                  <c:v>47.625000000000014</c:v>
                </c:pt>
                <c:pt idx="1065">
                  <c:v>57.142857142857153</c:v>
                </c:pt>
                <c:pt idx="1066">
                  <c:v>69.428571428571402</c:v>
                </c:pt>
                <c:pt idx="1067">
                  <c:v>50.782608695652158</c:v>
                </c:pt>
                <c:pt idx="1068">
                  <c:v>44.93333333333333</c:v>
                </c:pt>
                <c:pt idx="1069">
                  <c:v>52.68</c:v>
                </c:pt>
                <c:pt idx="1070">
                  <c:v>68</c:v>
                </c:pt>
                <c:pt idx="1071">
                  <c:v>42.2</c:v>
                </c:pt>
                <c:pt idx="1072">
                  <c:v>49.230769230769248</c:v>
                </c:pt>
                <c:pt idx="1073">
                  <c:v>50.555555555555557</c:v>
                </c:pt>
                <c:pt idx="1074">
                  <c:v>58.826086956521756</c:v>
                </c:pt>
                <c:pt idx="1075">
                  <c:v>48.565217391304351</c:v>
                </c:pt>
                <c:pt idx="1076">
                  <c:v>51.368421052631554</c:v>
                </c:pt>
                <c:pt idx="1077">
                  <c:v>48.222222222222236</c:v>
                </c:pt>
                <c:pt idx="1078">
                  <c:v>53.647058823529413</c:v>
                </c:pt>
                <c:pt idx="1079">
                  <c:v>44.4</c:v>
                </c:pt>
                <c:pt idx="1080">
                  <c:v>58.954545454545425</c:v>
                </c:pt>
                <c:pt idx="1081">
                  <c:v>50.75</c:v>
                </c:pt>
                <c:pt idx="1082">
                  <c:v>42.888888888888886</c:v>
                </c:pt>
                <c:pt idx="1083">
                  <c:v>57.875</c:v>
                </c:pt>
                <c:pt idx="1084">
                  <c:v>64.761904761904816</c:v>
                </c:pt>
                <c:pt idx="1085">
                  <c:v>44.923076923076934</c:v>
                </c:pt>
                <c:pt idx="1086">
                  <c:v>55.25</c:v>
                </c:pt>
                <c:pt idx="1087">
                  <c:v>45.529411764705898</c:v>
                </c:pt>
                <c:pt idx="1088">
                  <c:v>41.666666666666636</c:v>
                </c:pt>
                <c:pt idx="1089">
                  <c:v>36.200000000000003</c:v>
                </c:pt>
                <c:pt idx="1090">
                  <c:v>39.315789473684177</c:v>
                </c:pt>
                <c:pt idx="1091">
                  <c:v>51.071428571428548</c:v>
                </c:pt>
                <c:pt idx="1092">
                  <c:v>49.058823529411754</c:v>
                </c:pt>
                <c:pt idx="1093">
                  <c:v>61.444444444444414</c:v>
                </c:pt>
                <c:pt idx="1094">
                  <c:v>76.176470588235262</c:v>
                </c:pt>
                <c:pt idx="1095">
                  <c:v>60.125000000000014</c:v>
                </c:pt>
                <c:pt idx="1096">
                  <c:v>45.5</c:v>
                </c:pt>
                <c:pt idx="1097">
                  <c:v>50.928571428571445</c:v>
                </c:pt>
                <c:pt idx="1098">
                  <c:v>53.882352941176485</c:v>
                </c:pt>
                <c:pt idx="1099">
                  <c:v>61.294117647058854</c:v>
                </c:pt>
                <c:pt idx="1100">
                  <c:v>58.266666666666637</c:v>
                </c:pt>
                <c:pt idx="1101">
                  <c:v>56.35714285714284</c:v>
                </c:pt>
                <c:pt idx="1102">
                  <c:v>58.38095238095238</c:v>
                </c:pt>
                <c:pt idx="1103">
                  <c:v>52.285714285714285</c:v>
                </c:pt>
                <c:pt idx="1104">
                  <c:v>47.615384615384592</c:v>
                </c:pt>
                <c:pt idx="1105">
                  <c:v>42.666666666666636</c:v>
                </c:pt>
                <c:pt idx="1106">
                  <c:v>46.631578947368418</c:v>
                </c:pt>
                <c:pt idx="1107">
                  <c:v>49.562500000000014</c:v>
                </c:pt>
                <c:pt idx="1108">
                  <c:v>50.066666666666642</c:v>
                </c:pt>
                <c:pt idx="1109">
                  <c:v>53.8</c:v>
                </c:pt>
                <c:pt idx="1110">
                  <c:v>38</c:v>
                </c:pt>
                <c:pt idx="1111">
                  <c:v>50.888888888888886</c:v>
                </c:pt>
                <c:pt idx="1112">
                  <c:v>49.428571428571445</c:v>
                </c:pt>
                <c:pt idx="1113">
                  <c:v>42.6</c:v>
                </c:pt>
                <c:pt idx="1114">
                  <c:v>53.636363636363626</c:v>
                </c:pt>
                <c:pt idx="1115">
                  <c:v>53.9</c:v>
                </c:pt>
                <c:pt idx="1116">
                  <c:v>47.230769230769248</c:v>
                </c:pt>
                <c:pt idx="1117">
                  <c:v>58.53846153846154</c:v>
                </c:pt>
                <c:pt idx="1118">
                  <c:v>42.823529411764689</c:v>
                </c:pt>
                <c:pt idx="1119">
                  <c:v>56.10526315789474</c:v>
                </c:pt>
                <c:pt idx="1120">
                  <c:v>51.07692307692308</c:v>
                </c:pt>
                <c:pt idx="1121">
                  <c:v>44.705882352941181</c:v>
                </c:pt>
                <c:pt idx="1122">
                  <c:v>49.928571428571445</c:v>
                </c:pt>
                <c:pt idx="1123">
                  <c:v>57.5</c:v>
                </c:pt>
                <c:pt idx="1124">
                  <c:v>53.588235294117652</c:v>
                </c:pt>
                <c:pt idx="1125">
                  <c:v>52.117647058823501</c:v>
                </c:pt>
                <c:pt idx="1126">
                  <c:v>54.5</c:v>
                </c:pt>
                <c:pt idx="1127">
                  <c:v>37.153846153846111</c:v>
                </c:pt>
                <c:pt idx="1128">
                  <c:v>45.384615384615373</c:v>
                </c:pt>
                <c:pt idx="1129">
                  <c:v>50.166666666666636</c:v>
                </c:pt>
                <c:pt idx="1130">
                  <c:v>29.8</c:v>
                </c:pt>
                <c:pt idx="1131">
                  <c:v>45.789473684210513</c:v>
                </c:pt>
                <c:pt idx="1132">
                  <c:v>54.846153846153868</c:v>
                </c:pt>
                <c:pt idx="1133">
                  <c:v>47.894736842105274</c:v>
                </c:pt>
                <c:pt idx="1134">
                  <c:v>51.529411764705898</c:v>
                </c:pt>
                <c:pt idx="1135">
                  <c:v>60.052631578947349</c:v>
                </c:pt>
                <c:pt idx="1136">
                  <c:v>53</c:v>
                </c:pt>
                <c:pt idx="1137">
                  <c:v>39.636363636363626</c:v>
                </c:pt>
                <c:pt idx="1138">
                  <c:v>47.35714285714284</c:v>
                </c:pt>
                <c:pt idx="1139">
                  <c:v>46.266666666666637</c:v>
                </c:pt>
                <c:pt idx="1140">
                  <c:v>68.090909090909093</c:v>
                </c:pt>
                <c:pt idx="1141">
                  <c:v>56.625000000000014</c:v>
                </c:pt>
                <c:pt idx="1142">
                  <c:v>38.6</c:v>
                </c:pt>
                <c:pt idx="1143">
                  <c:v>55.93333333333333</c:v>
                </c:pt>
                <c:pt idx="1144">
                  <c:v>47.1</c:v>
                </c:pt>
                <c:pt idx="1145">
                  <c:v>49.666666666666636</c:v>
                </c:pt>
                <c:pt idx="1146">
                  <c:v>52.928571428571445</c:v>
                </c:pt>
                <c:pt idx="1147">
                  <c:v>51.85714285714284</c:v>
                </c:pt>
                <c:pt idx="1148">
                  <c:v>38.611111111111114</c:v>
                </c:pt>
                <c:pt idx="1149">
                  <c:v>60.526315789473699</c:v>
                </c:pt>
                <c:pt idx="1150">
                  <c:v>46.333333333333336</c:v>
                </c:pt>
                <c:pt idx="1151">
                  <c:v>60</c:v>
                </c:pt>
                <c:pt idx="1152">
                  <c:v>39.181818181818166</c:v>
                </c:pt>
                <c:pt idx="1153">
                  <c:v>42</c:v>
                </c:pt>
                <c:pt idx="1154">
                  <c:v>62.888888888888886</c:v>
                </c:pt>
                <c:pt idx="1155">
                  <c:v>51</c:v>
                </c:pt>
                <c:pt idx="1156">
                  <c:v>43.666666666666636</c:v>
                </c:pt>
                <c:pt idx="1157">
                  <c:v>50.571428571428548</c:v>
                </c:pt>
                <c:pt idx="1158">
                  <c:v>50.1</c:v>
                </c:pt>
                <c:pt idx="1159">
                  <c:v>49.636363636363626</c:v>
                </c:pt>
                <c:pt idx="1160">
                  <c:v>39</c:v>
                </c:pt>
                <c:pt idx="1161">
                  <c:v>68.928571428571402</c:v>
                </c:pt>
                <c:pt idx="1162">
                  <c:v>50.6</c:v>
                </c:pt>
                <c:pt idx="1163">
                  <c:v>45.375</c:v>
                </c:pt>
                <c:pt idx="1164">
                  <c:v>28.625</c:v>
                </c:pt>
                <c:pt idx="1165">
                  <c:v>44.3</c:v>
                </c:pt>
                <c:pt idx="1166">
                  <c:v>60.6</c:v>
                </c:pt>
                <c:pt idx="1167">
                  <c:v>51.4</c:v>
                </c:pt>
                <c:pt idx="1168">
                  <c:v>47.692307692307693</c:v>
                </c:pt>
                <c:pt idx="1169">
                  <c:v>55.6</c:v>
                </c:pt>
                <c:pt idx="1170">
                  <c:v>55.875</c:v>
                </c:pt>
                <c:pt idx="1171">
                  <c:v>53.3125</c:v>
                </c:pt>
                <c:pt idx="1172">
                  <c:v>41.272727272727273</c:v>
                </c:pt>
                <c:pt idx="1173">
                  <c:v>40.052631578947349</c:v>
                </c:pt>
                <c:pt idx="1174">
                  <c:v>48.230769230769248</c:v>
                </c:pt>
                <c:pt idx="1175">
                  <c:v>48.846153846153868</c:v>
                </c:pt>
                <c:pt idx="1176">
                  <c:v>47.777777777777779</c:v>
                </c:pt>
                <c:pt idx="1177">
                  <c:v>55.692307692307693</c:v>
                </c:pt>
                <c:pt idx="1178">
                  <c:v>47.333333333333336</c:v>
                </c:pt>
                <c:pt idx="1179">
                  <c:v>60.3</c:v>
                </c:pt>
                <c:pt idx="1180">
                  <c:v>48.928571428571445</c:v>
                </c:pt>
                <c:pt idx="1181">
                  <c:v>63.384615384615373</c:v>
                </c:pt>
                <c:pt idx="1182">
                  <c:v>50.466666666666633</c:v>
                </c:pt>
                <c:pt idx="1183">
                  <c:v>41.411764705882327</c:v>
                </c:pt>
                <c:pt idx="1184">
                  <c:v>45.071428571428548</c:v>
                </c:pt>
                <c:pt idx="1185">
                  <c:v>42.333333333333336</c:v>
                </c:pt>
                <c:pt idx="1186">
                  <c:v>44.214285714285715</c:v>
                </c:pt>
                <c:pt idx="1187">
                  <c:v>48.333333333333336</c:v>
                </c:pt>
                <c:pt idx="1188">
                  <c:v>55</c:v>
                </c:pt>
                <c:pt idx="1189">
                  <c:v>47.733333333333348</c:v>
                </c:pt>
                <c:pt idx="1190">
                  <c:v>41.578947368421062</c:v>
                </c:pt>
                <c:pt idx="1191">
                  <c:v>49</c:v>
                </c:pt>
                <c:pt idx="1192">
                  <c:v>50.461538461538446</c:v>
                </c:pt>
                <c:pt idx="1193">
                  <c:v>45.909090909090907</c:v>
                </c:pt>
                <c:pt idx="1194">
                  <c:v>47</c:v>
                </c:pt>
                <c:pt idx="1195">
                  <c:v>59.1</c:v>
                </c:pt>
                <c:pt idx="1196">
                  <c:v>50.785714285714285</c:v>
                </c:pt>
                <c:pt idx="1197">
                  <c:v>47.9</c:v>
                </c:pt>
                <c:pt idx="1198">
                  <c:v>51.818181818181834</c:v>
                </c:pt>
                <c:pt idx="1199">
                  <c:v>50.714285714285715</c:v>
                </c:pt>
                <c:pt idx="1200">
                  <c:v>62.6</c:v>
                </c:pt>
                <c:pt idx="1201">
                  <c:v>51.363636363636338</c:v>
                </c:pt>
                <c:pt idx="1202">
                  <c:v>50.916666666666622</c:v>
                </c:pt>
                <c:pt idx="1203">
                  <c:v>54.166666666666636</c:v>
                </c:pt>
                <c:pt idx="1204">
                  <c:v>37.4</c:v>
                </c:pt>
                <c:pt idx="1205">
                  <c:v>66.5833333333333</c:v>
                </c:pt>
                <c:pt idx="1206">
                  <c:v>37.375</c:v>
                </c:pt>
                <c:pt idx="1207">
                  <c:v>48.533333333333331</c:v>
                </c:pt>
                <c:pt idx="1208">
                  <c:v>41.444444444444414</c:v>
                </c:pt>
                <c:pt idx="1209">
                  <c:v>42.333333333333336</c:v>
                </c:pt>
                <c:pt idx="1210">
                  <c:v>55.25</c:v>
                </c:pt>
                <c:pt idx="1211">
                  <c:v>47.2</c:v>
                </c:pt>
                <c:pt idx="1212">
                  <c:v>46.238095238095269</c:v>
                </c:pt>
                <c:pt idx="1213">
                  <c:v>41.625000000000014</c:v>
                </c:pt>
                <c:pt idx="1214">
                  <c:v>36.166666666666636</c:v>
                </c:pt>
                <c:pt idx="1215">
                  <c:v>42.823529411764689</c:v>
                </c:pt>
                <c:pt idx="1216">
                  <c:v>29.684210526315788</c:v>
                </c:pt>
                <c:pt idx="1217">
                  <c:v>53.8125</c:v>
                </c:pt>
                <c:pt idx="1218">
                  <c:v>46.07692307692308</c:v>
                </c:pt>
                <c:pt idx="1219">
                  <c:v>57.625000000000014</c:v>
                </c:pt>
                <c:pt idx="1220">
                  <c:v>51.090909090909108</c:v>
                </c:pt>
                <c:pt idx="1221">
                  <c:v>45.625000000000014</c:v>
                </c:pt>
                <c:pt idx="1222">
                  <c:v>44.4</c:v>
                </c:pt>
                <c:pt idx="1223">
                  <c:v>53.875</c:v>
                </c:pt>
                <c:pt idx="1224">
                  <c:v>42.615384615384592</c:v>
                </c:pt>
                <c:pt idx="1225">
                  <c:v>56.714285714285715</c:v>
                </c:pt>
                <c:pt idx="1226">
                  <c:v>42.166666666666636</c:v>
                </c:pt>
                <c:pt idx="1227">
                  <c:v>76</c:v>
                </c:pt>
                <c:pt idx="1228">
                  <c:v>48.5</c:v>
                </c:pt>
                <c:pt idx="1229">
                  <c:v>33.555555555555557</c:v>
                </c:pt>
                <c:pt idx="1230">
                  <c:v>39.230769230769248</c:v>
                </c:pt>
                <c:pt idx="1231">
                  <c:v>68.818181818181756</c:v>
                </c:pt>
                <c:pt idx="1232">
                  <c:v>38.692307692307693</c:v>
                </c:pt>
                <c:pt idx="1233">
                  <c:v>57</c:v>
                </c:pt>
                <c:pt idx="1234">
                  <c:v>45</c:v>
                </c:pt>
                <c:pt idx="1235">
                  <c:v>43</c:v>
                </c:pt>
                <c:pt idx="1236">
                  <c:v>46.833333333333336</c:v>
                </c:pt>
                <c:pt idx="1237">
                  <c:v>32.583333333333336</c:v>
                </c:pt>
                <c:pt idx="1238">
                  <c:v>47.85714285714284</c:v>
                </c:pt>
                <c:pt idx="1239">
                  <c:v>47.583333333333336</c:v>
                </c:pt>
                <c:pt idx="1240">
                  <c:v>51.85714285714284</c:v>
                </c:pt>
                <c:pt idx="1241">
                  <c:v>43.875</c:v>
                </c:pt>
                <c:pt idx="1242">
                  <c:v>69.909090909090907</c:v>
                </c:pt>
                <c:pt idx="1243">
                  <c:v>46.166666666666636</c:v>
                </c:pt>
                <c:pt idx="1244">
                  <c:v>38.416666666666622</c:v>
                </c:pt>
                <c:pt idx="1245">
                  <c:v>36.647058823529413</c:v>
                </c:pt>
                <c:pt idx="1246">
                  <c:v>50.888888888888886</c:v>
                </c:pt>
                <c:pt idx="1247">
                  <c:v>37.1875</c:v>
                </c:pt>
                <c:pt idx="1248">
                  <c:v>43.833333333333336</c:v>
                </c:pt>
                <c:pt idx="1249">
                  <c:v>46.375</c:v>
                </c:pt>
                <c:pt idx="1250">
                  <c:v>41.85714285714284</c:v>
                </c:pt>
                <c:pt idx="1251">
                  <c:v>33.125000000000014</c:v>
                </c:pt>
                <c:pt idx="1252">
                  <c:v>49.769230769230766</c:v>
                </c:pt>
                <c:pt idx="1253">
                  <c:v>45</c:v>
                </c:pt>
                <c:pt idx="1254">
                  <c:v>48.142857142857153</c:v>
                </c:pt>
                <c:pt idx="1255">
                  <c:v>40.333333333333336</c:v>
                </c:pt>
                <c:pt idx="1256">
                  <c:v>38.928571428571445</c:v>
                </c:pt>
                <c:pt idx="1257">
                  <c:v>51.058823529411754</c:v>
                </c:pt>
                <c:pt idx="1258">
                  <c:v>44.666666666666636</c:v>
                </c:pt>
                <c:pt idx="1259">
                  <c:v>53.25</c:v>
                </c:pt>
                <c:pt idx="1260">
                  <c:v>34.714285714285715</c:v>
                </c:pt>
                <c:pt idx="1261">
                  <c:v>54.85714285714284</c:v>
                </c:pt>
                <c:pt idx="1262">
                  <c:v>54.85714285714284</c:v>
                </c:pt>
                <c:pt idx="1263">
                  <c:v>50.818181818181834</c:v>
                </c:pt>
                <c:pt idx="1264">
                  <c:v>44.9</c:v>
                </c:pt>
                <c:pt idx="1265">
                  <c:v>44.777777777777779</c:v>
                </c:pt>
                <c:pt idx="1266">
                  <c:v>44.2</c:v>
                </c:pt>
                <c:pt idx="1267">
                  <c:v>33.285714285714285</c:v>
                </c:pt>
                <c:pt idx="1268">
                  <c:v>51.333333333333336</c:v>
                </c:pt>
                <c:pt idx="1269">
                  <c:v>31.15384615384616</c:v>
                </c:pt>
                <c:pt idx="1270">
                  <c:v>56.888888888888886</c:v>
                </c:pt>
                <c:pt idx="1271">
                  <c:v>45.8</c:v>
                </c:pt>
                <c:pt idx="1272">
                  <c:v>40.333333333333336</c:v>
                </c:pt>
                <c:pt idx="1273">
                  <c:v>38.428571428571445</c:v>
                </c:pt>
                <c:pt idx="1274">
                  <c:v>40.846153846153868</c:v>
                </c:pt>
                <c:pt idx="1275">
                  <c:v>46.923076923076934</c:v>
                </c:pt>
                <c:pt idx="1276">
                  <c:v>34.090909090909108</c:v>
                </c:pt>
                <c:pt idx="1277">
                  <c:v>53.1</c:v>
                </c:pt>
                <c:pt idx="1278">
                  <c:v>48.916666666666622</c:v>
                </c:pt>
                <c:pt idx="1279">
                  <c:v>53.5</c:v>
                </c:pt>
                <c:pt idx="1280">
                  <c:v>53.384615384615373</c:v>
                </c:pt>
                <c:pt idx="1281">
                  <c:v>57.25</c:v>
                </c:pt>
                <c:pt idx="1282">
                  <c:v>42.571428571428548</c:v>
                </c:pt>
                <c:pt idx="1283">
                  <c:v>51.714285714285715</c:v>
                </c:pt>
                <c:pt idx="1284">
                  <c:v>31</c:v>
                </c:pt>
                <c:pt idx="1285">
                  <c:v>56.846153846153868</c:v>
                </c:pt>
                <c:pt idx="1286">
                  <c:v>43</c:v>
                </c:pt>
                <c:pt idx="1287">
                  <c:v>62.2</c:v>
                </c:pt>
                <c:pt idx="1288">
                  <c:v>46.375</c:v>
                </c:pt>
                <c:pt idx="1289">
                  <c:v>38.166666666666636</c:v>
                </c:pt>
                <c:pt idx="1290">
                  <c:v>52.555555555555557</c:v>
                </c:pt>
                <c:pt idx="1291">
                  <c:v>36.785714285714285</c:v>
                </c:pt>
                <c:pt idx="1292">
                  <c:v>39.769230769230766</c:v>
                </c:pt>
                <c:pt idx="1293">
                  <c:v>44.25</c:v>
                </c:pt>
                <c:pt idx="1294">
                  <c:v>43.375</c:v>
                </c:pt>
                <c:pt idx="1295">
                  <c:v>52.2</c:v>
                </c:pt>
                <c:pt idx="1296">
                  <c:v>55.833333333333336</c:v>
                </c:pt>
                <c:pt idx="1297">
                  <c:v>46.6</c:v>
                </c:pt>
                <c:pt idx="1298">
                  <c:v>43</c:v>
                </c:pt>
                <c:pt idx="1299">
                  <c:v>40.625000000000014</c:v>
                </c:pt>
                <c:pt idx="1300">
                  <c:v>66.2</c:v>
                </c:pt>
                <c:pt idx="1301">
                  <c:v>40.125000000000014</c:v>
                </c:pt>
                <c:pt idx="1302">
                  <c:v>36.5</c:v>
                </c:pt>
                <c:pt idx="1303">
                  <c:v>42.666666666666636</c:v>
                </c:pt>
                <c:pt idx="1304">
                  <c:v>42.666666666666636</c:v>
                </c:pt>
                <c:pt idx="1305">
                  <c:v>41.875</c:v>
                </c:pt>
                <c:pt idx="1306">
                  <c:v>32.666666666666636</c:v>
                </c:pt>
                <c:pt idx="1307">
                  <c:v>79.5</c:v>
                </c:pt>
                <c:pt idx="1308">
                  <c:v>39.916666666666622</c:v>
                </c:pt>
                <c:pt idx="1309">
                  <c:v>38.5</c:v>
                </c:pt>
                <c:pt idx="1310">
                  <c:v>30.125</c:v>
                </c:pt>
                <c:pt idx="1311">
                  <c:v>28.555555555555557</c:v>
                </c:pt>
                <c:pt idx="1312">
                  <c:v>41.166666666666636</c:v>
                </c:pt>
                <c:pt idx="1313">
                  <c:v>42.444444444444414</c:v>
                </c:pt>
                <c:pt idx="1314">
                  <c:v>34.800000000000004</c:v>
                </c:pt>
                <c:pt idx="1315">
                  <c:v>42.4</c:v>
                </c:pt>
                <c:pt idx="1316">
                  <c:v>61.4</c:v>
                </c:pt>
                <c:pt idx="1317">
                  <c:v>43.428571428571445</c:v>
                </c:pt>
                <c:pt idx="1318">
                  <c:v>37.133333333333333</c:v>
                </c:pt>
                <c:pt idx="1319">
                  <c:v>59.166666666666636</c:v>
                </c:pt>
                <c:pt idx="1320">
                  <c:v>55.8</c:v>
                </c:pt>
                <c:pt idx="1321">
                  <c:v>41.8</c:v>
                </c:pt>
                <c:pt idx="1322">
                  <c:v>40</c:v>
                </c:pt>
                <c:pt idx="1323">
                  <c:v>42.75</c:v>
                </c:pt>
                <c:pt idx="1324">
                  <c:v>35.666666666666636</c:v>
                </c:pt>
                <c:pt idx="1325">
                  <c:v>32.111111111111114</c:v>
                </c:pt>
                <c:pt idx="1326">
                  <c:v>36.125000000000014</c:v>
                </c:pt>
                <c:pt idx="1327">
                  <c:v>33.25</c:v>
                </c:pt>
                <c:pt idx="1328">
                  <c:v>54.666666666666636</c:v>
                </c:pt>
                <c:pt idx="1329">
                  <c:v>28.111111111111118</c:v>
                </c:pt>
                <c:pt idx="1330">
                  <c:v>25.666666666666668</c:v>
                </c:pt>
                <c:pt idx="1331">
                  <c:v>35.75</c:v>
                </c:pt>
                <c:pt idx="1332">
                  <c:v>45</c:v>
                </c:pt>
                <c:pt idx="1333">
                  <c:v>40.1</c:v>
                </c:pt>
                <c:pt idx="1334">
                  <c:v>36.6</c:v>
                </c:pt>
                <c:pt idx="1335">
                  <c:v>45</c:v>
                </c:pt>
                <c:pt idx="1336">
                  <c:v>41.888888888888886</c:v>
                </c:pt>
                <c:pt idx="1337">
                  <c:v>58.4</c:v>
                </c:pt>
                <c:pt idx="1338">
                  <c:v>38.375</c:v>
                </c:pt>
                <c:pt idx="1339">
                  <c:v>45.4</c:v>
                </c:pt>
                <c:pt idx="1340">
                  <c:v>38.625000000000014</c:v>
                </c:pt>
                <c:pt idx="1341">
                  <c:v>45.5</c:v>
                </c:pt>
                <c:pt idx="1342">
                  <c:v>44.666666666666636</c:v>
                </c:pt>
                <c:pt idx="1343">
                  <c:v>80</c:v>
                </c:pt>
                <c:pt idx="1344">
                  <c:v>17.25</c:v>
                </c:pt>
                <c:pt idx="1345">
                  <c:v>46</c:v>
                </c:pt>
                <c:pt idx="1346">
                  <c:v>24.75</c:v>
                </c:pt>
                <c:pt idx="1347">
                  <c:v>33.444444444444414</c:v>
                </c:pt>
                <c:pt idx="1348">
                  <c:v>19.8</c:v>
                </c:pt>
                <c:pt idx="1349">
                  <c:v>41.8</c:v>
                </c:pt>
                <c:pt idx="1350">
                  <c:v>46.888888888888886</c:v>
                </c:pt>
                <c:pt idx="1351">
                  <c:v>23.5</c:v>
                </c:pt>
                <c:pt idx="1352">
                  <c:v>61</c:v>
                </c:pt>
                <c:pt idx="1353">
                  <c:v>47.5</c:v>
                </c:pt>
                <c:pt idx="1354">
                  <c:v>42.125000000000014</c:v>
                </c:pt>
                <c:pt idx="1355">
                  <c:v>28.375</c:v>
                </c:pt>
                <c:pt idx="1356">
                  <c:v>35.166666666666636</c:v>
                </c:pt>
                <c:pt idx="1357">
                  <c:v>33.928571428571445</c:v>
                </c:pt>
                <c:pt idx="1358">
                  <c:v>40.166666666666636</c:v>
                </c:pt>
                <c:pt idx="1359">
                  <c:v>60.75</c:v>
                </c:pt>
                <c:pt idx="1360">
                  <c:v>54.5</c:v>
                </c:pt>
                <c:pt idx="1361">
                  <c:v>52.571428571428548</c:v>
                </c:pt>
                <c:pt idx="1362">
                  <c:v>30</c:v>
                </c:pt>
                <c:pt idx="1363">
                  <c:v>25.5</c:v>
                </c:pt>
                <c:pt idx="1364">
                  <c:v>50.333333333333336</c:v>
                </c:pt>
                <c:pt idx="1365">
                  <c:v>59.5</c:v>
                </c:pt>
                <c:pt idx="1366">
                  <c:v>33.200000000000003</c:v>
                </c:pt>
                <c:pt idx="1367">
                  <c:v>34.6</c:v>
                </c:pt>
                <c:pt idx="1368">
                  <c:v>28.8</c:v>
                </c:pt>
                <c:pt idx="1369">
                  <c:v>31.571428571428573</c:v>
                </c:pt>
                <c:pt idx="1370">
                  <c:v>24.6</c:v>
                </c:pt>
                <c:pt idx="1371">
                  <c:v>37.5</c:v>
                </c:pt>
                <c:pt idx="1372">
                  <c:v>35.333333333333336</c:v>
                </c:pt>
                <c:pt idx="1373">
                  <c:v>60.142857142857153</c:v>
                </c:pt>
                <c:pt idx="1374">
                  <c:v>20</c:v>
                </c:pt>
                <c:pt idx="1375">
                  <c:v>29</c:v>
                </c:pt>
                <c:pt idx="1376">
                  <c:v>29.25</c:v>
                </c:pt>
                <c:pt idx="1377">
                  <c:v>51</c:v>
                </c:pt>
                <c:pt idx="1378">
                  <c:v>49</c:v>
                </c:pt>
                <c:pt idx="1379">
                  <c:v>33.75</c:v>
                </c:pt>
                <c:pt idx="1380">
                  <c:v>60.5</c:v>
                </c:pt>
                <c:pt idx="1381">
                  <c:v>43.25</c:v>
                </c:pt>
                <c:pt idx="1382">
                  <c:v>37.333333333333336</c:v>
                </c:pt>
                <c:pt idx="1383">
                  <c:v>22</c:v>
                </c:pt>
                <c:pt idx="1384">
                  <c:v>47.333333333333336</c:v>
                </c:pt>
                <c:pt idx="1385">
                  <c:v>62.285714285714285</c:v>
                </c:pt>
                <c:pt idx="1386">
                  <c:v>57.75</c:v>
                </c:pt>
                <c:pt idx="1387">
                  <c:v>30.666666666666668</c:v>
                </c:pt>
                <c:pt idx="1388">
                  <c:v>26.5</c:v>
                </c:pt>
                <c:pt idx="1389">
                  <c:v>16.333333333333318</c:v>
                </c:pt>
                <c:pt idx="1390">
                  <c:v>33.25</c:v>
                </c:pt>
                <c:pt idx="1391">
                  <c:v>101</c:v>
                </c:pt>
                <c:pt idx="1392">
                  <c:v>41.2</c:v>
                </c:pt>
                <c:pt idx="1393">
                  <c:v>47</c:v>
                </c:pt>
                <c:pt idx="1394">
                  <c:v>43.666666666666636</c:v>
                </c:pt>
                <c:pt idx="1395">
                  <c:v>33.4</c:v>
                </c:pt>
                <c:pt idx="1396">
                  <c:v>35.666666666666636</c:v>
                </c:pt>
                <c:pt idx="1397">
                  <c:v>40.666666666666636</c:v>
                </c:pt>
                <c:pt idx="1398">
                  <c:v>45.666666666666636</c:v>
                </c:pt>
                <c:pt idx="1399">
                  <c:v>36.25</c:v>
                </c:pt>
                <c:pt idx="1400">
                  <c:v>41</c:v>
                </c:pt>
                <c:pt idx="1401">
                  <c:v>48.8</c:v>
                </c:pt>
                <c:pt idx="1402">
                  <c:v>38.142857142857153</c:v>
                </c:pt>
                <c:pt idx="1403">
                  <c:v>31</c:v>
                </c:pt>
                <c:pt idx="1404">
                  <c:v>65.5</c:v>
                </c:pt>
                <c:pt idx="1405">
                  <c:v>50</c:v>
                </c:pt>
                <c:pt idx="1406">
                  <c:v>37.200000000000003</c:v>
                </c:pt>
                <c:pt idx="1407">
                  <c:v>34</c:v>
                </c:pt>
                <c:pt idx="1408">
                  <c:v>35</c:v>
                </c:pt>
                <c:pt idx="1409">
                  <c:v>60.25</c:v>
                </c:pt>
                <c:pt idx="1410">
                  <c:v>42.833333333333336</c:v>
                </c:pt>
                <c:pt idx="1411">
                  <c:v>31.2</c:v>
                </c:pt>
                <c:pt idx="1412">
                  <c:v>8</c:v>
                </c:pt>
                <c:pt idx="1413">
                  <c:v>26.25</c:v>
                </c:pt>
                <c:pt idx="1414">
                  <c:v>32.666666666666636</c:v>
                </c:pt>
                <c:pt idx="1415">
                  <c:v>34</c:v>
                </c:pt>
                <c:pt idx="1416">
                  <c:v>65.599999999999994</c:v>
                </c:pt>
                <c:pt idx="1417">
                  <c:v>33.5</c:v>
                </c:pt>
                <c:pt idx="1418">
                  <c:v>31.666666666666668</c:v>
                </c:pt>
                <c:pt idx="1419">
                  <c:v>34.25</c:v>
                </c:pt>
                <c:pt idx="1420">
                  <c:v>24.5</c:v>
                </c:pt>
                <c:pt idx="1421">
                  <c:v>27.833333333333318</c:v>
                </c:pt>
                <c:pt idx="1422">
                  <c:v>15.8</c:v>
                </c:pt>
                <c:pt idx="1423">
                  <c:v>20.25</c:v>
                </c:pt>
                <c:pt idx="1424">
                  <c:v>55.5</c:v>
                </c:pt>
                <c:pt idx="1425">
                  <c:v>27.75</c:v>
                </c:pt>
                <c:pt idx="1426">
                  <c:v>42.2</c:v>
                </c:pt>
                <c:pt idx="1427">
                  <c:v>18</c:v>
                </c:pt>
                <c:pt idx="1428">
                  <c:v>28.5</c:v>
                </c:pt>
                <c:pt idx="1429">
                  <c:v>37.666666666666636</c:v>
                </c:pt>
                <c:pt idx="1430">
                  <c:v>44</c:v>
                </c:pt>
                <c:pt idx="1431">
                  <c:v>40.375</c:v>
                </c:pt>
                <c:pt idx="1432">
                  <c:v>59</c:v>
                </c:pt>
                <c:pt idx="1433">
                  <c:v>43</c:v>
                </c:pt>
                <c:pt idx="1434">
                  <c:v>44.333333333333336</c:v>
                </c:pt>
                <c:pt idx="1435">
                  <c:v>28.666666666666668</c:v>
                </c:pt>
                <c:pt idx="1436">
                  <c:v>36.428571428571445</c:v>
                </c:pt>
                <c:pt idx="1437">
                  <c:v>31</c:v>
                </c:pt>
                <c:pt idx="1438">
                  <c:v>44</c:v>
                </c:pt>
                <c:pt idx="1439">
                  <c:v>29.5</c:v>
                </c:pt>
                <c:pt idx="1440">
                  <c:v>32.75</c:v>
                </c:pt>
                <c:pt idx="1441">
                  <c:v>33.285714285714285</c:v>
                </c:pt>
                <c:pt idx="1442">
                  <c:v>31</c:v>
                </c:pt>
                <c:pt idx="1443">
                  <c:v>26.5</c:v>
                </c:pt>
                <c:pt idx="1444">
                  <c:v>31</c:v>
                </c:pt>
                <c:pt idx="1445">
                  <c:v>17</c:v>
                </c:pt>
                <c:pt idx="1446">
                  <c:v>21</c:v>
                </c:pt>
                <c:pt idx="1447">
                  <c:v>44</c:v>
                </c:pt>
                <c:pt idx="1448">
                  <c:v>15</c:v>
                </c:pt>
                <c:pt idx="1449">
                  <c:v>26</c:v>
                </c:pt>
                <c:pt idx="1450">
                  <c:v>14</c:v>
                </c:pt>
                <c:pt idx="1451">
                  <c:v>53</c:v>
                </c:pt>
                <c:pt idx="1452">
                  <c:v>43</c:v>
                </c:pt>
                <c:pt idx="1453">
                  <c:v>38.5</c:v>
                </c:pt>
                <c:pt idx="1454">
                  <c:v>40.5</c:v>
                </c:pt>
                <c:pt idx="1455">
                  <c:v>39.4</c:v>
                </c:pt>
                <c:pt idx="1456">
                  <c:v>18</c:v>
                </c:pt>
                <c:pt idx="1457">
                  <c:v>32.200000000000003</c:v>
                </c:pt>
                <c:pt idx="1458">
                  <c:v>41.5</c:v>
                </c:pt>
                <c:pt idx="1459">
                  <c:v>36.875</c:v>
                </c:pt>
                <c:pt idx="1460">
                  <c:v>33.833333333333336</c:v>
                </c:pt>
                <c:pt idx="1461">
                  <c:v>23</c:v>
                </c:pt>
                <c:pt idx="1462">
                  <c:v>39</c:v>
                </c:pt>
                <c:pt idx="1463">
                  <c:v>42</c:v>
                </c:pt>
                <c:pt idx="1464">
                  <c:v>41.333333333333336</c:v>
                </c:pt>
                <c:pt idx="1465">
                  <c:v>40</c:v>
                </c:pt>
                <c:pt idx="1466">
                  <c:v>21.333333333333318</c:v>
                </c:pt>
                <c:pt idx="1467">
                  <c:v>36.5</c:v>
                </c:pt>
                <c:pt idx="1468">
                  <c:v>73</c:v>
                </c:pt>
                <c:pt idx="1469">
                  <c:v>29</c:v>
                </c:pt>
                <c:pt idx="1470">
                  <c:v>70.3333333333333</c:v>
                </c:pt>
                <c:pt idx="1471">
                  <c:v>14.5</c:v>
                </c:pt>
                <c:pt idx="1472">
                  <c:v>29.25</c:v>
                </c:pt>
                <c:pt idx="1473">
                  <c:v>15.5</c:v>
                </c:pt>
                <c:pt idx="1474">
                  <c:v>52</c:v>
                </c:pt>
                <c:pt idx="1475">
                  <c:v>22</c:v>
                </c:pt>
                <c:pt idx="1476">
                  <c:v>44.25</c:v>
                </c:pt>
                <c:pt idx="1477">
                  <c:v>44.666666666666636</c:v>
                </c:pt>
                <c:pt idx="1478">
                  <c:v>46.5</c:v>
                </c:pt>
                <c:pt idx="1479">
                  <c:v>28</c:v>
                </c:pt>
                <c:pt idx="1480">
                  <c:v>39.75</c:v>
                </c:pt>
                <c:pt idx="1481">
                  <c:v>22.4</c:v>
                </c:pt>
                <c:pt idx="1482">
                  <c:v>41.6</c:v>
                </c:pt>
                <c:pt idx="1483">
                  <c:v>46.5</c:v>
                </c:pt>
                <c:pt idx="1484">
                  <c:v>34.666666666666636</c:v>
                </c:pt>
                <c:pt idx="1485">
                  <c:v>40.5</c:v>
                </c:pt>
                <c:pt idx="1486">
                  <c:v>27</c:v>
                </c:pt>
                <c:pt idx="1487">
                  <c:v>18.2</c:v>
                </c:pt>
                <c:pt idx="1488">
                  <c:v>27</c:v>
                </c:pt>
                <c:pt idx="1489">
                  <c:v>43.333333333333336</c:v>
                </c:pt>
                <c:pt idx="1490">
                  <c:v>44.5</c:v>
                </c:pt>
                <c:pt idx="1491">
                  <c:v>45</c:v>
                </c:pt>
                <c:pt idx="1492">
                  <c:v>37.75</c:v>
                </c:pt>
                <c:pt idx="1493">
                  <c:v>48.666666666666636</c:v>
                </c:pt>
                <c:pt idx="1494">
                  <c:v>51.666666666666636</c:v>
                </c:pt>
                <c:pt idx="1495">
                  <c:v>37.25</c:v>
                </c:pt>
                <c:pt idx="1496">
                  <c:v>17.5</c:v>
                </c:pt>
                <c:pt idx="1497">
                  <c:v>51.333333333333336</c:v>
                </c:pt>
                <c:pt idx="1498">
                  <c:v>68</c:v>
                </c:pt>
                <c:pt idx="1499">
                  <c:v>32</c:v>
                </c:pt>
                <c:pt idx="1500">
                  <c:v>41.125000000000014</c:v>
                </c:pt>
                <c:pt idx="1501">
                  <c:v>25.25</c:v>
                </c:pt>
                <c:pt idx="1502">
                  <c:v>32.666666666666636</c:v>
                </c:pt>
                <c:pt idx="1503">
                  <c:v>49</c:v>
                </c:pt>
                <c:pt idx="1504">
                  <c:v>69</c:v>
                </c:pt>
                <c:pt idx="1505">
                  <c:v>31.5</c:v>
                </c:pt>
                <c:pt idx="1506">
                  <c:v>24</c:v>
                </c:pt>
                <c:pt idx="1507">
                  <c:v>37.666666666666636</c:v>
                </c:pt>
                <c:pt idx="1508">
                  <c:v>37</c:v>
                </c:pt>
                <c:pt idx="1509">
                  <c:v>33.25</c:v>
                </c:pt>
                <c:pt idx="1510">
                  <c:v>35.666666666666636</c:v>
                </c:pt>
                <c:pt idx="1511">
                  <c:v>31.5</c:v>
                </c:pt>
                <c:pt idx="1512">
                  <c:v>34</c:v>
                </c:pt>
                <c:pt idx="1513">
                  <c:v>17.5</c:v>
                </c:pt>
                <c:pt idx="1514">
                  <c:v>18.25</c:v>
                </c:pt>
                <c:pt idx="1515">
                  <c:v>4</c:v>
                </c:pt>
                <c:pt idx="1516">
                  <c:v>67</c:v>
                </c:pt>
                <c:pt idx="1517">
                  <c:v>34</c:v>
                </c:pt>
                <c:pt idx="1518">
                  <c:v>68</c:v>
                </c:pt>
                <c:pt idx="1519">
                  <c:v>41.75</c:v>
                </c:pt>
                <c:pt idx="1520">
                  <c:v>5.666666666666667</c:v>
                </c:pt>
                <c:pt idx="1521">
                  <c:v>41</c:v>
                </c:pt>
                <c:pt idx="1522">
                  <c:v>28.25</c:v>
                </c:pt>
                <c:pt idx="1523">
                  <c:v>49.5</c:v>
                </c:pt>
                <c:pt idx="1524">
                  <c:v>24.6</c:v>
                </c:pt>
                <c:pt idx="1525">
                  <c:v>30</c:v>
                </c:pt>
                <c:pt idx="1526">
                  <c:v>35.5</c:v>
                </c:pt>
                <c:pt idx="1527">
                  <c:v>49</c:v>
                </c:pt>
                <c:pt idx="1528">
                  <c:v>16</c:v>
                </c:pt>
                <c:pt idx="1529">
                  <c:v>35</c:v>
                </c:pt>
                <c:pt idx="1530">
                  <c:v>23.75</c:v>
                </c:pt>
                <c:pt idx="1531">
                  <c:v>37</c:v>
                </c:pt>
                <c:pt idx="1532">
                  <c:v>53.5</c:v>
                </c:pt>
                <c:pt idx="1533">
                  <c:v>37</c:v>
                </c:pt>
                <c:pt idx="1534">
                  <c:v>35.5</c:v>
                </c:pt>
                <c:pt idx="1535">
                  <c:v>17</c:v>
                </c:pt>
                <c:pt idx="1536">
                  <c:v>18</c:v>
                </c:pt>
                <c:pt idx="1537">
                  <c:v>24.5</c:v>
                </c:pt>
                <c:pt idx="1538">
                  <c:v>35</c:v>
                </c:pt>
                <c:pt idx="1539">
                  <c:v>40.666666666666636</c:v>
                </c:pt>
                <c:pt idx="1540">
                  <c:v>40</c:v>
                </c:pt>
                <c:pt idx="1541">
                  <c:v>21.5</c:v>
                </c:pt>
                <c:pt idx="1542">
                  <c:v>6</c:v>
                </c:pt>
                <c:pt idx="1543">
                  <c:v>22.8</c:v>
                </c:pt>
                <c:pt idx="1544">
                  <c:v>42.75</c:v>
                </c:pt>
                <c:pt idx="1545">
                  <c:v>27</c:v>
                </c:pt>
                <c:pt idx="1546">
                  <c:v>47</c:v>
                </c:pt>
                <c:pt idx="1547">
                  <c:v>32</c:v>
                </c:pt>
                <c:pt idx="1548">
                  <c:v>53</c:v>
                </c:pt>
                <c:pt idx="1549">
                  <c:v>9.5</c:v>
                </c:pt>
                <c:pt idx="1550">
                  <c:v>44.333333333333336</c:v>
                </c:pt>
                <c:pt idx="1551">
                  <c:v>23</c:v>
                </c:pt>
                <c:pt idx="1552">
                  <c:v>27</c:v>
                </c:pt>
                <c:pt idx="1553">
                  <c:v>32</c:v>
                </c:pt>
                <c:pt idx="1554">
                  <c:v>52</c:v>
                </c:pt>
                <c:pt idx="1555">
                  <c:v>48</c:v>
                </c:pt>
                <c:pt idx="1556">
                  <c:v>45</c:v>
                </c:pt>
                <c:pt idx="1557">
                  <c:v>92</c:v>
                </c:pt>
                <c:pt idx="1558">
                  <c:v>45.5</c:v>
                </c:pt>
                <c:pt idx="1559">
                  <c:v>41</c:v>
                </c:pt>
                <c:pt idx="1560">
                  <c:v>43</c:v>
                </c:pt>
                <c:pt idx="1561">
                  <c:v>54.75</c:v>
                </c:pt>
                <c:pt idx="1562">
                  <c:v>35.5</c:v>
                </c:pt>
                <c:pt idx="1563">
                  <c:v>44.25</c:v>
                </c:pt>
                <c:pt idx="1564">
                  <c:v>52.333333333333336</c:v>
                </c:pt>
                <c:pt idx="1565">
                  <c:v>43.5</c:v>
                </c:pt>
                <c:pt idx="1566">
                  <c:v>40.666666666666636</c:v>
                </c:pt>
                <c:pt idx="1567">
                  <c:v>3</c:v>
                </c:pt>
                <c:pt idx="1568">
                  <c:v>27</c:v>
                </c:pt>
                <c:pt idx="1569">
                  <c:v>38</c:v>
                </c:pt>
                <c:pt idx="1570">
                  <c:v>9</c:v>
                </c:pt>
                <c:pt idx="1571">
                  <c:v>22</c:v>
                </c:pt>
                <c:pt idx="1572">
                  <c:v>22</c:v>
                </c:pt>
                <c:pt idx="1573">
                  <c:v>58</c:v>
                </c:pt>
                <c:pt idx="1574">
                  <c:v>57</c:v>
                </c:pt>
                <c:pt idx="1575">
                  <c:v>34</c:v>
                </c:pt>
                <c:pt idx="1576">
                  <c:v>33.5</c:v>
                </c:pt>
                <c:pt idx="1577">
                  <c:v>30</c:v>
                </c:pt>
                <c:pt idx="1578">
                  <c:v>31</c:v>
                </c:pt>
                <c:pt idx="1579">
                  <c:v>34.333333333333336</c:v>
                </c:pt>
                <c:pt idx="1580">
                  <c:v>18</c:v>
                </c:pt>
                <c:pt idx="1581">
                  <c:v>69</c:v>
                </c:pt>
                <c:pt idx="1582">
                  <c:v>57</c:v>
                </c:pt>
                <c:pt idx="1583">
                  <c:v>12.5</c:v>
                </c:pt>
                <c:pt idx="1584">
                  <c:v>36</c:v>
                </c:pt>
                <c:pt idx="1585">
                  <c:v>75</c:v>
                </c:pt>
                <c:pt idx="1586">
                  <c:v>6</c:v>
                </c:pt>
                <c:pt idx="1587">
                  <c:v>54</c:v>
                </c:pt>
                <c:pt idx="1588">
                  <c:v>40</c:v>
                </c:pt>
                <c:pt idx="1589">
                  <c:v>30</c:v>
                </c:pt>
                <c:pt idx="1590">
                  <c:v>35</c:v>
                </c:pt>
                <c:pt idx="1591">
                  <c:v>28</c:v>
                </c:pt>
                <c:pt idx="1592">
                  <c:v>27</c:v>
                </c:pt>
                <c:pt idx="1593">
                  <c:v>35</c:v>
                </c:pt>
                <c:pt idx="1594">
                  <c:v>29</c:v>
                </c:pt>
                <c:pt idx="1595">
                  <c:v>38</c:v>
                </c:pt>
                <c:pt idx="1596">
                  <c:v>37.333333333333336</c:v>
                </c:pt>
                <c:pt idx="1597">
                  <c:v>66</c:v>
                </c:pt>
                <c:pt idx="1598">
                  <c:v>24</c:v>
                </c:pt>
                <c:pt idx="1599">
                  <c:v>38.333333333333336</c:v>
                </c:pt>
                <c:pt idx="1600">
                  <c:v>20</c:v>
                </c:pt>
                <c:pt idx="1601">
                  <c:v>24</c:v>
                </c:pt>
                <c:pt idx="1602">
                  <c:v>38</c:v>
                </c:pt>
                <c:pt idx="1603">
                  <c:v>40</c:v>
                </c:pt>
                <c:pt idx="1604">
                  <c:v>45</c:v>
                </c:pt>
                <c:pt idx="1605">
                  <c:v>18</c:v>
                </c:pt>
                <c:pt idx="1606">
                  <c:v>24</c:v>
                </c:pt>
                <c:pt idx="1607">
                  <c:v>12</c:v>
                </c:pt>
                <c:pt idx="1608">
                  <c:v>33.5</c:v>
                </c:pt>
                <c:pt idx="1609">
                  <c:v>26</c:v>
                </c:pt>
                <c:pt idx="1610">
                  <c:v>46</c:v>
                </c:pt>
                <c:pt idx="1611">
                  <c:v>36.75</c:v>
                </c:pt>
                <c:pt idx="1612">
                  <c:v>75</c:v>
                </c:pt>
                <c:pt idx="1613">
                  <c:v>47</c:v>
                </c:pt>
                <c:pt idx="1614">
                  <c:v>39</c:v>
                </c:pt>
                <c:pt idx="1615">
                  <c:v>40.333333333333336</c:v>
                </c:pt>
                <c:pt idx="1616">
                  <c:v>35</c:v>
                </c:pt>
                <c:pt idx="1617">
                  <c:v>22</c:v>
                </c:pt>
                <c:pt idx="1618">
                  <c:v>26</c:v>
                </c:pt>
                <c:pt idx="1619">
                  <c:v>47</c:v>
                </c:pt>
                <c:pt idx="1620">
                  <c:v>42.5</c:v>
                </c:pt>
                <c:pt idx="1621">
                  <c:v>19</c:v>
                </c:pt>
                <c:pt idx="1622">
                  <c:v>26</c:v>
                </c:pt>
                <c:pt idx="1623">
                  <c:v>22.666666666666668</c:v>
                </c:pt>
                <c:pt idx="1624">
                  <c:v>20</c:v>
                </c:pt>
                <c:pt idx="1625">
                  <c:v>35</c:v>
                </c:pt>
                <c:pt idx="1626">
                  <c:v>17</c:v>
                </c:pt>
                <c:pt idx="1627">
                  <c:v>43.5</c:v>
                </c:pt>
                <c:pt idx="1628">
                  <c:v>41</c:v>
                </c:pt>
                <c:pt idx="1629">
                  <c:v>17</c:v>
                </c:pt>
                <c:pt idx="1630">
                  <c:v>23</c:v>
                </c:pt>
                <c:pt idx="1631">
                  <c:v>54</c:v>
                </c:pt>
                <c:pt idx="1632">
                  <c:v>44</c:v>
                </c:pt>
                <c:pt idx="1633">
                  <c:v>30.6</c:v>
                </c:pt>
                <c:pt idx="1634">
                  <c:v>20</c:v>
                </c:pt>
                <c:pt idx="1635">
                  <c:v>81</c:v>
                </c:pt>
                <c:pt idx="1636">
                  <c:v>36</c:v>
                </c:pt>
                <c:pt idx="1637">
                  <c:v>57</c:v>
                </c:pt>
                <c:pt idx="1638">
                  <c:v>76</c:v>
                </c:pt>
                <c:pt idx="1639">
                  <c:v>12</c:v>
                </c:pt>
                <c:pt idx="1640">
                  <c:v>13</c:v>
                </c:pt>
                <c:pt idx="1641">
                  <c:v>27</c:v>
                </c:pt>
                <c:pt idx="1642">
                  <c:v>36</c:v>
                </c:pt>
                <c:pt idx="1643">
                  <c:v>61</c:v>
                </c:pt>
                <c:pt idx="1644">
                  <c:v>42</c:v>
                </c:pt>
                <c:pt idx="1645">
                  <c:v>28.666666666666668</c:v>
                </c:pt>
                <c:pt idx="1646">
                  <c:v>56</c:v>
                </c:pt>
                <c:pt idx="1647">
                  <c:v>28</c:v>
                </c:pt>
                <c:pt idx="1648">
                  <c:v>16</c:v>
                </c:pt>
                <c:pt idx="1649">
                  <c:v>22</c:v>
                </c:pt>
                <c:pt idx="1650">
                  <c:v>35.5</c:v>
                </c:pt>
                <c:pt idx="1651">
                  <c:v>19</c:v>
                </c:pt>
                <c:pt idx="1652">
                  <c:v>41</c:v>
                </c:pt>
                <c:pt idx="1653">
                  <c:v>8</c:v>
                </c:pt>
                <c:pt idx="1654">
                  <c:v>21</c:v>
                </c:pt>
                <c:pt idx="1655">
                  <c:v>29</c:v>
                </c:pt>
                <c:pt idx="1656">
                  <c:v>14</c:v>
                </c:pt>
                <c:pt idx="1657">
                  <c:v>34</c:v>
                </c:pt>
                <c:pt idx="1658">
                  <c:v>20</c:v>
                </c:pt>
                <c:pt idx="1659">
                  <c:v>28</c:v>
                </c:pt>
                <c:pt idx="1660">
                  <c:v>24</c:v>
                </c:pt>
              </c:numCache>
            </c:numRef>
          </c:val>
        </c:ser>
        <c:gapWidth val="100"/>
        <c:axId val="153189760"/>
        <c:axId val="154866816"/>
      </c:barChart>
      <c:catAx>
        <c:axId val="153189760"/>
        <c:scaling>
          <c:orientation val="minMax"/>
        </c:scaling>
        <c:axPos val="b"/>
        <c:tickLblPos val="nextTo"/>
        <c:crossAx val="154866816"/>
        <c:crosses val="autoZero"/>
        <c:auto val="1"/>
        <c:lblAlgn val="ctr"/>
        <c:lblOffset val="100"/>
      </c:catAx>
      <c:valAx>
        <c:axId val="154866816"/>
        <c:scaling>
          <c:orientation val="minMax"/>
        </c:scaling>
        <c:axPos val="l"/>
        <c:majorGridlines/>
        <c:numFmt formatCode="General" sourceLinked="1"/>
        <c:tickLblPos val="nextTo"/>
        <c:crossAx val="15318976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0.14708</cdr:x>
      <cdr:y>0.04441</cdr:y>
    </cdr:from>
    <cdr:to>
      <cdr:x>0.91625</cdr:x>
      <cdr:y>0.10783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152128" y="216024"/>
          <a:ext cx="6025109" cy="308479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1927-70C8-4535-B4D6-7512B80F4E46}" type="datetimeFigureOut">
              <a:rPr lang="pl-PL" smtClean="0"/>
              <a:pPr/>
              <a:t>10.04.2022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D929-0D99-4096-9621-76BCBC3D8E9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1927-70C8-4535-B4D6-7512B80F4E46}" type="datetimeFigureOut">
              <a:rPr lang="pl-PL" smtClean="0"/>
              <a:pPr/>
              <a:t>10.04.2022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D929-0D99-4096-9621-76BCBC3D8E9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1927-70C8-4535-B4D6-7512B80F4E46}" type="datetimeFigureOut">
              <a:rPr lang="pl-PL" smtClean="0"/>
              <a:pPr/>
              <a:t>10.04.2022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D929-0D99-4096-9621-76BCBC3D8E9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1927-70C8-4535-B4D6-7512B80F4E46}" type="datetimeFigureOut">
              <a:rPr lang="pl-PL" smtClean="0"/>
              <a:pPr/>
              <a:t>10.04.2022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D929-0D99-4096-9621-76BCBC3D8E9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1927-70C8-4535-B4D6-7512B80F4E46}" type="datetimeFigureOut">
              <a:rPr lang="pl-PL" smtClean="0"/>
              <a:pPr/>
              <a:t>10.04.2022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D929-0D99-4096-9621-76BCBC3D8E9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1927-70C8-4535-B4D6-7512B80F4E46}" type="datetimeFigureOut">
              <a:rPr lang="pl-PL" smtClean="0"/>
              <a:pPr/>
              <a:t>10.04.2022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D929-0D99-4096-9621-76BCBC3D8E9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1927-70C8-4535-B4D6-7512B80F4E46}" type="datetimeFigureOut">
              <a:rPr lang="pl-PL" smtClean="0"/>
              <a:pPr/>
              <a:t>10.04.2022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D929-0D99-4096-9621-76BCBC3D8E9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1927-70C8-4535-B4D6-7512B80F4E46}" type="datetimeFigureOut">
              <a:rPr lang="pl-PL" smtClean="0"/>
              <a:pPr/>
              <a:t>10.04.2022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D929-0D99-4096-9621-76BCBC3D8E9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1927-70C8-4535-B4D6-7512B80F4E46}" type="datetimeFigureOut">
              <a:rPr lang="pl-PL" smtClean="0"/>
              <a:pPr/>
              <a:t>10.04.2022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D929-0D99-4096-9621-76BCBC3D8E9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1927-70C8-4535-B4D6-7512B80F4E46}" type="datetimeFigureOut">
              <a:rPr lang="pl-PL" smtClean="0"/>
              <a:pPr/>
              <a:t>10.04.2022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D929-0D99-4096-9621-76BCBC3D8E9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ze ściętym i zaokrąglonym rogie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ójkąt prostokątny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1927-70C8-4535-B4D6-7512B80F4E46}" type="datetimeFigureOut">
              <a:rPr lang="pl-PL" smtClean="0"/>
              <a:pPr/>
              <a:t>10.04.2022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EB0D929-0D99-4096-9621-76BCBC3D8E9F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10" name="Dowolny kształt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Dowolny kształt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F481927-70C8-4535-B4D6-7512B80F4E46}" type="datetimeFigureOut">
              <a:rPr lang="pl-PL" smtClean="0"/>
              <a:pPr/>
              <a:t>10.04.2022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EB0D929-0D99-4096-9621-76BCBC3D8E9F}" type="slidenum">
              <a:rPr lang="pl-PL" smtClean="0"/>
              <a:pPr/>
              <a:t>‹#›</a:t>
            </a:fld>
            <a:endParaRPr lang="pl-PL"/>
          </a:p>
        </p:txBody>
      </p:sp>
      <p:grpSp>
        <p:nvGrpSpPr>
          <p:cNvPr id="2" name="Grup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Dowolny kształt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Dowolny kształt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kaggle.com/datasets/ahmedalghafri/lichess-chess-games-statisti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latin typeface="Bookman Old Style" pitchFamily="18" charset="0"/>
              </a:rPr>
              <a:t>Wykonał: Kacper Drążek</a:t>
            </a:r>
          </a:p>
          <a:p>
            <a:r>
              <a:rPr lang="pl-PL" dirty="0" smtClean="0">
                <a:solidFill>
                  <a:srgbClr val="7030A0"/>
                </a:solidFill>
                <a:latin typeface="Bookman Old Style" pitchFamily="18" charset="0"/>
              </a:rPr>
              <a:t>Grupa 1</a:t>
            </a:r>
          </a:p>
          <a:p>
            <a:endParaRPr lang="pl-PL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190908" y="1196752"/>
            <a:ext cx="8953092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Zadanie dodatkowe</a:t>
            </a:r>
          </a:p>
          <a:p>
            <a:pPr algn="ctr"/>
            <a:r>
              <a:rPr lang="pl-PL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Narzędzia Informatyczne I</a:t>
            </a:r>
          </a:p>
          <a:p>
            <a:pPr algn="ctr"/>
            <a:endParaRPr lang="pl-PL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pl-PL" dirty="0" smtClean="0"/>
              <a:t>O zbiorze danych: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4389120"/>
          </a:xfrm>
        </p:spPr>
        <p:txBody>
          <a:bodyPr/>
          <a:lstStyle/>
          <a:p>
            <a:r>
              <a:rPr lang="pl-PL" dirty="0" smtClean="0"/>
              <a:t>Zbiór danych dotyczy statystyk z prawie dziewiętnastu tysięcy partii szachów rozegranych na stronie </a:t>
            </a:r>
            <a:r>
              <a:rPr lang="pl-PL" dirty="0" err="1" smtClean="0"/>
              <a:t>Lichess.com</a:t>
            </a:r>
            <a:r>
              <a:rPr lang="pl-PL" dirty="0" smtClean="0"/>
              <a:t> w trybie rankingowym (graczom bardziej zależy na wygranej).</a:t>
            </a:r>
          </a:p>
          <a:p>
            <a:endParaRPr lang="pl-PL" dirty="0"/>
          </a:p>
          <a:p>
            <a:pPr>
              <a:buNone/>
            </a:pPr>
            <a:r>
              <a:rPr lang="pl-PL" dirty="0" smtClean="0">
                <a:solidFill>
                  <a:schemeClr val="bg1">
                    <a:lumMod val="95000"/>
                  </a:schemeClr>
                </a:solidFill>
                <a:hlinkClick r:id="rId2"/>
              </a:rPr>
              <a:t>Link do danych</a:t>
            </a:r>
            <a:endParaRPr lang="pl-PL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0" name="Picture 2" descr="C:\Users\Kacper\AppData\Local\Microsoft\Windows\INetCache\IE\PC55HZZB\Chess_board_with_chess_set_in_opening_position_IMG_5994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3573016"/>
            <a:ext cx="3135313" cy="3135313"/>
          </a:xfrm>
          <a:prstGeom prst="rect">
            <a:avLst/>
          </a:prstGeom>
          <a:noFill/>
        </p:spPr>
      </p:pic>
      <p:sp>
        <p:nvSpPr>
          <p:cNvPr id="5" name="Elipsa 4" descr="O zbiorze danych"/>
          <p:cNvSpPr/>
          <p:nvPr/>
        </p:nvSpPr>
        <p:spPr>
          <a:xfrm>
            <a:off x="0" y="620688"/>
            <a:ext cx="5328592" cy="1440160"/>
          </a:xfrm>
          <a:prstGeom prst="ellipse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trzałka w prawo 5"/>
          <p:cNvSpPr/>
          <p:nvPr/>
        </p:nvSpPr>
        <p:spPr>
          <a:xfrm>
            <a:off x="35496" y="4365104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l-PL" b="1" dirty="0" smtClean="0"/>
              <a:t>Pytanie nr 1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1520" y="836712"/>
            <a:ext cx="8568952" cy="5184576"/>
          </a:xfrm>
        </p:spPr>
        <p:txBody>
          <a:bodyPr/>
          <a:lstStyle/>
          <a:p>
            <a:pPr>
              <a:buNone/>
            </a:pPr>
            <a:r>
              <a:rPr lang="pl-PL" dirty="0" smtClean="0"/>
              <a:t>Które otwarcie wystąpiło najczęściej?</a:t>
            </a:r>
          </a:p>
        </p:txBody>
      </p:sp>
      <p:graphicFrame>
        <p:nvGraphicFramePr>
          <p:cNvPr id="4" name="Wykres 3"/>
          <p:cNvGraphicFramePr/>
          <p:nvPr/>
        </p:nvGraphicFramePr>
        <p:xfrm>
          <a:off x="395536" y="1484784"/>
          <a:ext cx="8064896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6" name="Picture 2" descr="C:\Users\Kacper\AppData\Local\Microsoft\Windows\INetCache\IE\KLH54WAF\63843-thank-discord-media-thought-social-think-emoji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188640"/>
            <a:ext cx="1015357" cy="101535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Wnioski: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>
                <a:latin typeface="+mj-lt"/>
              </a:rPr>
              <a:t>		</a:t>
            </a:r>
            <a:r>
              <a:rPr lang="pl-PL" i="1" dirty="0" smtClean="0">
                <a:latin typeface="+mj-lt"/>
              </a:rPr>
              <a:t>Na powyższych wykresach kilka otwarć wysuwa się na pierwszy plan. Najczęstsze otwarcie to </a:t>
            </a:r>
            <a:r>
              <a:rPr lang="pl-PL" i="1" dirty="0" err="1" smtClean="0">
                <a:latin typeface="+mj-lt"/>
              </a:rPr>
              <a:t>D00</a:t>
            </a:r>
            <a:r>
              <a:rPr lang="pl-PL" i="1" dirty="0" smtClean="0">
                <a:latin typeface="+mj-lt"/>
              </a:rPr>
              <a:t> (</a:t>
            </a:r>
            <a:r>
              <a:rPr lang="pl-PL" i="1" dirty="0" err="1" smtClean="0">
                <a:latin typeface="+mj-lt"/>
              </a:rPr>
              <a:t>1.D4</a:t>
            </a:r>
            <a:r>
              <a:rPr lang="pl-PL" i="1" dirty="0" smtClean="0">
                <a:latin typeface="+mj-lt"/>
              </a:rPr>
              <a:t> </a:t>
            </a:r>
            <a:r>
              <a:rPr lang="pl-PL" i="1" dirty="0" err="1" smtClean="0">
                <a:latin typeface="+mj-lt"/>
              </a:rPr>
              <a:t>D5</a:t>
            </a:r>
            <a:r>
              <a:rPr lang="pl-PL" i="1" dirty="0" smtClean="0">
                <a:latin typeface="+mj-lt"/>
              </a:rPr>
              <a:t>). Następnie nieregularne otwarcia </a:t>
            </a:r>
            <a:r>
              <a:rPr lang="pl-PL" i="1" dirty="0" err="1" smtClean="0">
                <a:latin typeface="+mj-lt"/>
              </a:rPr>
              <a:t>A00</a:t>
            </a:r>
            <a:r>
              <a:rPr lang="pl-PL" i="1" dirty="0" smtClean="0">
                <a:latin typeface="+mj-lt"/>
              </a:rPr>
              <a:t>, </a:t>
            </a:r>
            <a:r>
              <a:rPr lang="pl-PL" i="1" dirty="0" err="1" smtClean="0">
                <a:latin typeface="+mj-lt"/>
              </a:rPr>
              <a:t>B01</a:t>
            </a:r>
            <a:r>
              <a:rPr lang="pl-PL" i="1" dirty="0" smtClean="0">
                <a:latin typeface="+mj-lt"/>
              </a:rPr>
              <a:t> - Obrona Skandynawska oraz oczywiście Obrona Francuska </a:t>
            </a:r>
            <a:r>
              <a:rPr lang="pl-PL" i="1" dirty="0" err="1" smtClean="0">
                <a:latin typeface="+mj-lt"/>
              </a:rPr>
              <a:t>C00</a:t>
            </a:r>
            <a:r>
              <a:rPr lang="pl-PL" i="1" dirty="0" smtClean="0">
                <a:latin typeface="+mj-lt"/>
              </a:rPr>
              <a:t>.</a:t>
            </a:r>
            <a:endParaRPr lang="pl-PL" i="1" dirty="0">
              <a:latin typeface="+mj-lt"/>
            </a:endParaRPr>
          </a:p>
        </p:txBody>
      </p:sp>
      <p:pic>
        <p:nvPicPr>
          <p:cNvPr id="6146" name="Picture 2" descr="C:\Users\Kacper\AppData\Local\Microsoft\Windows\INetCache\IE\KLH54WAF\conclusions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4005064"/>
            <a:ext cx="3360064" cy="224564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/>
            </a:r>
            <a:br>
              <a:rPr lang="pl-PL" dirty="0" smtClean="0"/>
            </a:br>
            <a:r>
              <a:rPr lang="pl-PL" sz="3600" b="1" dirty="0" smtClean="0"/>
              <a:t>Pytanie nr 2</a:t>
            </a:r>
            <a:r>
              <a:rPr lang="pl-PL" sz="3600" dirty="0" smtClean="0"/>
              <a:t/>
            </a:r>
            <a:br>
              <a:rPr lang="pl-PL" sz="3600" dirty="0" smtClean="0"/>
            </a:br>
            <a:r>
              <a:rPr lang="en-US" sz="3600" dirty="0" smtClean="0">
                <a:solidFill>
                  <a:schemeClr val="tx1"/>
                </a:solidFill>
              </a:rPr>
              <a:t>Ile </a:t>
            </a:r>
            <a:r>
              <a:rPr lang="en-US" sz="3600" dirty="0" err="1" smtClean="0">
                <a:solidFill>
                  <a:schemeClr val="tx1"/>
                </a:solidFill>
              </a:rPr>
              <a:t>było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gier</a:t>
            </a:r>
            <a:r>
              <a:rPr lang="pl-PL" sz="3600" dirty="0" smtClean="0">
                <a:solidFill>
                  <a:schemeClr val="tx1"/>
                </a:solidFill>
              </a:rPr>
              <a:t>,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pl-PL" sz="3600" dirty="0" smtClean="0">
                <a:solidFill>
                  <a:schemeClr val="tx1"/>
                </a:solidFill>
              </a:rPr>
              <a:t>w których biały </a:t>
            </a:r>
            <a:r>
              <a:rPr lang="en-US" sz="3600" dirty="0" err="1" smtClean="0">
                <a:solidFill>
                  <a:schemeClr val="tx1"/>
                </a:solidFill>
              </a:rPr>
              <a:t>popełnił</a:t>
            </a:r>
            <a:r>
              <a:rPr lang="en-US" sz="3600" dirty="0" smtClean="0">
                <a:solidFill>
                  <a:schemeClr val="tx1"/>
                </a:solidFill>
              </a:rPr>
              <a:t> co </a:t>
            </a:r>
            <a:r>
              <a:rPr lang="en-US" sz="3600" dirty="0" err="1" smtClean="0">
                <a:solidFill>
                  <a:schemeClr val="tx1"/>
                </a:solidFill>
              </a:rPr>
              <a:t>najmniej</a:t>
            </a:r>
            <a:r>
              <a:rPr lang="en-US" sz="3600" dirty="0" smtClean="0">
                <a:solidFill>
                  <a:schemeClr val="tx1"/>
                </a:solidFill>
              </a:rPr>
              <a:t> 6 </a:t>
            </a:r>
            <a:r>
              <a:rPr lang="en-US" sz="3600" dirty="0" err="1" smtClean="0">
                <a:solidFill>
                  <a:schemeClr val="tx1"/>
                </a:solidFill>
              </a:rPr>
              <a:t>krytycznych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błędów</a:t>
            </a:r>
            <a:r>
              <a:rPr lang="pl-PL" sz="3600" dirty="0" smtClean="0">
                <a:solidFill>
                  <a:schemeClr val="tx1"/>
                </a:solidFill>
              </a:rPr>
              <a:t>?</a:t>
            </a:r>
            <a:r>
              <a:rPr lang="en-US" dirty="0" smtClean="0"/>
              <a:t/>
            </a:r>
            <a:br>
              <a:rPr lang="en-US" dirty="0" smtClean="0"/>
            </a:br>
            <a:endParaRPr lang="pl-PL" dirty="0"/>
          </a:p>
        </p:txBody>
      </p:sp>
      <p:graphicFrame>
        <p:nvGraphicFramePr>
          <p:cNvPr id="4" name="Wykres 3"/>
          <p:cNvGraphicFramePr/>
          <p:nvPr/>
        </p:nvGraphicFramePr>
        <p:xfrm>
          <a:off x="107504" y="2204864"/>
          <a:ext cx="8928992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074" name="Picture 2" descr="C:\Users\Kacper\AppData\Local\Microsoft\Windows\INetCache\IE\PC55HZZB\think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5373216"/>
            <a:ext cx="1152128" cy="11521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6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chart seriesIdx="0" categoryIdx="6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7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chart seriesIdx="0" categoryIdx="7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8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chart seriesIdx="0" categoryIdx="8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9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chart seriesIdx="0" categoryIdx="9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1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chart seriesIdx="0" categoryIdx="1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1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chart seriesIdx="0" categoryIdx="1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El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i="1" dirty="0" smtClean="0"/>
              <a:t>W przeprowadzonym badaniu widzimy że najwięcej takich gier było w rankingu 1800-2100. Nie znamy długości partii (początkowego czasu na zegarze). Część gier mogła być typu </a:t>
            </a:r>
            <a:r>
              <a:rPr lang="pl-PL" i="1" dirty="0" err="1" smtClean="0"/>
              <a:t>bullet</a:t>
            </a:r>
            <a:r>
              <a:rPr lang="pl-PL" i="1" dirty="0" smtClean="0"/>
              <a:t> gdzie liczba </a:t>
            </a:r>
            <a:r>
              <a:rPr lang="pl-PL" i="1" dirty="0" err="1" smtClean="0"/>
              <a:t>blunderow</a:t>
            </a:r>
            <a:r>
              <a:rPr lang="pl-PL" i="1" dirty="0" smtClean="0"/>
              <a:t> jest duża nawet dla wysokich rangą użytkowników.</a:t>
            </a:r>
            <a:endParaRPr lang="pl-PL" dirty="0" smtClean="0"/>
          </a:p>
        </p:txBody>
      </p:sp>
      <p:pic>
        <p:nvPicPr>
          <p:cNvPr id="4098" name="Picture 2" descr="C:\Users\Kacper\AppData\Local\Microsoft\Windows\INetCache\IE\ZDZI8JGK\1548208606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4797152"/>
            <a:ext cx="1592957" cy="1592957"/>
          </a:xfrm>
          <a:prstGeom prst="rect">
            <a:avLst/>
          </a:prstGeom>
          <a:noFill/>
        </p:spPr>
      </p:pic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Wnioski:</a:t>
            </a:r>
            <a:endParaRPr lang="pl-PL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1520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l-PL" b="1" dirty="0" smtClean="0"/>
              <a:t>Pytanie Badawcze nr 3: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smtClean="0">
                <a:solidFill>
                  <a:schemeClr val="tx1"/>
                </a:solidFill>
              </a:rPr>
              <a:t>Czy gracze z większym rankingiem tracą mniej figur? </a:t>
            </a:r>
            <a:endParaRPr lang="pl-PL" dirty="0">
              <a:solidFill>
                <a:schemeClr val="tx1"/>
              </a:solidFill>
            </a:endParaRPr>
          </a:p>
        </p:txBody>
      </p:sp>
      <p:graphicFrame>
        <p:nvGraphicFramePr>
          <p:cNvPr id="4" name="Wykres 3"/>
          <p:cNvGraphicFramePr/>
          <p:nvPr/>
        </p:nvGraphicFramePr>
        <p:xfrm>
          <a:off x="539552" y="1916832"/>
          <a:ext cx="7920880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620688"/>
            <a:ext cx="8229600" cy="1143000"/>
          </a:xfrm>
        </p:spPr>
        <p:txBody>
          <a:bodyPr/>
          <a:lstStyle/>
          <a:p>
            <a:r>
              <a:rPr lang="pl-PL" dirty="0" smtClean="0"/>
              <a:t> Wnioski: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1520" y="2132856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pl-PL" i="1" dirty="0" smtClean="0"/>
              <a:t>Aby dobrze zrozumieć wyniki trzeba znać znaczenie poszczególnych kolumn. Wykres przedstawia zależność między rankingiem gracza a średnią </a:t>
            </a:r>
            <a:r>
              <a:rPr lang="pl-PL" i="1" dirty="0" err="1" smtClean="0"/>
              <a:t>wartościa</a:t>
            </a:r>
            <a:r>
              <a:rPr lang="pl-PL" i="1" dirty="0" smtClean="0"/>
              <a:t> traconych </a:t>
            </a:r>
            <a:r>
              <a:rPr lang="pl-PL" i="1" dirty="0" err="1" smtClean="0"/>
              <a:t>centipionów</a:t>
            </a:r>
            <a:r>
              <a:rPr lang="pl-PL" i="1" dirty="0" smtClean="0"/>
              <a:t> (100 </a:t>
            </a:r>
            <a:r>
              <a:rPr lang="pl-PL" i="1" dirty="0" err="1" smtClean="0"/>
              <a:t>centipionów</a:t>
            </a:r>
            <a:r>
              <a:rPr lang="pl-PL" i="1" dirty="0" smtClean="0"/>
              <a:t> odpowiada 1 pionowi) podzielone przez liczbę zagranych przez niego gier. Ta zależność jest zdecydowanie widoczna, gdyż gracze powyżej rankingu 1500 nie mają średniej wartości przekraczającej 1 pionka. Graczy z większym rankingiem są też dużo bardziej skłonni do wcześniejszego poddawania partii, nie pozwalając do znacznej przewagi przeciwnika co może pogłębiać tę zależność. </a:t>
            </a:r>
            <a:endParaRPr lang="pl-PL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j0214098.wav">
            <a:hlinkClick r:id="" action="ppaction://media"/>
          </p:cNvPr>
          <p:cNvPicPr>
            <a:picLocks noGrp="1" noRot="1" noChangeAspect="1"/>
          </p:cNvPicPr>
          <p:nvPr>
            <p:ph idx="1"/>
            <a:wavAudioFile r:embed="rId1" name="j0214098.wav"/>
          </p:nvPr>
        </p:nvPicPr>
        <p:blipFill>
          <a:blip r:embed="rId3" cstate="print"/>
          <a:stretch>
            <a:fillRect/>
          </a:stretch>
        </p:blipFill>
        <p:spPr>
          <a:xfrm>
            <a:off x="4419600" y="3976688"/>
            <a:ext cx="304800" cy="304800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1340768"/>
            <a:ext cx="8229600" cy="1143000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l-PL" b="1" dirty="0" smtClean="0">
                <a:solidFill>
                  <a:schemeClr val="tx1"/>
                </a:solidFill>
              </a:rPr>
              <a:t>Dziękuję za uwagę!</a:t>
            </a:r>
            <a:endParaRPr lang="pl-PL" b="1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Users\Kacper\AppData\Local\Microsoft\Windows\INetCache\IE\ZDZI8JGK\end-812226_1920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3356992"/>
            <a:ext cx="4273055" cy="30200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45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zepływ">
  <a:themeElements>
    <a:clrScheme name="Przepły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Przepły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rzepły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481</TotalTime>
  <Words>212</Words>
  <Application>Microsoft Office PowerPoint</Application>
  <PresentationFormat>Pokaz na ekranie (4:3)</PresentationFormat>
  <Paragraphs>21</Paragraphs>
  <Slides>9</Slides>
  <Notes>0</Notes>
  <HiddenSlides>0</HiddenSlides>
  <MMClips>1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0" baseType="lpstr">
      <vt:lpstr>Przepływ</vt:lpstr>
      <vt:lpstr>Slajd 1</vt:lpstr>
      <vt:lpstr>O zbiorze danych:</vt:lpstr>
      <vt:lpstr>Pytanie nr 1 </vt:lpstr>
      <vt:lpstr>Wnioski: </vt:lpstr>
      <vt:lpstr> Pytanie nr 2 Ile było gier, w których biały popełnił co najmniej 6 krytycznych błędów? </vt:lpstr>
      <vt:lpstr>Wnioski:</vt:lpstr>
      <vt:lpstr>Pytanie Badawcze nr 3:  Czy gracze z większym rankingiem tracą mniej figur? </vt:lpstr>
      <vt:lpstr> Wnioski:</vt:lpstr>
      <vt:lpstr>Dziękuję za uwagę!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Użytkownik systemu Windows</dc:creator>
  <cp:lastModifiedBy>Użytkownik systemu Windows</cp:lastModifiedBy>
  <cp:revision>47</cp:revision>
  <dcterms:created xsi:type="dcterms:W3CDTF">2022-04-09T12:50:20Z</dcterms:created>
  <dcterms:modified xsi:type="dcterms:W3CDTF">2022-04-10T10:36:54Z</dcterms:modified>
</cp:coreProperties>
</file>