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80" autoAdjust="0"/>
  </p:normalViewPr>
  <p:slideViewPr>
    <p:cSldViewPr>
      <p:cViewPr varScale="1">
        <p:scale>
          <a:sx n="65" d="100"/>
          <a:sy n="65" d="100"/>
        </p:scale>
        <p:origin x="927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3F41-D90A-4DB0-B24C-C77519E16A1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1378-D124-4D76-B17B-409FE2CE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move to</a:t>
                </a:r>
                <a:r>
                  <a:rPr lang="en-US" baseline="0" dirty="0" smtClean="0"/>
                  <a:t> the second application of the LU decomposition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fact </a:t>
                </a:r>
                <a:r>
                  <a:rPr lang="en-US" dirty="0" smtClean="0"/>
                  <a:t>the LU decomposition is a very efficient way to compute the determinant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first note that we can write: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</m:t>
                        </m:r>
                      </m:e>
                    </m:d>
                  </m:oMath>
                </a14:m>
                <a:endParaRPr lang="en-CA" dirty="0" smtClean="0"/>
              </a:p>
              <a:p>
                <a:r>
                  <a:rPr lang="en-US" dirty="0" smtClean="0"/>
                  <a:t>As the determinant of a product</a:t>
                </a:r>
                <a:r>
                  <a:rPr lang="en-US" baseline="0" dirty="0" smtClean="0"/>
                  <a:t> is the product of the determinants, we can further write that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Recall the particular shape of L.</a:t>
                </a:r>
              </a:p>
              <a:p>
                <a:r>
                  <a:rPr lang="en-US" dirty="0" smtClean="0"/>
                  <a:t>For a lower diagonal matrix, the determinant is simply the product of it’s diagonal elements. For the case of L we get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(L)=1.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Similarly</a:t>
                </a:r>
                <a:r>
                  <a:rPr lang="en-US" baseline="0" dirty="0" smtClean="0"/>
                  <a:t> to compute </a:t>
                </a:r>
                <a:r>
                  <a:rPr lang="en-US" baseline="0" dirty="0" err="1" smtClean="0"/>
                  <a:t>det</a:t>
                </a:r>
                <a:r>
                  <a:rPr lang="en-US" baseline="0" dirty="0" smtClean="0"/>
                  <a:t>(U) we only have to multiply the diagonal elements of U.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move to</a:t>
                </a:r>
                <a:r>
                  <a:rPr lang="en-US" baseline="0" dirty="0" smtClean="0"/>
                  <a:t> the second application of the LU decomposition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fact </a:t>
                </a:r>
                <a:r>
                  <a:rPr lang="en-US" dirty="0" smtClean="0"/>
                  <a:t>the LU decomposition is a very efficient way to compute the determinant of a matrix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first note that we can write: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"det"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(𝐴)=</a:t>
                </a:r>
                <a:r>
                  <a:rPr lang="en-US" b="0" i="0">
                    <a:latin typeface="Cambria Math" panose="02040503050406030204" pitchFamily="18" charset="0"/>
                  </a:rPr>
                  <a:t>"</a:t>
                </a:r>
                <a:r>
                  <a:rPr lang="en-US" i="0">
                    <a:latin typeface="Cambria Math" panose="02040503050406030204" pitchFamily="18" charset="0"/>
                  </a:rPr>
                  <a:t>det" 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𝐿𝑈)</a:t>
                </a:r>
                <a:endParaRPr lang="en-CA" dirty="0" smtClean="0"/>
              </a:p>
              <a:p>
                <a:r>
                  <a:rPr lang="en-US" dirty="0" smtClean="0"/>
                  <a:t>As the determinant of a product</a:t>
                </a:r>
                <a:r>
                  <a:rPr lang="en-US" baseline="0" dirty="0" smtClean="0"/>
                  <a:t> is the product of the determinants we can further write that  </a:t>
                </a:r>
                <a:r>
                  <a:rPr lang="en-US" i="0" smtClean="0">
                    <a:latin typeface="Cambria Math" panose="02040503050406030204" pitchFamily="18" charset="0"/>
                  </a:rPr>
                  <a:t>"det</a:t>
                </a:r>
                <a:r>
                  <a:rPr lang="en-US" i="0">
                    <a:latin typeface="Cambria Math" panose="02040503050406030204" pitchFamily="18" charset="0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𝐿𝑈)</a:t>
                </a:r>
                <a:r>
                  <a:rPr lang="en-US" i="0">
                    <a:latin typeface="Cambria Math" panose="02040503050406030204" pitchFamily="18" charset="0"/>
                  </a:rPr>
                  <a:t>="det" 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𝐿)</a:t>
                </a:r>
                <a:r>
                  <a:rPr lang="en-US" b="0" i="0">
                    <a:latin typeface="Cambria Math" panose="02040503050406030204" pitchFamily="18" charset="0"/>
                  </a:rPr>
                  <a:t>"</a:t>
                </a:r>
                <a:r>
                  <a:rPr lang="en-US" i="0">
                    <a:latin typeface="Cambria Math" panose="02040503050406030204" pitchFamily="18" charset="0"/>
                  </a:rPr>
                  <a:t>det" 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𝑈)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Recall the particular shape of L.</a:t>
                </a:r>
              </a:p>
              <a:p>
                <a:r>
                  <a:rPr lang="en-US" dirty="0" smtClean="0"/>
                  <a:t>For a lower diagonal matrix,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determinant is simply the product of it’s diagonal elements. For the case of L we get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(L)=1.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Similarly</a:t>
                </a:r>
                <a:r>
                  <a:rPr lang="en-US" baseline="0" dirty="0" smtClean="0"/>
                  <a:t> to compute </a:t>
                </a:r>
                <a:r>
                  <a:rPr lang="en-US" baseline="0" dirty="0" err="1" smtClean="0"/>
                  <a:t>det</a:t>
                </a:r>
                <a:r>
                  <a:rPr lang="en-US" baseline="0" dirty="0" smtClean="0"/>
                  <a:t>(U) we only have to multiply the diagonal elements of U.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14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 we have</a:t>
            </a:r>
          </a:p>
          <a:p>
            <a:endParaRPr lang="en-US" dirty="0" smtClean="0"/>
          </a:p>
          <a:p>
            <a:r>
              <a:rPr lang="en-US" dirty="0" smtClean="0"/>
              <a:t>Determinant of A is the product of the diagonal elements of U.</a:t>
            </a:r>
          </a:p>
          <a:p>
            <a:endParaRPr lang="en-US" dirty="0" smtClean="0"/>
          </a:p>
          <a:p>
            <a:r>
              <a:rPr lang="en-US" dirty="0" smtClean="0"/>
              <a:t>Let me insist that this formula is valid only if you use the LU decomposition the way we learned it.</a:t>
            </a:r>
          </a:p>
          <a:p>
            <a:r>
              <a:rPr lang="en-US" dirty="0" smtClean="0"/>
              <a:t>If you use another LU decomposition, where the diagonal elements of the L matrix are different than 1, you will have </a:t>
            </a:r>
            <a:r>
              <a:rPr lang="en-US" smtClean="0"/>
              <a:t>to adapt this </a:t>
            </a:r>
            <a:r>
              <a:rPr lang="en-US" dirty="0" smtClean="0"/>
              <a:t>formula.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consider the</a:t>
                </a:r>
                <a:r>
                  <a:rPr lang="en-US" baseline="0" dirty="0" smtClean="0"/>
                  <a:t> matrix A displayed.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Using the LU decomposition of A we get right away the determinant of A </a:t>
                </a:r>
                <a:br>
                  <a:rPr lang="en-US" baseline="0" dirty="0" smtClean="0"/>
                </a:br>
                <a:r>
                  <a:rPr lang="en-US" baseline="0" dirty="0" smtClean="0"/>
                  <a:t>by multiplying the diagonal elements of U: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=−12</m:t>
                    </m:r>
                  </m:oMath>
                </a14:m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consider the</a:t>
                </a:r>
                <a:r>
                  <a:rPr lang="en-US" baseline="0" dirty="0" smtClean="0"/>
                  <a:t> matrix A displayed.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Using the LU decomposition of A we get right away the determinant of A </a:t>
                </a:r>
                <a:br>
                  <a:rPr lang="en-US" baseline="0" dirty="0" smtClean="0"/>
                </a:br>
                <a:r>
                  <a:rPr lang="en-US" baseline="0" dirty="0" smtClean="0"/>
                  <a:t>by multiplying the diagonal elements of U: </a:t>
                </a:r>
                <a:r>
                  <a:rPr lang="en-US" i="0" smtClean="0">
                    <a:latin typeface="Cambria Math" panose="02040503050406030204" pitchFamily="18" charset="0"/>
                  </a:rPr>
                  <a:t>"det</a:t>
                </a:r>
                <a:r>
                  <a:rPr lang="en-US" i="0">
                    <a:latin typeface="Cambria Math" panose="02040503050406030204" pitchFamily="18" charset="0"/>
                  </a:rPr>
                  <a:t>" </a:t>
                </a:r>
                <a:r>
                  <a:rPr lang="en-US" i="0">
                    <a:latin typeface="Cambria Math" panose="02040503050406030204" pitchFamily="18" charset="0"/>
                  </a:rPr>
                  <a:t>(𝐴)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=(−3)</a:t>
                </a:r>
                <a:r>
                  <a:rPr lang="en-US" i="0">
                    <a:latin typeface="Cambria Math" panose="02040503050406030204" pitchFamily="18" charset="0"/>
                  </a:rPr>
                  <a:t>(−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2)</a:t>
                </a:r>
                <a:r>
                  <a:rPr lang="en-US" i="0">
                    <a:latin typeface="Cambria Math" panose="02040503050406030204" pitchFamily="18" charset="0"/>
                  </a:rPr>
                  <a:t>(−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2)=−12</a:t>
                </a: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using the LU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one has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forward-substitution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baseline="0" dirty="0" smtClean="0"/>
                  <a:t> third c</a:t>
                </a:r>
                <a:r>
                  <a:rPr lang="en-US" dirty="0" smtClean="0"/>
                  <a:t>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back-substitution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compute the determinant of a matrix, on multiplies all diagonal elements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matrix.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/>
                  <a:t> using the LU decomposition of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one has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ecompose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into </a:t>
                </a:r>
                <a:r>
                  <a:rPr lang="en-US" i="0">
                    <a:latin typeface="Cambria Math" panose="02040503050406030204" pitchFamily="18" charset="0"/>
                  </a:rPr>
                  <a:t>𝐴=𝐿𝑈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 compute </a:t>
                </a:r>
                <a:r>
                  <a:rPr lang="en-US" i="0">
                    <a:latin typeface="Cambria Math" panose="02040503050406030204" pitchFamily="18" charset="0"/>
                  </a:rPr>
                  <a:t>▁𝑑</a:t>
                </a:r>
                <a:r>
                  <a:rPr lang="en-US" dirty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𝐿▁𝑑=▁𝑏</a:t>
                </a:r>
                <a:r>
                  <a:rPr lang="en-US" dirty="0" smtClean="0"/>
                  <a:t> by </a:t>
                </a:r>
                <a:r>
                  <a:rPr lang="en-US" dirty="0" smtClean="0"/>
                  <a:t>forward-substitution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baseline="0" dirty="0" smtClean="0"/>
                  <a:t> third c</a:t>
                </a:r>
                <a:r>
                  <a:rPr lang="en-US" dirty="0" smtClean="0"/>
                  <a:t>ompute </a:t>
                </a:r>
                <a:r>
                  <a:rPr lang="en-US" i="0">
                    <a:latin typeface="Cambria Math" panose="02040503050406030204" pitchFamily="18" charset="0"/>
                  </a:rPr>
                  <a:t>▁𝑥</a:t>
                </a:r>
                <a:r>
                  <a:rPr lang="en-US" dirty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𝑈▁𝑥=▁𝑑</a:t>
                </a:r>
                <a:r>
                  <a:rPr lang="en-US" dirty="0" smtClean="0"/>
                  <a:t> by </a:t>
                </a:r>
                <a:r>
                  <a:rPr lang="en-US" dirty="0" smtClean="0"/>
                  <a:t>back-substitution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</a:t>
                </a:r>
                <a:r>
                  <a:rPr lang="en-US" dirty="0" smtClean="0"/>
                  <a:t>compute the determinant of a matrix, on multiplies all diagonal elements of the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𝑈</a:t>
                </a:r>
                <a:r>
                  <a:rPr lang="en-US" dirty="0" smtClean="0"/>
                  <a:t> </a:t>
                </a:r>
                <a:r>
                  <a:rPr lang="en-US" dirty="0" smtClean="0"/>
                  <a:t>matrix.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lecture we will discuss two applications of the LU decomposition</a:t>
            </a:r>
          </a:p>
          <a:p>
            <a:endParaRPr lang="en-US" dirty="0" smtClean="0"/>
          </a:p>
          <a:p>
            <a:r>
              <a:rPr lang="en-US" dirty="0" smtClean="0"/>
              <a:t>The first one is for solving linear systems.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second one will be for the calculation of determinants</a:t>
            </a:r>
          </a:p>
          <a:p>
            <a:endParaRPr lang="en-US" dirty="0" smtClean="0"/>
          </a:p>
          <a:p>
            <a:r>
              <a:rPr lang="en-US" dirty="0" smtClean="0"/>
              <a:t>Let us start</a:t>
            </a:r>
            <a:r>
              <a:rPr lang="en-US" baseline="0" dirty="0" smtClean="0"/>
              <a:t> to try to understand how the LU decomposition can be used to sole a system of equations.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the system displayed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we solve it by taking advantage of the LU decomposition?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r>
              <a:rPr lang="en-US" baseline="0" dirty="0" smtClean="0"/>
              <a:t> that the naïve Gauss elimination algorithm is able to transform a system Ax=b into an upper diagonal system </a:t>
            </a:r>
            <a:r>
              <a:rPr lang="en-US" baseline="0" dirty="0" err="1" smtClean="0"/>
              <a:t>Ux</a:t>
            </a:r>
            <a:r>
              <a:rPr lang="en-US" baseline="0" dirty="0" smtClean="0"/>
              <a:t>=d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form the left this system by 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obtain </a:t>
            </a:r>
            <a:r>
              <a:rPr lang="en-US" baseline="0" dirty="0" err="1" smtClean="0"/>
              <a:t>LUx</a:t>
            </a:r>
            <a:r>
              <a:rPr lang="en-US" baseline="0" dirty="0" smtClean="0"/>
              <a:t>=</a:t>
            </a:r>
            <a:r>
              <a:rPr lang="en-US" baseline="0" dirty="0" err="1" smtClean="0"/>
              <a:t>Ld</a:t>
            </a:r>
            <a:endParaRPr lang="en-US" baseline="0" dirty="0" smtClean="0"/>
          </a:p>
          <a:p>
            <a:r>
              <a:rPr lang="en-US" baseline="0" dirty="0" smtClean="0"/>
              <a:t>But LU is equal to A</a:t>
            </a:r>
          </a:p>
          <a:p>
            <a:r>
              <a:rPr lang="en-US" baseline="0" dirty="0" smtClean="0"/>
              <a:t>Consequently we can write</a:t>
            </a:r>
          </a:p>
          <a:p>
            <a:r>
              <a:rPr lang="en-US" baseline="0" dirty="0" smtClean="0"/>
              <a:t>Ax=</a:t>
            </a:r>
            <a:r>
              <a:rPr lang="en-US" baseline="0" dirty="0" err="1" smtClean="0"/>
              <a:t>Ld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Comparing with the equation Ax=b, we note that </a:t>
            </a:r>
            <a:r>
              <a:rPr lang="en-US" baseline="0" dirty="0" err="1" smtClean="0"/>
              <a:t>Ld</a:t>
            </a:r>
            <a:r>
              <a:rPr lang="en-US" baseline="0" dirty="0" smtClean="0"/>
              <a:t> must be equal to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simple calculation gives us the algorithm to solve a system of equations using the LU decomposition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using the LU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one proceeds</a:t>
                </a:r>
                <a:r>
                  <a:rPr lang="en-US" baseline="0" dirty="0" smtClean="0"/>
                  <a:t> in three steps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First: d</a:t>
                </a:r>
                <a:r>
                  <a:rPr lang="en-US" dirty="0" smtClean="0"/>
                  <a:t>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Second: 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third: 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r>
                  <a:rPr lang="en-US" dirty="0" smtClean="0"/>
                  <a:t> using the LU decomposition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dirty="0" smtClean="0"/>
                  <a:t> one </a:t>
                </a:r>
                <a:r>
                  <a:rPr lang="en-US" dirty="0" smtClean="0"/>
                  <a:t>proceeds</a:t>
                </a:r>
                <a:r>
                  <a:rPr lang="en-US" baseline="0" dirty="0" smtClean="0"/>
                  <a:t> in three steps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First: d</a:t>
                </a:r>
                <a:r>
                  <a:rPr lang="en-US" dirty="0" smtClean="0"/>
                  <a:t>ecompose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 smtClean="0"/>
                  <a:t> into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=𝐿𝑈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Second: compute 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by solving </a:t>
                </a:r>
                <a:r>
                  <a:rPr lang="en-US" i="0">
                    <a:latin typeface="Cambria Math" panose="02040503050406030204" pitchFamily="18" charset="0"/>
                  </a:rPr>
                  <a:t>𝐿▁𝑑=▁𝑏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third: compute 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dirty="0"/>
                  <a:t> by solving </a:t>
                </a:r>
                <a:r>
                  <a:rPr lang="en-US" i="0" smtClean="0">
                    <a:latin typeface="Cambria Math" panose="02040503050406030204" pitchFamily="18" charset="0"/>
                  </a:rPr>
                  <a:t>𝑈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i="0">
                    <a:latin typeface="Cambria Math" panose="02040503050406030204" pitchFamily="18" charset="0"/>
                  </a:rPr>
                  <a:t>=▁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𝑑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6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illustrate this algorithm with an example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will solve the displayed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we need the LU decomposition of the coefficient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already found this decomposition previously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second step we compute d by solving </a:t>
            </a:r>
            <a:r>
              <a:rPr lang="en-US" dirty="0" err="1" smtClean="0"/>
              <a:t>Ld</a:t>
            </a:r>
            <a:r>
              <a:rPr lang="en-US" dirty="0" smtClean="0"/>
              <a:t>=b</a:t>
            </a:r>
          </a:p>
          <a:p>
            <a:endParaRPr lang="en-US" dirty="0" smtClean="0"/>
          </a:p>
          <a:p>
            <a:r>
              <a:rPr lang="en-US" dirty="0" smtClean="0"/>
              <a:t>As L is a lower diagonal matrix, the solution</a:t>
            </a:r>
            <a:r>
              <a:rPr lang="en-US" baseline="0" dirty="0" smtClean="0"/>
              <a:t> is straight forward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D1 will always be the first entry of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D2 is then found using the known value d1.</a:t>
            </a:r>
          </a:p>
          <a:p>
            <a:r>
              <a:rPr lang="en-US" baseline="0" dirty="0" smtClean="0"/>
              <a:t>In our case d2 is equal to -7 plus two times d1. This gives us -9</a:t>
            </a:r>
          </a:p>
          <a:p>
            <a:endParaRPr lang="en-US" baseline="0" dirty="0" smtClean="0"/>
          </a:p>
          <a:p>
            <a:r>
              <a:rPr lang="en-US" dirty="0" smtClean="0"/>
              <a:t>And in similar way one finds d3.</a:t>
            </a:r>
          </a:p>
          <a:p>
            <a:endParaRPr lang="en-US" dirty="0" smtClean="0"/>
          </a:p>
          <a:p>
            <a:r>
              <a:rPr lang="en-US" dirty="0" smtClean="0"/>
              <a:t>This process is similar</a:t>
            </a:r>
            <a:r>
              <a:rPr lang="en-US" baseline="0" dirty="0" smtClean="0"/>
              <a:t> to back substitution.</a:t>
            </a:r>
          </a:p>
          <a:p>
            <a:r>
              <a:rPr lang="en-US" baseline="0" dirty="0" smtClean="0"/>
              <a:t>But instead of starting with the last equation, one starts with the first.</a:t>
            </a:r>
          </a:p>
          <a:p>
            <a:r>
              <a:rPr lang="en-US" baseline="0" dirty="0" smtClean="0"/>
              <a:t>That is why this process is called forward substitution.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third and last step is to compute x by solving </a:t>
            </a:r>
            <a:r>
              <a:rPr lang="en-US" dirty="0" err="1" smtClean="0"/>
              <a:t>Ux</a:t>
            </a:r>
            <a:r>
              <a:rPr lang="en-US" dirty="0" smtClean="0"/>
              <a:t>=d.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done by back substitution.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recommend you to repeat the solution of this system using naïve Gauss elimination instead of LU decomposition</a:t>
            </a:r>
          </a:p>
          <a:p>
            <a:r>
              <a:rPr lang="en-US" baseline="0" dirty="0" smtClean="0"/>
              <a:t>You will realize that the back substitution step of the Gauss elimination algorithm is exactly the same as step 3 of the LU decomposition.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fact, the naïve Gauss algorithm will transform the original system in exactly the system </a:t>
            </a:r>
            <a:r>
              <a:rPr lang="en-US" baseline="0" dirty="0" err="1" smtClean="0"/>
              <a:t>Ux</a:t>
            </a:r>
            <a:r>
              <a:rPr lang="en-US" baseline="0" dirty="0" smtClean="0"/>
              <a:t>=d displayed here.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add some remarks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 let us note that</a:t>
                </a:r>
                <a:r>
                  <a:rPr lang="en-US" baseline="0" dirty="0" smtClean="0"/>
                  <a:t> the LU </a:t>
                </a:r>
                <a:r>
                  <a:rPr lang="en-US" dirty="0" smtClean="0"/>
                  <a:t>decomposition keeps the bulk of the calculations encoded into two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Once the LU decomposition is done, one can solve very easily any system Ax=b, regardless of the right hand side vector b as this vector does not influence the values of the L and U matrices.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Consequently the LU decomposition is</a:t>
                </a:r>
                <a:r>
                  <a:rPr lang="en-US" baseline="0" dirty="0" smtClean="0"/>
                  <a:t> very appropriate to use in cases where one has to solve several systems with a same coefficient matrix A but different right hand side vectors b.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When solving only a single system Ax=b, the use of the LU decomposition does not bring a real advantage over the naïve Gauss algorithm.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add some remarks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 let us note that</a:t>
                </a:r>
                <a:r>
                  <a:rPr lang="en-US" baseline="0" dirty="0" smtClean="0"/>
                  <a:t> the LU </a:t>
                </a:r>
                <a:r>
                  <a:rPr lang="en-US" dirty="0" smtClean="0"/>
                  <a:t>decomposition keeps the bulk of the calculations encoded into two matrices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𝐿</a:t>
                </a:r>
                <a:r>
                  <a:rPr lang="en-US" dirty="0" smtClean="0"/>
                  <a:t> and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𝑈</a:t>
                </a:r>
                <a:r>
                  <a:rPr lang="en-US" i="0">
                    <a:latin typeface="Cambria Math" panose="02040503050406030204" pitchFamily="18" charset="0"/>
                  </a:rPr>
                  <a:t> 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Once the LU decomposition done, one can solve very easily any system Ax=b, regardless of the right and side vector b as this vector does not influence at all the values of the L and U matrices.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Consequently the LU decomposition is</a:t>
                </a:r>
                <a:r>
                  <a:rPr lang="en-US" baseline="0" dirty="0" smtClean="0"/>
                  <a:t> very appropriate to use in cases where one has to solve several systems with a same coefficient matrix A but different right hand side vectors b.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When solving only a single system Ax=b, the use of the LU decomposition does not bring a real advantage over the naïve Gauss algorithm.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Solving systems of linear equations with the LU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Determinant of a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LU decomposition is an efficient way to compute the determinant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500" dirty="0" smtClean="0"/>
              </a:p>
              <a:p>
                <a:r>
                  <a:rPr lang="en-US" dirty="0" smtClean="0"/>
                  <a:t>Considering the particular structure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7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8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Determinant of a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Consequently: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Important note: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formula only holds for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matrix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all diagonal elements.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8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Determinant: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7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using the LU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one has to: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forward-substitution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back-substitution</a:t>
                </a:r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To compute the determinant of a matrix, on multiplies all diagonal elements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matrix: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6" t="-1887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2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following system from the lecture on naive Gauss elimination written in matrix form: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200" dirty="0" smtClean="0"/>
              </a:p>
              <a:p>
                <a:r>
                  <a:rPr lang="en-US" dirty="0" smtClean="0"/>
                  <a:t>How can we solve it using the LU decomposition?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 r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Naive Gauss elimination was able to transform a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sz="3200" dirty="0" smtClean="0"/>
                  <a:t>into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Multiply from the left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r>
                  <a:rPr lang="en-US" dirty="0" smtClean="0"/>
                  <a:t>Comparing with the first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we see that</a:t>
                </a:r>
              </a:p>
              <a:p>
                <a:endParaRPr lang="en-US" sz="1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systems of linear equations with the LU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using the LU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one has to: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Decompose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2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Solve the following system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8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Step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know already how to find the LU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Step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7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Step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use the LU decomposition for solving system of equations allows to keep the bulk of the calculations encoded into two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Once the LU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performed, it is fast to solve any system of the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82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823</Words>
  <Application>Microsoft Office PowerPoint</Application>
  <PresentationFormat>Widescreen</PresentationFormat>
  <Paragraphs>188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Lecture 5</vt:lpstr>
      <vt:lpstr>Introduction</vt:lpstr>
      <vt:lpstr>PowerPoint Presentation</vt:lpstr>
      <vt:lpstr>Solving systems of linear equations with the LU decomposition</vt:lpstr>
      <vt:lpstr>Example</vt:lpstr>
      <vt:lpstr>Example – Step 1</vt:lpstr>
      <vt:lpstr>Example – Step 2</vt:lpstr>
      <vt:lpstr>Example – Step 3</vt:lpstr>
      <vt:lpstr>Remarks</vt:lpstr>
      <vt:lpstr>Computing Determinant of a Matrix</vt:lpstr>
      <vt:lpstr>Computing Determinant of a Matrix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Rolf</dc:creator>
  <cp:lastModifiedBy>Rolf Wuthrich</cp:lastModifiedBy>
  <cp:revision>131</cp:revision>
  <dcterms:created xsi:type="dcterms:W3CDTF">2006-08-16T00:00:00Z</dcterms:created>
  <dcterms:modified xsi:type="dcterms:W3CDTF">2020-02-14T16:14:39Z</dcterms:modified>
</cp:coreProperties>
</file>