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809" autoAdjust="0"/>
  </p:normalViewPr>
  <p:slideViewPr>
    <p:cSldViewPr>
      <p:cViewPr varScale="1">
        <p:scale>
          <a:sx n="45" d="100"/>
          <a:sy n="45" d="100"/>
        </p:scale>
        <p:origin x="1686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your calculus</a:t>
                </a:r>
                <a:r>
                  <a:rPr lang="en-US" baseline="0" dirty="0" smtClean="0"/>
                  <a:t> classes you learned the definition of the derivative of a function f.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Based on this definition one can right away propose a simple numerical approximation for the 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your calculus</a:t>
                </a:r>
                <a:r>
                  <a:rPr lang="en-US" baseline="0" dirty="0" smtClean="0"/>
                  <a:t> classes you learned the definition of the derivative of a function f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Based on this definition one can right away propose a simple numerical approximation for the derivative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𝑓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′ (𝑥)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i="0">
                    <a:latin typeface="Cambria Math" panose="02040503050406030204" pitchFamily="18" charset="0"/>
                  </a:rPr>
                  <a:t>(𝑓(𝑥+ℎ)−𝑓(𝑥))/ℎ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57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however two major problems with this expression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problem: </a:t>
            </a:r>
            <a:r>
              <a:rPr lang="en-US" dirty="0" smtClean="0"/>
              <a:t>The formula doesn’t tell anything about how large/small is the error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Second problem: The expression is very sensitive to round-off errors</a:t>
            </a:r>
          </a:p>
          <a:p>
            <a:endParaRPr lang="en-US" dirty="0" smtClean="0"/>
          </a:p>
          <a:p>
            <a:r>
              <a:rPr lang="en-US" dirty="0" smtClean="0"/>
              <a:t>Indeed,</a:t>
            </a:r>
            <a:r>
              <a:rPr lang="en-US" baseline="0" dirty="0" smtClean="0"/>
              <a:t> to get a good approximation of the rigorous limit process, one must choose a small value for 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then we get on the numerator the difference between two very similar numbers, which numerically is prone to loss of significance.</a:t>
            </a:r>
          </a:p>
          <a:p>
            <a:r>
              <a:rPr lang="en-US" baseline="0" dirty="0" smtClean="0"/>
              <a:t>On the numerator we divide by a very small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 we do everything one should </a:t>
            </a:r>
            <a:r>
              <a:rPr lang="en-US" baseline="0" dirty="0" smtClean="0"/>
              <a:t>avoid </a:t>
            </a:r>
            <a:r>
              <a:rPr lang="en-US" baseline="0" dirty="0" smtClean="0"/>
              <a:t>when evaluating numerically an expression:</a:t>
            </a:r>
          </a:p>
          <a:p>
            <a:r>
              <a:rPr lang="en-US" baseline="0" dirty="0" smtClean="0"/>
              <a:t>Subtract two similar numbers and divide by a small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end up with an expression of the type “0/0”, which numerically will be extremely sensitive to round-off </a:t>
            </a:r>
            <a:r>
              <a:rPr lang="en-US" baseline="0" dirty="0" smtClean="0"/>
              <a:t>errors.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4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previous observations motivate the development of better approximations for the derivative of a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They</a:t>
                </a:r>
                <a:r>
                  <a:rPr lang="en-US" baseline="0" dirty="0" smtClean="0"/>
                  <a:t> can be developed by using Taylor series expansion of the expression f(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).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Consider for example the</a:t>
                </a:r>
                <a:r>
                  <a:rPr lang="en-US" baseline="0" dirty="0" smtClean="0"/>
                  <a:t> Taylor series expansion of f(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) to the second order.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Solving for f’(x) allows to find the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r>
                  <a:rPr lang="en-US" dirty="0" smtClean="0"/>
                  <a:t>with c a</a:t>
                </a:r>
                <a:r>
                  <a:rPr lang="en-US" baseline="0" dirty="0" smtClean="0"/>
                  <a:t> number between x and </a:t>
                </a:r>
                <a:r>
                  <a:rPr lang="en-US" baseline="0" dirty="0" err="1" smtClean="0"/>
                  <a:t>x+h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After simplification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previous observations motivate the development of better approximations for the derivative of a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They</a:t>
                </a:r>
                <a:r>
                  <a:rPr lang="en-US" baseline="0" dirty="0" smtClean="0"/>
                  <a:t> can be developed by using Taylor series expansion of the expression f(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).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Consider for example the</a:t>
                </a:r>
                <a:r>
                  <a:rPr lang="en-US" baseline="0" dirty="0" smtClean="0"/>
                  <a:t> Taylor series expansion of f(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) to the second order.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Solving for f’(x) allows to find the formula</a:t>
                </a:r>
              </a:p>
              <a:p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fr-FR" i="0" smtClean="0">
                    <a:latin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</a:rPr>
                  <a:t>′ 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=(𝑓(𝑥+ℎ)−𝑓(𝑥)−</a:t>
                </a:r>
                <a:r>
                  <a:rPr lang="fr-FR" b="0" i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′′(𝑐)</a:t>
                </a:r>
                <a:r>
                  <a:rPr lang="fr-FR" i="0">
                    <a:latin typeface="Cambria Math" panose="02040503050406030204" pitchFamily="18" charset="0"/>
                  </a:rPr>
                  <a:t>)/2! ℎ^2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)/ℎ</a:t>
                </a:r>
                <a:endParaRPr lang="en-CA" dirty="0" smtClean="0"/>
              </a:p>
              <a:p>
                <a:r>
                  <a:rPr lang="en-US" dirty="0" smtClean="0"/>
                  <a:t>with c a</a:t>
                </a:r>
                <a:r>
                  <a:rPr lang="en-US" baseline="0" dirty="0" smtClean="0"/>
                  <a:t> number between x and </a:t>
                </a:r>
                <a:r>
                  <a:rPr lang="en-US" baseline="0" dirty="0" err="1" smtClean="0"/>
                  <a:t>x+h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After simplification we obtain</a:t>
                </a:r>
              </a:p>
              <a:p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fr-FR" i="0" smtClean="0">
                    <a:latin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</a:rPr>
                  <a:t>′ (𝑥)</a:t>
                </a:r>
                <a:r>
                  <a:rPr lang="en-US" i="0">
                    <a:latin typeface="Cambria Math" panose="02040503050406030204" pitchFamily="18" charset="0"/>
                  </a:rPr>
                  <a:t>=(𝑓(𝑥+ℎ)−𝑓(𝑥))/ℎ−</a:t>
                </a:r>
                <a:r>
                  <a:rPr lang="fr-FR" i="0">
                    <a:latin typeface="Cambria Math" panose="02040503050406030204" pitchFamily="18" charset="0"/>
                  </a:rPr>
                  <a:t>(𝑓</a:t>
                </a:r>
                <a:r>
                  <a:rPr lang="en-US" i="0">
                    <a:latin typeface="Cambria Math" panose="02040503050406030204" pitchFamily="18" charset="0"/>
                  </a:rPr>
                  <a:t>′′(𝑐)</a:t>
                </a:r>
                <a:r>
                  <a:rPr lang="fr-FR" i="0">
                    <a:latin typeface="Cambria Math" panose="02040503050406030204" pitchFamily="18" charset="0"/>
                  </a:rPr>
                  <a:t>)/2!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ℎ</a:t>
                </a:r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89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just derived the so-called two-point forward difference formula.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one side we have the approximation formula for the first derivative but as benefit we get an estimation of the truncation error.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observe that the truncation error is proportional to h, or in other words in first order of h, which is summarized by the big O notation O(h).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4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higher order Taylor series and combination of them one can derive higher order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 consider the Taylor series expansion of f(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) and f(x-h) to the third </a:t>
                </a:r>
                <a:r>
                  <a:rPr lang="en-US" dirty="0" smtClean="0"/>
                  <a:t>order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Subtracting </a:t>
                </a:r>
                <a:r>
                  <a:rPr lang="en-US" dirty="0" smtClean="0"/>
                  <a:t>the two series </a:t>
                </a:r>
                <a:r>
                  <a:rPr lang="en-US" dirty="0" smtClean="0"/>
                  <a:t>yields to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h𝑓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′′′(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with the number c1 between x and 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 and c2 between x-h and x.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higher order Taylor series and combination of them one can derive higher order formulas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 consider the Taylor series expansion of f(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) and f(x-h) to the third </a:t>
                </a:r>
                <a:r>
                  <a:rPr lang="en-US" dirty="0" err="1" smtClean="0"/>
                  <a:t>oder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Subtracting them yields to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i="0" smtClean="0">
                    <a:latin typeface="Cambria Math" panose="02040503050406030204" pitchFamily="18" charset="0"/>
                  </a:rPr>
                  <a:t>𝑓</a:t>
                </a:r>
                <a:r>
                  <a:rPr lang="fr-FR" i="0">
                    <a:latin typeface="Cambria Math" panose="02040503050406030204" pitchFamily="18" charset="0"/>
                  </a:rPr>
                  <a:t>(𝑥+ℎ)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−𝑓(𝑥−ℎ)</a:t>
                </a:r>
                <a:r>
                  <a:rPr lang="fr-FR" i="0">
                    <a:latin typeface="Cambria Math" panose="02040503050406030204" pitchFamily="18" charset="0"/>
                  </a:rPr>
                  <a:t>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fr-FR" i="0">
                    <a:latin typeface="Cambria Math" panose="02040503050406030204" pitchFamily="18" charset="0"/>
                  </a:rPr>
                  <a:t>〖ℎ𝑓〗^′ 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fr-FR" i="0">
                    <a:latin typeface="Cambria Math" panose="02040503050406030204" pitchFamily="18" charset="0"/>
                  </a:rPr>
                  <a:t>(𝑓^′′′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</a:t>
                </a:r>
                <a:r>
                  <a:rPr lang="fr-FR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fr-FR" i="0">
                    <a:latin typeface="Cambria Math" panose="02040503050406030204" pitchFamily="18" charset="0"/>
                  </a:rPr>
                  <a:t>𝑓′′′(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</a:t>
                </a:r>
                <a:r>
                  <a:rPr lang="fr-FR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fr-FR" i="0">
                    <a:latin typeface="Cambria Math" panose="02040503050406030204" pitchFamily="18" charset="0"/>
                  </a:rPr>
                  <a:t>))/3! ℎ^3</a:t>
                </a:r>
                <a:endParaRPr lang="en-US" dirty="0"/>
              </a:p>
              <a:p>
                <a:r>
                  <a:rPr lang="en-US" dirty="0" smtClean="0"/>
                  <a:t>with the number c1 between x and 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 and c2 between x-h and x.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90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for f’(x) yields to the three-point centered-difference formula.</a:t>
                </a:r>
              </a:p>
              <a:p>
                <a:r>
                  <a:rPr lang="en-US" dirty="0" smtClean="0"/>
                  <a:t>Note that</a:t>
                </a:r>
                <a:r>
                  <a:rPr lang="en-US" baseline="0" dirty="0" smtClean="0"/>
                  <a:t> we have replaced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>
                        <a:latin typeface="Cambria Math" panose="02040503050406030204" pitchFamily="18" charset="0"/>
                      </a:rPr>
                      <m:t>′′′(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by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with c a number between </a:t>
                </a:r>
                <a:r>
                  <a:rPr lang="en-US" dirty="0" smtClean="0"/>
                  <a:t>x-h and 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 that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his </a:t>
                </a:r>
                <a:r>
                  <a:rPr lang="en-US" dirty="0" smtClean="0"/>
                  <a:t>formula is in order h square. </a:t>
                </a:r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is more precise than the previously derived formula.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for f’(x) </a:t>
                </a:r>
                <a:r>
                  <a:rPr lang="en-US" dirty="0" smtClean="0"/>
                  <a:t>yields to the three-point centered-difference formula.</a:t>
                </a:r>
              </a:p>
              <a:p>
                <a:r>
                  <a:rPr lang="en-US" dirty="0" smtClean="0"/>
                  <a:t>Note that</a:t>
                </a:r>
                <a:r>
                  <a:rPr lang="en-US" baseline="0" dirty="0" smtClean="0"/>
                  <a:t> we have replaced </a:t>
                </a:r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fr-FR" i="0" smtClean="0">
                    <a:latin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</a:rPr>
                  <a:t>′′′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</a:t>
                </a:r>
                <a:r>
                  <a:rPr lang="fr-FR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1 )−</a:t>
                </a:r>
                <a:r>
                  <a:rPr lang="fr-FR" i="0">
                    <a:latin typeface="Cambria Math" panose="02040503050406030204" pitchFamily="18" charset="0"/>
                  </a:rPr>
                  <a:t>𝑓′′′(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</a:t>
                </a:r>
                <a:r>
                  <a:rPr lang="fr-FR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fr-FR" i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 by</a:t>
                </a:r>
                <a:r>
                  <a:rPr lang="en-US" baseline="0" dirty="0" smtClean="0"/>
                  <a:t> </a:t>
                </a:r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fr-FR" i="0" smtClean="0">
                    <a:latin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</a:rPr>
                  <a:t>′′′ 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𝑐)</a:t>
                </a:r>
                <a:r>
                  <a:rPr lang="en-US" dirty="0" smtClean="0"/>
                  <a:t> for some number c between x-h and </a:t>
                </a:r>
                <a:r>
                  <a:rPr lang="en-US" dirty="0" err="1" smtClean="0"/>
                  <a:t>x+h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formula is in order h square. </a:t>
                </a:r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is more precise than the previously derived formula.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similar ways one can derive many more formulas</a:t>
            </a:r>
          </a:p>
          <a:p>
            <a:endParaRPr lang="en-US" dirty="0" smtClean="0"/>
          </a:p>
          <a:p>
            <a:r>
              <a:rPr lang="en-US" dirty="0" smtClean="0"/>
              <a:t>On the slide are</a:t>
            </a:r>
            <a:r>
              <a:rPr lang="en-US" baseline="0" dirty="0" smtClean="0"/>
              <a:t> displayed two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one is in order two whereas the second one in in order 4.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wish to try to derive them using combinations of Taylor series expansions in f(x-2h), f(x-h), f(</a:t>
            </a:r>
            <a:r>
              <a:rPr lang="en-US" baseline="0" dirty="0" err="1" smtClean="0"/>
              <a:t>x+h</a:t>
            </a:r>
            <a:r>
              <a:rPr lang="en-US" baseline="0" dirty="0" smtClean="0"/>
              <a:t>) and  f(x+2h) up to order five.</a:t>
            </a:r>
          </a:p>
          <a:p>
            <a:r>
              <a:rPr lang="en-US" baseline="0" dirty="0" smtClean="0"/>
              <a:t>It is a little lengthy to do, but you may want at least to do part of the work to get the idea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this higher order formulas still divide by h, which remains a small number.</a:t>
            </a:r>
          </a:p>
          <a:p>
            <a:r>
              <a:rPr lang="en-US" baseline="0" dirty="0" smtClean="0"/>
              <a:t>However, as they are of higher order, one can get an answer to a desired precision with less small numbers of h. </a:t>
            </a:r>
            <a:endParaRPr lang="en-US" baseline="0" dirty="0" smtClean="0"/>
          </a:p>
          <a:p>
            <a:r>
              <a:rPr lang="en-US" baseline="0" dirty="0" smtClean="0"/>
              <a:t>Consequently, we </a:t>
            </a:r>
            <a:r>
              <a:rPr lang="en-US" baseline="0" dirty="0" smtClean="0"/>
              <a:t>can partially address the issue of round-off errors as one can use not too small numbers 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aspect will be discussed in more details in the next lecture.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5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smtClean="0"/>
                  <a:t>- Numerical </a:t>
                </a:r>
                <a:r>
                  <a:rPr lang="en-US" dirty="0" smtClean="0"/>
                  <a:t>approximations of the derivative of a function in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can be derived by combining Taylor series expansions in various points around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- Such formulas are however sensitive to round-off errors because one divides by small numbers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smtClean="0"/>
                  <a:t>- Numerical </a:t>
                </a:r>
                <a:r>
                  <a:rPr lang="en-US" dirty="0" smtClean="0"/>
                  <a:t>approximations of the derivative of a function in </a:t>
                </a:r>
                <a:r>
                  <a:rPr lang="fr-FR" i="0">
                    <a:latin typeface="Cambria Math" panose="02040503050406030204" pitchFamily="18" charset="0"/>
                  </a:rPr>
                  <a:t>𝑥</a:t>
                </a:r>
                <a:r>
                  <a:rPr lang="en-US" dirty="0" smtClean="0"/>
                  <a:t> can be derived by combining Taylor series expansions in various points around </a:t>
                </a:r>
                <a:r>
                  <a:rPr lang="fr-FR" i="0">
                    <a:latin typeface="Cambria Math" panose="02040503050406030204" pitchFamily="18" charset="0"/>
                  </a:rPr>
                  <a:t>𝑥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- Such </a:t>
                </a:r>
                <a:r>
                  <a:rPr lang="en-US" dirty="0" smtClean="0"/>
                  <a:t>formulas are however sensitive to round-off errors because one divides by small numbers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7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of the derivative of a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From this definition, one can propose a simple numerical approximation: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however two major problems with this: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formula doesn’t tell anything about how large/small is the error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expression is very sensitive to round-off errors</a:t>
            </a:r>
          </a:p>
          <a:p>
            <a:pPr lvl="5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5818" y="4117622"/>
                <a:ext cx="4587603" cy="1048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18" y="4117622"/>
                <a:ext cx="4587603" cy="104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06018" y="4041422"/>
            <a:ext cx="2895600" cy="6096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4114800"/>
            <a:ext cx="327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Two very similar number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9914" y="4738601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A very small number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5218" y="4738600"/>
            <a:ext cx="457200" cy="50326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9372600" y="4114800"/>
            <a:ext cx="228600" cy="1127065"/>
          </a:xfrm>
          <a:prstGeom prst="rightBrace">
            <a:avLst>
              <a:gd name="adj1" fmla="val 43749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A6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2646" y="4447499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“0”/”0”</a:t>
            </a:r>
            <a:endParaRPr lang="en-US" sz="24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/>
      <p:bldP spid="7" grpId="0"/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 for differentiation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09728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Consider the Taylor series expansion:</a:t>
                </a:r>
              </a:p>
              <a:p>
                <a:endParaRPr lang="en-US" sz="1200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0972800" cy="4525963"/>
              </a:xfrm>
              <a:blipFill rotWithShape="0">
                <a:blip r:embed="rId3"/>
                <a:stretch>
                  <a:fillRect l="-944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Two-point forward difference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just derived the so-called two-point </a:t>
                </a:r>
                <a:r>
                  <a:rPr lang="en-US" dirty="0"/>
                  <a:t>forward difference </a:t>
                </a:r>
                <a:r>
                  <a:rPr lang="en-US" dirty="0" smtClean="0"/>
                  <a:t>formula:</a:t>
                </a:r>
              </a:p>
              <a:p>
                <a:pPr marL="0" indent="0">
                  <a:buNone/>
                </a:pPr>
                <a:endParaRPr lang="en-US" sz="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543800" y="2438400"/>
            <a:ext cx="1752600" cy="13716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3610531"/>
            <a:ext cx="2556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Truncation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4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Using higher order Taylor series and combination of them one can derive higher order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h𝑓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′′′(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h𝑓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′′′(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Subtracting: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h𝑓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′′′(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3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′′′(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 smtClean="0"/>
                  <a:t>Which yields to the three-point centered-difference formula: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similar ways one can derive many more formulas</a:t>
                </a:r>
              </a:p>
              <a:p>
                <a:r>
                  <a:rPr lang="en-US" sz="3200" dirty="0" smtClean="0"/>
                  <a:t>Two examples: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 sz="280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(5)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2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Numerical approximations of the derivative of a function in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can be derived by combining Taylor series expansions in various points around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formulas are however sensitive to round-off errors because one divides by small numbers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722</Words>
  <Application>Microsoft Office PowerPoint</Application>
  <PresentationFormat>Widescreen</PresentationFormat>
  <Paragraphs>136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1</vt:lpstr>
      <vt:lpstr>Introduction</vt:lpstr>
      <vt:lpstr>Introduction</vt:lpstr>
      <vt:lpstr>Taylor series for differentiation formulas</vt:lpstr>
      <vt:lpstr>Two-point forward difference formula</vt:lpstr>
      <vt:lpstr>Higher order formulas</vt:lpstr>
      <vt:lpstr>Higher order formulas</vt:lpstr>
      <vt:lpstr>Higher order formulas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186</cp:revision>
  <dcterms:created xsi:type="dcterms:W3CDTF">2006-08-16T00:00:00Z</dcterms:created>
  <dcterms:modified xsi:type="dcterms:W3CDTF">2020-03-23T01:20:52Z</dcterms:modified>
</cp:coreProperties>
</file>