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6AD"/>
    <a:srgbClr val="385D8A"/>
    <a:srgbClr val="4E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08" autoAdjust="0"/>
  </p:normalViewPr>
  <p:slideViewPr>
    <p:cSldViewPr>
      <p:cViewPr varScale="1">
        <p:scale>
          <a:sx n="60" d="100"/>
          <a:sy n="60" d="100"/>
        </p:scale>
        <p:origin x="728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summarize the key findings</a:t>
            </a:r>
          </a:p>
          <a:p>
            <a:endParaRPr lang="en-US" dirty="0" smtClean="0"/>
          </a:p>
          <a:p>
            <a:r>
              <a:rPr lang="en-US" dirty="0" smtClean="0"/>
              <a:t>Gauss quadrature places the interpolating points in a way to minimize the error of the resulting quadrature formula</a:t>
            </a:r>
          </a:p>
          <a:p>
            <a:endParaRPr lang="en-US" dirty="0" smtClean="0"/>
          </a:p>
          <a:p>
            <a:r>
              <a:rPr lang="en-US" dirty="0" smtClean="0"/>
              <a:t>The interpolating points and corresponding </a:t>
            </a:r>
            <a:r>
              <a:rPr lang="en-US" dirty="0" err="1" smtClean="0"/>
              <a:t>coefficents</a:t>
            </a:r>
            <a:r>
              <a:rPr lang="en-US" dirty="0" smtClean="0"/>
              <a:t> of Gauss quadrature formulas are computed for standard intervals [-1,+1]</a:t>
            </a:r>
          </a:p>
          <a:p>
            <a:endParaRPr lang="en-US" dirty="0" smtClean="0"/>
          </a:p>
          <a:p>
            <a:r>
              <a:rPr lang="en-US" dirty="0" smtClean="0"/>
              <a:t>A change of variable allows to handle defined integrals over general intervals [</a:t>
            </a:r>
            <a:r>
              <a:rPr lang="en-US" dirty="0" err="1" smtClean="0"/>
              <a:t>a,b</a:t>
            </a:r>
            <a:r>
              <a:rPr lang="en-US" dirty="0" smtClean="0"/>
              <a:t>]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01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Newton-Cotes </a:t>
            </a:r>
            <a:r>
              <a:rPr lang="en-US" dirty="0" smtClean="0"/>
              <a:t>quadrature formula allow to approximate numerically defined integrals</a:t>
            </a:r>
          </a:p>
          <a:p>
            <a:endParaRPr lang="en-CA" dirty="0" smtClean="0"/>
          </a:p>
          <a:p>
            <a:r>
              <a:rPr lang="en-US" dirty="0" smtClean="0"/>
              <a:t>They are based on polynomial interpolation where we did choose the interpolating points uniformly distributed across the integration interval</a:t>
            </a:r>
          </a:p>
          <a:p>
            <a:endParaRPr lang="en-US" dirty="0" smtClean="0"/>
          </a:p>
          <a:p>
            <a:r>
              <a:rPr lang="en-US" dirty="0" smtClean="0"/>
              <a:t>A natural question that arises is: if we place the interpolation</a:t>
            </a:r>
            <a:r>
              <a:rPr lang="en-US" baseline="0" dirty="0" smtClean="0"/>
              <a:t> points differently than uniformly distributed, can we get a better approximation of the integral?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14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question leads</a:t>
            </a:r>
            <a:r>
              <a:rPr lang="en-US" baseline="0" dirty="0" smtClean="0"/>
              <a:t> naturally to the Gauss quadrature methods</a:t>
            </a:r>
          </a:p>
          <a:p>
            <a:endParaRPr lang="en-US" baseline="0" dirty="0" smtClean="0"/>
          </a:p>
          <a:p>
            <a:r>
              <a:rPr lang="en-US" dirty="0" smtClean="0"/>
              <a:t>Let</a:t>
            </a:r>
            <a:r>
              <a:rPr lang="en-US" baseline="0" dirty="0" smtClean="0"/>
              <a:t> us consider the example of two interpolation points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smtClean="0"/>
              <a:t>Newton-Cotes </a:t>
            </a:r>
            <a:r>
              <a:rPr lang="en-US" baseline="0" dirty="0" smtClean="0"/>
              <a:t>quadrature the interpolating points are the start and end points of the interval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leads usually to a rather large error as it is the case on the figure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Gauss quadrature we try a different approach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Can’t we place the two interpolation points in a smarter location in order to minimize the error of the quadrature formula?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illustrated on the </a:t>
            </a:r>
            <a:r>
              <a:rPr lang="en-US" baseline="0" dirty="0" smtClean="0"/>
              <a:t>right figure</a:t>
            </a:r>
            <a:r>
              <a:rPr lang="en-US" baseline="0" dirty="0" smtClean="0"/>
              <a:t>, such smarter locations certainly exist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example on the slide the two interpolation points are chosen such </a:t>
            </a:r>
            <a:r>
              <a:rPr lang="en-US" baseline="0" dirty="0" smtClean="0"/>
              <a:t>that the </a:t>
            </a:r>
            <a:r>
              <a:rPr lang="en-US" baseline="0" dirty="0" smtClean="0"/>
              <a:t>error of the Quadrature formula is nearly zero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possible because in some regions the quadrature formula </a:t>
            </a:r>
            <a:r>
              <a:rPr lang="en-US" baseline="0" dirty="0" smtClean="0"/>
              <a:t>under-estimates </a:t>
            </a:r>
            <a:r>
              <a:rPr lang="en-US" baseline="0" dirty="0" smtClean="0"/>
              <a:t>the surface and in some other it </a:t>
            </a:r>
            <a:r>
              <a:rPr lang="en-US" baseline="0" dirty="0" smtClean="0"/>
              <a:t>over-estimates </a:t>
            </a:r>
            <a:r>
              <a:rPr lang="en-US" baseline="0" dirty="0" smtClean="0"/>
              <a:t>it</a:t>
            </a:r>
          </a:p>
          <a:p>
            <a:endParaRPr lang="en-US" baseline="0" dirty="0" smtClean="0"/>
          </a:p>
          <a:p>
            <a:r>
              <a:rPr lang="en-US" dirty="0" smtClean="0"/>
              <a:t>In this lecture we will not explain how such smarter locations can be found but we will discuss</a:t>
            </a:r>
            <a:r>
              <a:rPr lang="en-US" baseline="0" dirty="0" smtClean="0"/>
              <a:t> how we can use quadrature formulas once these points are </a:t>
            </a:r>
            <a:r>
              <a:rPr lang="en-US" baseline="0" dirty="0" smtClean="0"/>
              <a:t>defined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72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way to choose the interpolation points,</a:t>
            </a:r>
            <a:r>
              <a:rPr lang="en-US" baseline="0" dirty="0" smtClean="0"/>
              <a:t> a</a:t>
            </a:r>
            <a:r>
              <a:rPr lang="en-US" dirty="0" smtClean="0"/>
              <a:t>mong others, results in the so-called</a:t>
            </a:r>
            <a:r>
              <a:rPr lang="en-US" baseline="0" dirty="0" smtClean="0"/>
              <a:t> </a:t>
            </a:r>
            <a:r>
              <a:rPr lang="en-US" baseline="0" dirty="0" smtClean="0"/>
              <a:t>Gauss </a:t>
            </a:r>
            <a:r>
              <a:rPr lang="en-US" baseline="0" dirty="0" smtClean="0"/>
              <a:t>quadrature formulas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turns out that the location of the interpolation points which will minimize the error of the quadrature formula depends on the start and end point of the integration interval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that reason, these points are calculated for a standard interval. The usual choice is the interval [-1, +1]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 the interpolating points defined, Lagrange interpolation is used to interpolate the function f to be integrated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</a:t>
            </a:r>
            <a:r>
              <a:rPr lang="en-US" dirty="0" smtClean="0"/>
              <a:t>he exactly same way we did for Newton Cotes formula,</a:t>
            </a:r>
            <a:r>
              <a:rPr lang="en-US" baseline="0" dirty="0" smtClean="0"/>
              <a:t> we integrate the interpolating polynomial</a:t>
            </a:r>
          </a:p>
          <a:p>
            <a:r>
              <a:rPr lang="en-US" baseline="0" dirty="0" smtClean="0"/>
              <a:t>This results in a quadrature formula which is the sum of coefficients ci times the function evaluated in the interpolating points xi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coefficients ci are the defined integrals from -1 to +1 of the Lagrange polynomials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18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table displayed show examples</a:t>
            </a:r>
            <a:r>
              <a:rPr lang="en-US" baseline="0" dirty="0" smtClean="0"/>
              <a:t> of the coefficients ci and interpolating points xi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examples listed are for the case of 2,3,4 and 5 interpolating points</a:t>
            </a:r>
          </a:p>
          <a:p>
            <a:endParaRPr lang="en-US" dirty="0" smtClean="0"/>
          </a:p>
          <a:p>
            <a:r>
              <a:rPr lang="en-US" dirty="0" smtClean="0"/>
              <a:t>This table is enough to be able to apply Gauss quadrature formulas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will do an example for using the Gauss quadrature formula for two and four interpolating points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 minute to write down on a paper the coefficients ci and xi for these cases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8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illustrate the use of</a:t>
                </a:r>
                <a:r>
                  <a:rPr lang="en-US" baseline="0" dirty="0" smtClean="0"/>
                  <a:t> this table by applying it to the defined integral from -1 to +1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want to use the Gauss quadrature for m=2 interpolation points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solution is straight forward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</a:t>
                </a:r>
                <a:r>
                  <a:rPr lang="en-US" baseline="0" dirty="0" smtClean="0"/>
                  <a:t> have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use the values</a:t>
                </a:r>
                <a:r>
                  <a:rPr lang="en-US" baseline="0" dirty="0" smtClean="0"/>
                  <a:t> for c1 and c2 you wrote down on your paper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That is c1=1 and c2=1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interpolating points are x1=-0.577350 and x2=+0.577350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And f(x)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Combining</a:t>
                </a:r>
                <a:r>
                  <a:rPr lang="en-US" baseline="0" dirty="0" smtClean="0"/>
                  <a:t> all this results in the value of 1.692963 for the defined integral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illustrate the use of</a:t>
                </a:r>
                <a:r>
                  <a:rPr lang="en-US" baseline="0" dirty="0" smtClean="0"/>
                  <a:t> this table by applying it to the defined integral from -1 to +1 of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𝑒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^(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−𝑥^2/2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)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want to use the Gauss </a:t>
                </a:r>
                <a:r>
                  <a:rPr lang="en-US" dirty="0" smtClean="0"/>
                  <a:t>quadrature for m=2 interpolation points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solution is straight forward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</a:t>
                </a:r>
                <a:r>
                  <a:rPr lang="en-US" baseline="0" dirty="0" smtClean="0"/>
                  <a:t> have to compute </a:t>
                </a:r>
                <a:r>
                  <a:rPr lang="en-US" i="0">
                    <a:latin typeface="Cambria Math" panose="02040503050406030204" pitchFamily="18" charset="0"/>
                  </a:rPr>
                  <a:t>𝑐</a:t>
                </a:r>
                <a:r>
                  <a:rPr lang="en-US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 𝑓(𝑥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1 )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𝑐_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𝑓(𝑥_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2 )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use the values</a:t>
                </a:r>
                <a:r>
                  <a:rPr lang="en-US" baseline="0" dirty="0" smtClean="0"/>
                  <a:t> for c1 and c2 you wrote down on your paper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That is c1=1 and c2=1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interpolating points are x1=-0.577350 and x2=+0.577350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And f(x) is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𝑒^(−𝑥^2/2)</a:t>
                </a:r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Combining</a:t>
                </a:r>
                <a:r>
                  <a:rPr lang="en-US" baseline="0" dirty="0" smtClean="0"/>
                  <a:t> all this results in the value of 1.692963 for the defined integral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42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often the defined integral we want</a:t>
            </a:r>
            <a:r>
              <a:rPr lang="en-US" baseline="0" dirty="0" smtClean="0"/>
              <a:t> to calculate will be over a different interval than the standard interval of [-1, +1]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situations can as well be handled by Gauss quadrature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</a:t>
            </a:r>
            <a:r>
              <a:rPr lang="en-US" baseline="0" dirty="0" smtClean="0"/>
              <a:t>only needs to proceed with a change of variable to transform the integration interval [</a:t>
            </a:r>
            <a:r>
              <a:rPr lang="en-US" baseline="0" dirty="0" err="1" smtClean="0"/>
              <a:t>a,b</a:t>
            </a:r>
            <a:r>
              <a:rPr lang="en-US" baseline="0" dirty="0" smtClean="0"/>
              <a:t>] to the standard interval [-1, +1]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change of variable is displayed on the slide</a:t>
            </a:r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337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</a:t>
                </a:r>
                <a:r>
                  <a:rPr lang="en-US" dirty="0" smtClean="0"/>
                  <a:t>illustrate the use of </a:t>
                </a:r>
                <a:r>
                  <a:rPr lang="en-US" dirty="0" smtClean="0"/>
                  <a:t>this change of variable let us apply the Gauss quadrature formula for the defined</a:t>
                </a:r>
                <a:r>
                  <a:rPr lang="en-US" baseline="0" dirty="0" smtClean="0"/>
                  <a:t> integral from 1 to 2 of the natural log function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will use the Gauss quadrature formula for m=4 interpolating points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To solve this problem we first proceed with the change of variable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brings us to a defined integral from -1 to +1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illustrate this change of variable let us apply the Gauss quadrature formula for the defined</a:t>
                </a:r>
                <a:r>
                  <a:rPr lang="en-US" baseline="0" dirty="0" smtClean="0"/>
                  <a:t> integral from 1 to 2 of the natural log function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will use the Gauss quadrature formula for m=4 interpolating points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To solve this problem we first proceed with the change of variable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brings us to a defined integral from -1 to +1 of </a:t>
                </a:r>
                <a:r>
                  <a:rPr lang="en-US" i="0" smtClean="0">
                    <a:latin typeface="Cambria Math" panose="02040503050406030204" pitchFamily="18" charset="0"/>
                  </a:rPr>
                  <a:t>ln</a:t>
                </a:r>
                <a:r>
                  <a:rPr lang="en-US" i="0" smtClean="0">
                    <a:latin typeface="Cambria Math" panose="02040503050406030204" pitchFamily="18" charset="0"/>
                  </a:rPr>
                  <a:t>((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𝑡+3)/2)  1/2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00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then use our</a:t>
                </a:r>
                <a:r>
                  <a:rPr lang="en-US" baseline="0" dirty="0" smtClean="0"/>
                  <a:t> table to get the coefficients ci and interpolating points xi and compute the sum of the products ci*g(xi)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function g(x) is the one we defined after our change of variable: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120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Combining all this results in the approximation</a:t>
                </a:r>
                <a:r>
                  <a:rPr lang="en-US" baseline="0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0.3862944969</m:t>
                    </m:r>
                  </m:oMath>
                </a14:m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then use our</a:t>
                </a:r>
                <a:r>
                  <a:rPr lang="en-US" baseline="0" dirty="0" smtClean="0"/>
                  <a:t> table to get the coefficients ci and interpolating points xi and compute the sum of the products ci*g(xi)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function g(x) is the one we defined after our change of variable: 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/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ln((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+3)/2)</a:t>
                </a:r>
                <a:endParaRPr lang="en-CA" dirty="0" smtClean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Combining all this results in the approximation</a:t>
                </a:r>
                <a:r>
                  <a:rPr lang="en-US" baseline="0" dirty="0" smtClean="0"/>
                  <a:t> of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0.3862944969</a:t>
                </a:r>
                <a:endParaRPr lang="en-US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25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Gauss Quadrature</a:t>
            </a:r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EBA4-EEB1-4FAC-87BD-1B1029F2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E6CF-74AE-4707-BBA1-90722292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 quadrature places the interpolating points in a way to minimize the error of the resulting quadrature formula</a:t>
            </a:r>
          </a:p>
          <a:p>
            <a:r>
              <a:rPr lang="en-US" dirty="0" smtClean="0"/>
              <a:t>The interpolating points and corresponding coefficients of </a:t>
            </a:r>
            <a:r>
              <a:rPr lang="en-US" dirty="0"/>
              <a:t>Gauss </a:t>
            </a:r>
            <a:r>
              <a:rPr lang="en-US" dirty="0" smtClean="0"/>
              <a:t>quadrature formulas are computed for standard intervals [-1,+1]</a:t>
            </a:r>
          </a:p>
          <a:p>
            <a:r>
              <a:rPr lang="en-US" dirty="0" smtClean="0"/>
              <a:t>A change of variable allows to handle defined integrals over general intervals [</a:t>
            </a:r>
            <a:r>
              <a:rPr lang="en-US" dirty="0" err="1" smtClean="0"/>
              <a:t>a,b</a:t>
            </a:r>
            <a:r>
              <a:rPr lang="en-US" dirty="0" smtClean="0"/>
              <a:t>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94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9887-84E4-4862-8344-3054C337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E86EF-902E-4CC0-90B1-EE8FEAFBD2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Newton-Cotes </a:t>
            </a:r>
            <a:r>
              <a:rPr lang="en-US" dirty="0"/>
              <a:t>quadrature formula allow to approximate numerically defined integrals</a:t>
            </a:r>
            <a:endParaRPr lang="en-CA" dirty="0"/>
          </a:p>
          <a:p>
            <a:r>
              <a:rPr lang="en-US" dirty="0"/>
              <a:t>They are based on polynomial interpolation where we did choose the interpolating points uniformly distributed across the integration interval</a:t>
            </a: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853C06-58F4-4D50-BCDA-08820E04AEB3}"/>
              </a:ext>
            </a:extLst>
          </p:cNvPr>
          <p:cNvCxnSpPr>
            <a:cxnSpLocks/>
          </p:cNvCxnSpPr>
          <p:nvPr/>
        </p:nvCxnSpPr>
        <p:spPr>
          <a:xfrm>
            <a:off x="1453500" y="4191000"/>
            <a:ext cx="0" cy="1374541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84F842-6AB3-45CE-9359-D4798708AB4B}"/>
              </a:ext>
            </a:extLst>
          </p:cNvPr>
          <p:cNvCxnSpPr/>
          <p:nvPr/>
        </p:nvCxnSpPr>
        <p:spPr>
          <a:xfrm>
            <a:off x="762000" y="5413143"/>
            <a:ext cx="5056737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69FD21-41D1-404D-A148-6EFA53D3D2A2}"/>
              </a:ext>
            </a:extLst>
          </p:cNvPr>
          <p:cNvCxnSpPr/>
          <p:nvPr/>
        </p:nvCxnSpPr>
        <p:spPr>
          <a:xfrm flipV="1">
            <a:off x="912517" y="2079635"/>
            <a:ext cx="23103" cy="3795172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96342E-4464-477D-9966-DC32304DA9F7}"/>
                  </a:ext>
                </a:extLst>
              </p:cNvPr>
              <p:cNvSpPr/>
              <p:nvPr/>
            </p:nvSpPr>
            <p:spPr>
              <a:xfrm>
                <a:off x="4171324" y="2249357"/>
                <a:ext cx="12300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385D8A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385D8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385D8A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385D8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385D8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385D8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385D8A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96342E-4464-477D-9966-DC32304DA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324" y="2249357"/>
                <a:ext cx="1230016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1FC036-FACE-4A14-8987-71A8ACD1B927}"/>
                  </a:ext>
                </a:extLst>
              </p:cNvPr>
              <p:cNvSpPr/>
              <p:nvPr/>
            </p:nvSpPr>
            <p:spPr>
              <a:xfrm>
                <a:off x="5436599" y="5367067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1FC036-FACE-4A14-8987-71A8ACD1B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99" y="5367067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7701FE-708D-4102-945C-F45E9BF3DEBE}"/>
                  </a:ext>
                </a:extLst>
              </p:cNvPr>
              <p:cNvSpPr/>
              <p:nvPr/>
            </p:nvSpPr>
            <p:spPr>
              <a:xfrm>
                <a:off x="456204" y="2079634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7701FE-708D-4102-945C-F45E9BF3D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04" y="2079634"/>
                <a:ext cx="426399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836F8B-EEC8-4150-A33D-7BAACACAE422}"/>
                  </a:ext>
                </a:extLst>
              </p:cNvPr>
              <p:cNvSpPr/>
              <p:nvPr/>
            </p:nvSpPr>
            <p:spPr>
              <a:xfrm>
                <a:off x="976112" y="5551875"/>
                <a:ext cx="9852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836F8B-EEC8-4150-A33D-7BAACACAE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2" y="5551875"/>
                <a:ext cx="98527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20">
            <a:extLst>
              <a:ext uri="{FF2B5EF4-FFF2-40B4-BE49-F238E27FC236}">
                <a16:creationId xmlns:a16="http://schemas.microsoft.com/office/drawing/2014/main" id="{6B3C04B0-864F-45DF-8470-A607050286F5}"/>
              </a:ext>
            </a:extLst>
          </p:cNvPr>
          <p:cNvSpPr/>
          <p:nvPr/>
        </p:nvSpPr>
        <p:spPr>
          <a:xfrm>
            <a:off x="1137129" y="2740350"/>
            <a:ext cx="3861647" cy="1888094"/>
          </a:xfrm>
          <a:custGeom>
            <a:avLst/>
            <a:gdLst>
              <a:gd name="connsiteX0" fmla="*/ 0 w 3793067"/>
              <a:gd name="connsiteY0" fmla="*/ 1881366 h 1881366"/>
              <a:gd name="connsiteX1" fmla="*/ 564444 w 3793067"/>
              <a:gd name="connsiteY1" fmla="*/ 1181455 h 1881366"/>
              <a:gd name="connsiteX2" fmla="*/ 1490133 w 3793067"/>
              <a:gd name="connsiteY2" fmla="*/ 470255 h 1881366"/>
              <a:gd name="connsiteX3" fmla="*/ 2652889 w 3793067"/>
              <a:gd name="connsiteY3" fmla="*/ 41278 h 1881366"/>
              <a:gd name="connsiteX4" fmla="*/ 3793067 w 3793067"/>
              <a:gd name="connsiteY4" fmla="*/ 41278 h 1881366"/>
              <a:gd name="connsiteX0" fmla="*/ 0 w 3793067"/>
              <a:gd name="connsiteY0" fmla="*/ 1881366 h 1881366"/>
              <a:gd name="connsiteX1" fmla="*/ 648264 w 3793067"/>
              <a:gd name="connsiteY1" fmla="*/ 1448155 h 1881366"/>
              <a:gd name="connsiteX2" fmla="*/ 1490133 w 3793067"/>
              <a:gd name="connsiteY2" fmla="*/ 470255 h 1881366"/>
              <a:gd name="connsiteX3" fmla="*/ 2652889 w 3793067"/>
              <a:gd name="connsiteY3" fmla="*/ 41278 h 1881366"/>
              <a:gd name="connsiteX4" fmla="*/ 3793067 w 3793067"/>
              <a:gd name="connsiteY4" fmla="*/ 41278 h 1881366"/>
              <a:gd name="connsiteX0" fmla="*/ 0 w 3892127"/>
              <a:gd name="connsiteY0" fmla="*/ 1675626 h 1675626"/>
              <a:gd name="connsiteX1" fmla="*/ 747324 w 3892127"/>
              <a:gd name="connsiteY1" fmla="*/ 1448155 h 1675626"/>
              <a:gd name="connsiteX2" fmla="*/ 1589193 w 3892127"/>
              <a:gd name="connsiteY2" fmla="*/ 470255 h 1675626"/>
              <a:gd name="connsiteX3" fmla="*/ 2751949 w 3892127"/>
              <a:gd name="connsiteY3" fmla="*/ 41278 h 1675626"/>
              <a:gd name="connsiteX4" fmla="*/ 3892127 w 3892127"/>
              <a:gd name="connsiteY4" fmla="*/ 41278 h 1675626"/>
              <a:gd name="connsiteX0" fmla="*/ 0 w 3892127"/>
              <a:gd name="connsiteY0" fmla="*/ 1675626 h 1675626"/>
              <a:gd name="connsiteX1" fmla="*/ 747324 w 3892127"/>
              <a:gd name="connsiteY1" fmla="*/ 1448155 h 1675626"/>
              <a:gd name="connsiteX2" fmla="*/ 1497753 w 3892127"/>
              <a:gd name="connsiteY2" fmla="*/ 378815 h 1675626"/>
              <a:gd name="connsiteX3" fmla="*/ 2751949 w 3892127"/>
              <a:gd name="connsiteY3" fmla="*/ 41278 h 1675626"/>
              <a:gd name="connsiteX4" fmla="*/ 3892127 w 3892127"/>
              <a:gd name="connsiteY4" fmla="*/ 41278 h 1675626"/>
              <a:gd name="connsiteX0" fmla="*/ 0 w 3892127"/>
              <a:gd name="connsiteY0" fmla="*/ 1638444 h 1638444"/>
              <a:gd name="connsiteX1" fmla="*/ 747324 w 3892127"/>
              <a:gd name="connsiteY1" fmla="*/ 1410973 h 1638444"/>
              <a:gd name="connsiteX2" fmla="*/ 1497753 w 3892127"/>
              <a:gd name="connsiteY2" fmla="*/ 341633 h 1638444"/>
              <a:gd name="connsiteX3" fmla="*/ 2462389 w 3892127"/>
              <a:gd name="connsiteY3" fmla="*/ 247936 h 1638444"/>
              <a:gd name="connsiteX4" fmla="*/ 3892127 w 3892127"/>
              <a:gd name="connsiteY4" fmla="*/ 4096 h 1638444"/>
              <a:gd name="connsiteX0" fmla="*/ 0 w 3892127"/>
              <a:gd name="connsiteY0" fmla="*/ 1634348 h 1634348"/>
              <a:gd name="connsiteX1" fmla="*/ 747324 w 3892127"/>
              <a:gd name="connsiteY1" fmla="*/ 1406877 h 1634348"/>
              <a:gd name="connsiteX2" fmla="*/ 1497753 w 3892127"/>
              <a:gd name="connsiteY2" fmla="*/ 337537 h 1634348"/>
              <a:gd name="connsiteX3" fmla="*/ 2462389 w 3892127"/>
              <a:gd name="connsiteY3" fmla="*/ 243840 h 1634348"/>
              <a:gd name="connsiteX4" fmla="*/ 3236751 w 3892127"/>
              <a:gd name="connsiteY4" fmla="*/ 84384 h 1634348"/>
              <a:gd name="connsiteX5" fmla="*/ 3892127 w 3892127"/>
              <a:gd name="connsiteY5" fmla="*/ 0 h 1634348"/>
              <a:gd name="connsiteX0" fmla="*/ 0 w 3892127"/>
              <a:gd name="connsiteY0" fmla="*/ 1821357 h 1821357"/>
              <a:gd name="connsiteX1" fmla="*/ 747324 w 3892127"/>
              <a:gd name="connsiteY1" fmla="*/ 1593886 h 1821357"/>
              <a:gd name="connsiteX2" fmla="*/ 1497753 w 3892127"/>
              <a:gd name="connsiteY2" fmla="*/ 524546 h 1821357"/>
              <a:gd name="connsiteX3" fmla="*/ 2462389 w 3892127"/>
              <a:gd name="connsiteY3" fmla="*/ 430849 h 1821357"/>
              <a:gd name="connsiteX4" fmla="*/ 3236751 w 3892127"/>
              <a:gd name="connsiteY4" fmla="*/ 4693 h 1821357"/>
              <a:gd name="connsiteX5" fmla="*/ 3892127 w 3892127"/>
              <a:gd name="connsiteY5" fmla="*/ 187009 h 1821357"/>
              <a:gd name="connsiteX0" fmla="*/ 0 w 3892127"/>
              <a:gd name="connsiteY0" fmla="*/ 1888969 h 1888969"/>
              <a:gd name="connsiteX1" fmla="*/ 747324 w 3892127"/>
              <a:gd name="connsiteY1" fmla="*/ 1661498 h 1888969"/>
              <a:gd name="connsiteX2" fmla="*/ 1497753 w 3892127"/>
              <a:gd name="connsiteY2" fmla="*/ 592158 h 1888969"/>
              <a:gd name="connsiteX3" fmla="*/ 2462389 w 3892127"/>
              <a:gd name="connsiteY3" fmla="*/ 498461 h 1888969"/>
              <a:gd name="connsiteX4" fmla="*/ 3175791 w 3892127"/>
              <a:gd name="connsiteY4" fmla="*/ 3725 h 1888969"/>
              <a:gd name="connsiteX5" fmla="*/ 3892127 w 3892127"/>
              <a:gd name="connsiteY5" fmla="*/ 254621 h 1888969"/>
              <a:gd name="connsiteX0" fmla="*/ 0 w 3861647"/>
              <a:gd name="connsiteY0" fmla="*/ 1887260 h 1887260"/>
              <a:gd name="connsiteX1" fmla="*/ 747324 w 3861647"/>
              <a:gd name="connsiteY1" fmla="*/ 1659789 h 1887260"/>
              <a:gd name="connsiteX2" fmla="*/ 1497753 w 3861647"/>
              <a:gd name="connsiteY2" fmla="*/ 590449 h 1887260"/>
              <a:gd name="connsiteX3" fmla="*/ 2462389 w 3861647"/>
              <a:gd name="connsiteY3" fmla="*/ 496752 h 1887260"/>
              <a:gd name="connsiteX4" fmla="*/ 3175791 w 3861647"/>
              <a:gd name="connsiteY4" fmla="*/ 2016 h 1887260"/>
              <a:gd name="connsiteX5" fmla="*/ 3861647 w 3861647"/>
              <a:gd name="connsiteY5" fmla="*/ 534852 h 1887260"/>
              <a:gd name="connsiteX0" fmla="*/ 0 w 3861647"/>
              <a:gd name="connsiteY0" fmla="*/ 1888094 h 1888094"/>
              <a:gd name="connsiteX1" fmla="*/ 747324 w 3861647"/>
              <a:gd name="connsiteY1" fmla="*/ 1660623 h 1888094"/>
              <a:gd name="connsiteX2" fmla="*/ 1497753 w 3861647"/>
              <a:gd name="connsiteY2" fmla="*/ 591283 h 1888094"/>
              <a:gd name="connsiteX3" fmla="*/ 2462389 w 3861647"/>
              <a:gd name="connsiteY3" fmla="*/ 497586 h 1888094"/>
              <a:gd name="connsiteX4" fmla="*/ 3175791 w 3861647"/>
              <a:gd name="connsiteY4" fmla="*/ 2850 h 1888094"/>
              <a:gd name="connsiteX5" fmla="*/ 3861647 w 3861647"/>
              <a:gd name="connsiteY5" fmla="*/ 535686 h 188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1647" h="1888094">
                <a:moveTo>
                  <a:pt x="0" y="1888094"/>
                </a:moveTo>
                <a:cubicBezTo>
                  <a:pt x="158044" y="1655731"/>
                  <a:pt x="497699" y="1876758"/>
                  <a:pt x="747324" y="1660623"/>
                </a:cubicBezTo>
                <a:cubicBezTo>
                  <a:pt x="996950" y="1444488"/>
                  <a:pt x="1211909" y="785122"/>
                  <a:pt x="1497753" y="591283"/>
                </a:cubicBezTo>
                <a:cubicBezTo>
                  <a:pt x="1783597" y="397444"/>
                  <a:pt x="2172556" y="539778"/>
                  <a:pt x="2462389" y="497586"/>
                </a:cubicBezTo>
                <a:cubicBezTo>
                  <a:pt x="2752222" y="455394"/>
                  <a:pt x="2937501" y="43490"/>
                  <a:pt x="3175791" y="2850"/>
                </a:cubicBezTo>
                <a:cubicBezTo>
                  <a:pt x="3414081" y="-37790"/>
                  <a:pt x="3630498" y="366870"/>
                  <a:pt x="3861647" y="535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D0CC3C7-D34E-4A37-95F9-4FC9E1BC80A6}"/>
                  </a:ext>
                </a:extLst>
              </p:cNvPr>
              <p:cNvSpPr/>
              <p:nvPr/>
            </p:nvSpPr>
            <p:spPr>
              <a:xfrm>
                <a:off x="4221178" y="5551875"/>
                <a:ext cx="9741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D0CC3C7-D34E-4A37-95F9-4FC9E1BC8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178" y="5551875"/>
                <a:ext cx="97411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8FF93-A4F7-405D-95ED-B96F41CCD5FC}"/>
              </a:ext>
            </a:extLst>
          </p:cNvPr>
          <p:cNvCxnSpPr>
            <a:cxnSpLocks/>
          </p:cNvCxnSpPr>
          <p:nvPr/>
        </p:nvCxnSpPr>
        <p:spPr>
          <a:xfrm>
            <a:off x="4739701" y="2667000"/>
            <a:ext cx="23474" cy="2930900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29">
            <a:extLst>
              <a:ext uri="{FF2B5EF4-FFF2-40B4-BE49-F238E27FC236}">
                <a16:creationId xmlns:a16="http://schemas.microsoft.com/office/drawing/2014/main" id="{2FDAF684-F329-4970-B3ED-40C9549BD809}"/>
              </a:ext>
            </a:extLst>
          </p:cNvPr>
          <p:cNvSpPr/>
          <p:nvPr/>
        </p:nvSpPr>
        <p:spPr>
          <a:xfrm>
            <a:off x="1455881" y="2956560"/>
            <a:ext cx="3228499" cy="1568767"/>
          </a:xfrm>
          <a:custGeom>
            <a:avLst/>
            <a:gdLst>
              <a:gd name="connsiteX0" fmla="*/ 3444240 w 3444240"/>
              <a:gd name="connsiteY0" fmla="*/ 0 h 2087880"/>
              <a:gd name="connsiteX1" fmla="*/ 2628900 w 3444240"/>
              <a:gd name="connsiteY1" fmla="*/ 190500 h 2087880"/>
              <a:gd name="connsiteX2" fmla="*/ 1569720 w 3444240"/>
              <a:gd name="connsiteY2" fmla="*/ 533400 h 2087880"/>
              <a:gd name="connsiteX3" fmla="*/ 579120 w 3444240"/>
              <a:gd name="connsiteY3" fmla="*/ 1234440 h 2087880"/>
              <a:gd name="connsiteX4" fmla="*/ 0 w 3444240"/>
              <a:gd name="connsiteY4" fmla="*/ 2087880 h 2087880"/>
              <a:gd name="connsiteX0" fmla="*/ 3337560 w 3337560"/>
              <a:gd name="connsiteY0" fmla="*/ 0 h 1920240"/>
              <a:gd name="connsiteX1" fmla="*/ 2628900 w 3337560"/>
              <a:gd name="connsiteY1" fmla="*/ 22860 h 1920240"/>
              <a:gd name="connsiteX2" fmla="*/ 1569720 w 3337560"/>
              <a:gd name="connsiteY2" fmla="*/ 365760 h 1920240"/>
              <a:gd name="connsiteX3" fmla="*/ 579120 w 3337560"/>
              <a:gd name="connsiteY3" fmla="*/ 1066800 h 1920240"/>
              <a:gd name="connsiteX4" fmla="*/ 0 w 3337560"/>
              <a:gd name="connsiteY4" fmla="*/ 1920240 h 1920240"/>
              <a:gd name="connsiteX0" fmla="*/ 3337560 w 3337560"/>
              <a:gd name="connsiteY0" fmla="*/ 3961 h 1924201"/>
              <a:gd name="connsiteX1" fmla="*/ 2628900 w 3337560"/>
              <a:gd name="connsiteY1" fmla="*/ 26821 h 1924201"/>
              <a:gd name="connsiteX2" fmla="*/ 1569720 w 3337560"/>
              <a:gd name="connsiteY2" fmla="*/ 369721 h 1924201"/>
              <a:gd name="connsiteX3" fmla="*/ 579120 w 3337560"/>
              <a:gd name="connsiteY3" fmla="*/ 1070761 h 1924201"/>
              <a:gd name="connsiteX4" fmla="*/ 0 w 3337560"/>
              <a:gd name="connsiteY4" fmla="*/ 1924201 h 1924201"/>
              <a:gd name="connsiteX0" fmla="*/ 3230880 w 3230880"/>
              <a:gd name="connsiteY0" fmla="*/ 3961 h 1520341"/>
              <a:gd name="connsiteX1" fmla="*/ 2522220 w 3230880"/>
              <a:gd name="connsiteY1" fmla="*/ 26821 h 1520341"/>
              <a:gd name="connsiteX2" fmla="*/ 1463040 w 3230880"/>
              <a:gd name="connsiteY2" fmla="*/ 369721 h 1520341"/>
              <a:gd name="connsiteX3" fmla="*/ 472440 w 3230880"/>
              <a:gd name="connsiteY3" fmla="*/ 1070761 h 1520341"/>
              <a:gd name="connsiteX4" fmla="*/ 0 w 3230880"/>
              <a:gd name="connsiteY4" fmla="*/ 1520341 h 1520341"/>
              <a:gd name="connsiteX0" fmla="*/ 3230880 w 3230880"/>
              <a:gd name="connsiteY0" fmla="*/ 3961 h 1520341"/>
              <a:gd name="connsiteX1" fmla="*/ 2522220 w 3230880"/>
              <a:gd name="connsiteY1" fmla="*/ 26821 h 1520341"/>
              <a:gd name="connsiteX2" fmla="*/ 1463040 w 3230880"/>
              <a:gd name="connsiteY2" fmla="*/ 369721 h 1520341"/>
              <a:gd name="connsiteX3" fmla="*/ 472440 w 3230880"/>
              <a:gd name="connsiteY3" fmla="*/ 1070761 h 1520341"/>
              <a:gd name="connsiteX4" fmla="*/ 0 w 3230880"/>
              <a:gd name="connsiteY4" fmla="*/ 1520341 h 1520341"/>
              <a:gd name="connsiteX0" fmla="*/ 3230880 w 3230880"/>
              <a:gd name="connsiteY0" fmla="*/ 3961 h 1520341"/>
              <a:gd name="connsiteX1" fmla="*/ 2522220 w 3230880"/>
              <a:gd name="connsiteY1" fmla="*/ 26821 h 1520341"/>
              <a:gd name="connsiteX2" fmla="*/ 1463040 w 3230880"/>
              <a:gd name="connsiteY2" fmla="*/ 369721 h 1520341"/>
              <a:gd name="connsiteX3" fmla="*/ 853440 w 3230880"/>
              <a:gd name="connsiteY3" fmla="*/ 781201 h 1520341"/>
              <a:gd name="connsiteX4" fmla="*/ 0 w 3230880"/>
              <a:gd name="connsiteY4" fmla="*/ 1520341 h 1520341"/>
              <a:gd name="connsiteX0" fmla="*/ 3230880 w 3230880"/>
              <a:gd name="connsiteY0" fmla="*/ 0 h 1516380"/>
              <a:gd name="connsiteX1" fmla="*/ 2522220 w 3230880"/>
              <a:gd name="connsiteY1" fmla="*/ 22860 h 1516380"/>
              <a:gd name="connsiteX2" fmla="*/ 1706880 w 3230880"/>
              <a:gd name="connsiteY2" fmla="*/ 259080 h 1516380"/>
              <a:gd name="connsiteX3" fmla="*/ 853440 w 3230880"/>
              <a:gd name="connsiteY3" fmla="*/ 777240 h 1516380"/>
              <a:gd name="connsiteX4" fmla="*/ 0 w 3230880"/>
              <a:gd name="connsiteY4" fmla="*/ 1516380 h 1516380"/>
              <a:gd name="connsiteX0" fmla="*/ 3230880 w 3230880"/>
              <a:gd name="connsiteY0" fmla="*/ 0 h 1516380"/>
              <a:gd name="connsiteX1" fmla="*/ 2522220 w 3230880"/>
              <a:gd name="connsiteY1" fmla="*/ 22860 h 1516380"/>
              <a:gd name="connsiteX2" fmla="*/ 1706880 w 3230880"/>
              <a:gd name="connsiteY2" fmla="*/ 259080 h 1516380"/>
              <a:gd name="connsiteX3" fmla="*/ 845820 w 3230880"/>
              <a:gd name="connsiteY3" fmla="*/ 754380 h 1516380"/>
              <a:gd name="connsiteX4" fmla="*/ 0 w 3230880"/>
              <a:gd name="connsiteY4" fmla="*/ 1516380 h 1516380"/>
              <a:gd name="connsiteX0" fmla="*/ 3230880 w 3230880"/>
              <a:gd name="connsiteY0" fmla="*/ 0 h 1516380"/>
              <a:gd name="connsiteX1" fmla="*/ 2522220 w 3230880"/>
              <a:gd name="connsiteY1" fmla="*/ 22860 h 1516380"/>
              <a:gd name="connsiteX2" fmla="*/ 1706880 w 3230880"/>
              <a:gd name="connsiteY2" fmla="*/ 259080 h 1516380"/>
              <a:gd name="connsiteX3" fmla="*/ 845820 w 3230880"/>
              <a:gd name="connsiteY3" fmla="*/ 754380 h 1516380"/>
              <a:gd name="connsiteX4" fmla="*/ 0 w 3230880"/>
              <a:gd name="connsiteY4" fmla="*/ 1516380 h 1516380"/>
              <a:gd name="connsiteX0" fmla="*/ 3230880 w 3230880"/>
              <a:gd name="connsiteY0" fmla="*/ 0 h 1516380"/>
              <a:gd name="connsiteX1" fmla="*/ 2522220 w 3230880"/>
              <a:gd name="connsiteY1" fmla="*/ 22860 h 1516380"/>
              <a:gd name="connsiteX2" fmla="*/ 1706880 w 3230880"/>
              <a:gd name="connsiteY2" fmla="*/ 259080 h 1516380"/>
              <a:gd name="connsiteX3" fmla="*/ 845820 w 3230880"/>
              <a:gd name="connsiteY3" fmla="*/ 754380 h 1516380"/>
              <a:gd name="connsiteX4" fmla="*/ 0 w 3230880"/>
              <a:gd name="connsiteY4" fmla="*/ 1516380 h 1516380"/>
              <a:gd name="connsiteX0" fmla="*/ 3228499 w 3228499"/>
              <a:gd name="connsiteY0" fmla="*/ 0 h 1568767"/>
              <a:gd name="connsiteX1" fmla="*/ 2519839 w 3228499"/>
              <a:gd name="connsiteY1" fmla="*/ 22860 h 1568767"/>
              <a:gd name="connsiteX2" fmla="*/ 1704499 w 3228499"/>
              <a:gd name="connsiteY2" fmla="*/ 259080 h 1568767"/>
              <a:gd name="connsiteX3" fmla="*/ 843439 w 3228499"/>
              <a:gd name="connsiteY3" fmla="*/ 754380 h 1568767"/>
              <a:gd name="connsiteX4" fmla="*/ 0 w 3228499"/>
              <a:gd name="connsiteY4" fmla="*/ 1568767 h 156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8499" h="1568767">
                <a:moveTo>
                  <a:pt x="3228499" y="0"/>
                </a:moveTo>
                <a:cubicBezTo>
                  <a:pt x="2931319" y="27940"/>
                  <a:pt x="2773839" y="-20320"/>
                  <a:pt x="2519839" y="22860"/>
                </a:cubicBezTo>
                <a:cubicBezTo>
                  <a:pt x="2265839" y="66040"/>
                  <a:pt x="1983899" y="137160"/>
                  <a:pt x="1704499" y="259080"/>
                </a:cubicBezTo>
                <a:cubicBezTo>
                  <a:pt x="1425099" y="381000"/>
                  <a:pt x="1127919" y="518160"/>
                  <a:pt x="843439" y="754380"/>
                </a:cubicBezTo>
                <a:cubicBezTo>
                  <a:pt x="536099" y="1005840"/>
                  <a:pt x="334010" y="1233487"/>
                  <a:pt x="0" y="1568767"/>
                </a:cubicBezTo>
              </a:path>
            </a:pathLst>
          </a:cu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697B6C-5D19-4FE8-A999-70B5B9A0694A}"/>
              </a:ext>
            </a:extLst>
          </p:cNvPr>
          <p:cNvCxnSpPr>
            <a:cxnSpLocks/>
          </p:cNvCxnSpPr>
          <p:nvPr/>
        </p:nvCxnSpPr>
        <p:spPr>
          <a:xfrm>
            <a:off x="2293521" y="3480406"/>
            <a:ext cx="0" cy="2085134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16D235-1F47-4C1F-B26F-61A65496CAE9}"/>
              </a:ext>
            </a:extLst>
          </p:cNvPr>
          <p:cNvSpPr/>
          <p:nvPr/>
        </p:nvSpPr>
        <p:spPr>
          <a:xfrm>
            <a:off x="2245009" y="3657794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6E36FC-F2A3-4FBD-BD3E-761E3E7BE424}"/>
              </a:ext>
            </a:extLst>
          </p:cNvPr>
          <p:cNvCxnSpPr>
            <a:cxnSpLocks/>
          </p:cNvCxnSpPr>
          <p:nvPr/>
        </p:nvCxnSpPr>
        <p:spPr>
          <a:xfrm>
            <a:off x="3133542" y="3015432"/>
            <a:ext cx="0" cy="2584105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397DA19-0F5E-4324-ADC0-611453A7CE7F}"/>
                  </a:ext>
                </a:extLst>
              </p:cNvPr>
              <p:cNvSpPr/>
              <p:nvPr/>
            </p:nvSpPr>
            <p:spPr>
              <a:xfrm>
                <a:off x="2084266" y="5551875"/>
                <a:ext cx="4898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397DA19-0F5E-4324-ADC0-611453A7C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266" y="5551875"/>
                <a:ext cx="48981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34F96C8F-5178-4ECD-835B-893197C2EC65}"/>
              </a:ext>
            </a:extLst>
          </p:cNvPr>
          <p:cNvSpPr/>
          <p:nvPr/>
        </p:nvSpPr>
        <p:spPr>
          <a:xfrm>
            <a:off x="3077727" y="3171423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194E51-E480-4735-BAEB-C43D00E0E5BC}"/>
              </a:ext>
            </a:extLst>
          </p:cNvPr>
          <p:cNvCxnSpPr>
            <a:cxnSpLocks/>
          </p:cNvCxnSpPr>
          <p:nvPr/>
        </p:nvCxnSpPr>
        <p:spPr>
          <a:xfrm>
            <a:off x="3973564" y="2743200"/>
            <a:ext cx="0" cy="2900774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2CEC9A5-86CE-4A93-AE10-EA4982AE7C3C}"/>
              </a:ext>
            </a:extLst>
          </p:cNvPr>
          <p:cNvSpPr/>
          <p:nvPr/>
        </p:nvSpPr>
        <p:spPr>
          <a:xfrm>
            <a:off x="3918570" y="2915254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EDC2DD5-55CE-4E85-A2FD-6378B736BFDB}"/>
                  </a:ext>
                </a:extLst>
              </p:cNvPr>
              <p:cNvSpPr/>
              <p:nvPr/>
            </p:nvSpPr>
            <p:spPr>
              <a:xfrm>
                <a:off x="2899389" y="5551875"/>
                <a:ext cx="4957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EDC2DD5-55CE-4E85-A2FD-6378B736B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389" y="5551875"/>
                <a:ext cx="495777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0CDCC89-9ED3-4EB9-B8E8-D767E1F7E25C}"/>
                  </a:ext>
                </a:extLst>
              </p:cNvPr>
              <p:cNvSpPr/>
              <p:nvPr/>
            </p:nvSpPr>
            <p:spPr>
              <a:xfrm>
                <a:off x="905942" y="3480406"/>
                <a:ext cx="13322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0CDCC89-9ED3-4EB9-B8E8-D767E1F7E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42" y="3480406"/>
                <a:ext cx="1332223" cy="400110"/>
              </a:xfrm>
              <a:prstGeom prst="rect">
                <a:avLst/>
              </a:prstGeom>
              <a:blipFill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F9C3625-C83E-45AA-AD30-85BE4C821006}"/>
                  </a:ext>
                </a:extLst>
              </p:cNvPr>
              <p:cNvSpPr/>
              <p:nvPr/>
            </p:nvSpPr>
            <p:spPr>
              <a:xfrm>
                <a:off x="1242862" y="1692855"/>
                <a:ext cx="2978316" cy="790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solidFill>
                                <a:srgbClr val="385D8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385D8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385D8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385D8A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385D8A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385D8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385D8A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385D8A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nary>
                        <m:nary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F9C3625-C83E-45AA-AD30-85BE4C821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62" y="1692855"/>
                <a:ext cx="2978316" cy="7904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F8E4BC73-7A0C-409E-A797-4EB5C1727703}"/>
              </a:ext>
            </a:extLst>
          </p:cNvPr>
          <p:cNvSpPr/>
          <p:nvPr/>
        </p:nvSpPr>
        <p:spPr>
          <a:xfrm>
            <a:off x="1401640" y="4462011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2403CF-EEEB-4FC2-9D92-A3575F4931E1}"/>
              </a:ext>
            </a:extLst>
          </p:cNvPr>
          <p:cNvSpPr/>
          <p:nvPr/>
        </p:nvSpPr>
        <p:spPr>
          <a:xfrm>
            <a:off x="4690611" y="2905443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CB3-C874-4409-894D-80B7BCBBF340}"/>
                  </a:ext>
                </a:extLst>
              </p:cNvPr>
              <p:cNvSpPr/>
              <p:nvPr/>
            </p:nvSpPr>
            <p:spPr>
              <a:xfrm>
                <a:off x="3734643" y="5551875"/>
                <a:ext cx="4957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CB3-C874-4409-894D-80B7BCBBF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643" y="5551875"/>
                <a:ext cx="495777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EC3427-66F9-4DB4-A726-D269005D3434}"/>
              </a:ext>
            </a:extLst>
          </p:cNvPr>
          <p:cNvCxnSpPr/>
          <p:nvPr/>
        </p:nvCxnSpPr>
        <p:spPr>
          <a:xfrm>
            <a:off x="1453500" y="5029200"/>
            <a:ext cx="840021" cy="0"/>
          </a:xfrm>
          <a:prstGeom prst="straightConnector1">
            <a:avLst/>
          </a:prstGeom>
          <a:ln w="15875">
            <a:solidFill>
              <a:srgbClr val="48A6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EE7519-0400-4D42-BD1D-E3D825B2A097}"/>
              </a:ext>
            </a:extLst>
          </p:cNvPr>
          <p:cNvCxnSpPr/>
          <p:nvPr/>
        </p:nvCxnSpPr>
        <p:spPr>
          <a:xfrm>
            <a:off x="2270272" y="5029200"/>
            <a:ext cx="840021" cy="0"/>
          </a:xfrm>
          <a:prstGeom prst="straightConnector1">
            <a:avLst/>
          </a:prstGeom>
          <a:ln w="15875">
            <a:solidFill>
              <a:srgbClr val="48A6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846484-C721-484A-997F-B0A1D557C38A}"/>
              </a:ext>
            </a:extLst>
          </p:cNvPr>
          <p:cNvCxnSpPr/>
          <p:nvPr/>
        </p:nvCxnSpPr>
        <p:spPr>
          <a:xfrm>
            <a:off x="3133543" y="5029200"/>
            <a:ext cx="840021" cy="0"/>
          </a:xfrm>
          <a:prstGeom prst="straightConnector1">
            <a:avLst/>
          </a:prstGeom>
          <a:ln w="15875">
            <a:solidFill>
              <a:srgbClr val="48A6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862444-B5E2-4B12-BDEC-B3C25E80913F}"/>
              </a:ext>
            </a:extLst>
          </p:cNvPr>
          <p:cNvCxnSpPr/>
          <p:nvPr/>
        </p:nvCxnSpPr>
        <p:spPr>
          <a:xfrm>
            <a:off x="3946311" y="5029200"/>
            <a:ext cx="840021" cy="0"/>
          </a:xfrm>
          <a:prstGeom prst="straightConnector1">
            <a:avLst/>
          </a:prstGeom>
          <a:ln w="15875">
            <a:solidFill>
              <a:srgbClr val="48A6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3A8AA1-0F7F-4F61-A80C-03C0922C0367}"/>
                  </a:ext>
                </a:extLst>
              </p:cNvPr>
              <p:cNvSpPr/>
              <p:nvPr/>
            </p:nvSpPr>
            <p:spPr>
              <a:xfrm>
                <a:off x="3345598" y="463115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3A8AA1-0F7F-4F61-A80C-03C0922C0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598" y="4631151"/>
                <a:ext cx="36798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33C0643-722B-4D25-986C-D419B3EB8349}"/>
                  </a:ext>
                </a:extLst>
              </p:cNvPr>
              <p:cNvSpPr/>
              <p:nvPr/>
            </p:nvSpPr>
            <p:spPr>
              <a:xfrm>
                <a:off x="2514370" y="463115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33C0643-722B-4D25-986C-D419B3EB8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370" y="4631151"/>
                <a:ext cx="3679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F26D5A2-876B-4A88-8530-075B16327A48}"/>
                  </a:ext>
                </a:extLst>
              </p:cNvPr>
              <p:cNvSpPr/>
              <p:nvPr/>
            </p:nvSpPr>
            <p:spPr>
              <a:xfrm>
                <a:off x="1683142" y="463115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F26D5A2-876B-4A88-8530-075B16327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42" y="4631151"/>
                <a:ext cx="36798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6C397EC-6C29-4FDF-BC80-C9804989F329}"/>
                  </a:ext>
                </a:extLst>
              </p:cNvPr>
              <p:cNvSpPr/>
              <p:nvPr/>
            </p:nvSpPr>
            <p:spPr>
              <a:xfrm>
                <a:off x="4176826" y="463115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6C397EC-6C29-4FDF-BC80-C9804989F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826" y="4631151"/>
                <a:ext cx="36798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55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ABC6A5ED-B77C-4895-A6FD-E743A8D10F8B}"/>
              </a:ext>
            </a:extLst>
          </p:cNvPr>
          <p:cNvGrpSpPr/>
          <p:nvPr/>
        </p:nvGrpSpPr>
        <p:grpSpPr>
          <a:xfrm>
            <a:off x="6127736" y="2286748"/>
            <a:ext cx="5266308" cy="4014002"/>
            <a:chOff x="6127736" y="2286748"/>
            <a:chExt cx="5266308" cy="401400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2ED83-847B-4E74-BC26-3DA976B9C578}"/>
                </a:ext>
              </a:extLst>
            </p:cNvPr>
            <p:cNvCxnSpPr>
              <a:cxnSpLocks/>
            </p:cNvCxnSpPr>
            <p:nvPr/>
          </p:nvCxnSpPr>
          <p:spPr>
            <a:xfrm>
              <a:off x="7022685" y="3517620"/>
              <a:ext cx="0" cy="2334553"/>
            </a:xfrm>
            <a:prstGeom prst="line">
              <a:avLst/>
            </a:prstGeom>
            <a:ln w="19050">
              <a:solidFill>
                <a:srgbClr val="48A6A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2E1370-D7C9-4C77-8A89-DE90DD3E4ADC}"/>
                </a:ext>
              </a:extLst>
            </p:cNvPr>
            <p:cNvCxnSpPr>
              <a:cxnSpLocks/>
            </p:cNvCxnSpPr>
            <p:nvPr/>
          </p:nvCxnSpPr>
          <p:spPr>
            <a:xfrm>
              <a:off x="6433532" y="5715000"/>
              <a:ext cx="4648201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6B9C018-2DE6-4AF6-BA33-A17352522B93}"/>
                </a:ext>
              </a:extLst>
            </p:cNvPr>
            <p:cNvCxnSpPr/>
            <p:nvPr/>
          </p:nvCxnSpPr>
          <p:spPr>
            <a:xfrm flipV="1">
              <a:off x="6584049" y="2381492"/>
              <a:ext cx="23103" cy="3795172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E5201A0-A3D9-4A76-8C65-98C829C8C59A}"/>
                    </a:ext>
                  </a:extLst>
                </p:cNvPr>
                <p:cNvSpPr/>
                <p:nvPr/>
              </p:nvSpPr>
              <p:spPr>
                <a:xfrm>
                  <a:off x="7942630" y="2286748"/>
                  <a:ext cx="1379755" cy="8137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E5201A0-A3D9-4A76-8C65-98C829C8C5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630" y="2286748"/>
                  <a:ext cx="1379755" cy="813718"/>
                </a:xfrm>
                <a:prstGeom prst="rect">
                  <a:avLst/>
                </a:prstGeom>
                <a:blipFill>
                  <a:blip r:embed="rId3"/>
                  <a:stretch>
                    <a:fillRect l="-442" r="-265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DD920A3-1102-431F-8DDA-D33F8EB425A2}"/>
                    </a:ext>
                  </a:extLst>
                </p:cNvPr>
                <p:cNvSpPr/>
                <p:nvPr/>
              </p:nvSpPr>
              <p:spPr>
                <a:xfrm>
                  <a:off x="10967645" y="5714999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DD920A3-1102-431F-8DDA-D33F8EB425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7645" y="5714999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28408C8-2F70-4EB3-87B3-5104645CA71D}"/>
                    </a:ext>
                  </a:extLst>
                </p:cNvPr>
                <p:cNvSpPr/>
                <p:nvPr/>
              </p:nvSpPr>
              <p:spPr>
                <a:xfrm>
                  <a:off x="6127736" y="2381491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28408C8-2F70-4EB3-87B3-5104645CA7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736" y="2381491"/>
                  <a:ext cx="42639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1535C86-9057-4D7F-BED8-9896184E85BD}"/>
                    </a:ext>
                  </a:extLst>
                </p:cNvPr>
                <p:cNvSpPr/>
                <p:nvPr/>
              </p:nvSpPr>
              <p:spPr>
                <a:xfrm>
                  <a:off x="6828774" y="5839085"/>
                  <a:ext cx="4326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1535C86-9057-4D7F-BED8-9896184E8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774" y="5839085"/>
                  <a:ext cx="43261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A51DE87-2F33-4AFE-AF83-99A8E56BAA88}"/>
                    </a:ext>
                  </a:extLst>
                </p:cNvPr>
                <p:cNvSpPr/>
                <p:nvPr/>
              </p:nvSpPr>
              <p:spPr>
                <a:xfrm>
                  <a:off x="9978376" y="5839085"/>
                  <a:ext cx="4270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A51DE87-2F33-4AFE-AF83-99A8E56BAA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8376" y="5839085"/>
                  <a:ext cx="427040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0EAEA19-BD6A-4711-89CE-31001CE5C0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1897" y="2612323"/>
              <a:ext cx="30639" cy="3272209"/>
            </a:xfrm>
            <a:prstGeom prst="line">
              <a:avLst/>
            </a:prstGeom>
            <a:ln w="19050">
              <a:solidFill>
                <a:srgbClr val="48A6A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CEADF0-876B-4ABB-8357-772A280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Idea of Gauss Quadrature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8873-049A-4156-BF93-74D3AABC6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Newton-Cote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DA4F9-C3CF-4919-AA02-7000800FB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Gauss quadrature</a:t>
            </a:r>
            <a:endParaRPr lang="en-CA" dirty="0"/>
          </a:p>
        </p:txBody>
      </p:sp>
      <p:sp>
        <p:nvSpPr>
          <p:cNvPr id="7" name="Freeform 42">
            <a:extLst>
              <a:ext uri="{FF2B5EF4-FFF2-40B4-BE49-F238E27FC236}">
                <a16:creationId xmlns:a16="http://schemas.microsoft.com/office/drawing/2014/main" id="{B026BB82-B8AB-496C-A519-2370CE524EC3}"/>
              </a:ext>
            </a:extLst>
          </p:cNvPr>
          <p:cNvSpPr/>
          <p:nvPr/>
        </p:nvSpPr>
        <p:spPr>
          <a:xfrm>
            <a:off x="1187181" y="2819400"/>
            <a:ext cx="3230880" cy="1325880"/>
          </a:xfrm>
          <a:custGeom>
            <a:avLst/>
            <a:gdLst>
              <a:gd name="connsiteX0" fmla="*/ 171642 w 3624734"/>
              <a:gd name="connsiteY0" fmla="*/ 1325880 h 1335245"/>
              <a:gd name="connsiteX1" fmla="*/ 522162 w 3624734"/>
              <a:gd name="connsiteY1" fmla="*/ 906780 h 1335245"/>
              <a:gd name="connsiteX2" fmla="*/ 1185102 w 3624734"/>
              <a:gd name="connsiteY2" fmla="*/ 350520 h 1335245"/>
              <a:gd name="connsiteX3" fmla="*/ 1771842 w 3624734"/>
              <a:gd name="connsiteY3" fmla="*/ 83820 h 1335245"/>
              <a:gd name="connsiteX4" fmla="*/ 2274762 w 3624734"/>
              <a:gd name="connsiteY4" fmla="*/ 0 h 1335245"/>
              <a:gd name="connsiteX5" fmla="*/ 2701482 w 3624734"/>
              <a:gd name="connsiteY5" fmla="*/ 83820 h 1335245"/>
              <a:gd name="connsiteX6" fmla="*/ 3074862 w 3624734"/>
              <a:gd name="connsiteY6" fmla="*/ 243840 h 1335245"/>
              <a:gd name="connsiteX7" fmla="*/ 3311082 w 3624734"/>
              <a:gd name="connsiteY7" fmla="*/ 411480 h 1335245"/>
              <a:gd name="connsiteX8" fmla="*/ 3402522 w 3624734"/>
              <a:gd name="connsiteY8" fmla="*/ 495300 h 1335245"/>
              <a:gd name="connsiteX9" fmla="*/ 171642 w 3624734"/>
              <a:gd name="connsiteY9" fmla="*/ 1325880 h 1335245"/>
              <a:gd name="connsiteX0" fmla="*/ 171642 w 3624734"/>
              <a:gd name="connsiteY0" fmla="*/ 1325880 h 1335245"/>
              <a:gd name="connsiteX1" fmla="*/ 522162 w 3624734"/>
              <a:gd name="connsiteY1" fmla="*/ 906780 h 1335245"/>
              <a:gd name="connsiteX2" fmla="*/ 1185102 w 3624734"/>
              <a:gd name="connsiteY2" fmla="*/ 350520 h 1335245"/>
              <a:gd name="connsiteX3" fmla="*/ 1771842 w 3624734"/>
              <a:gd name="connsiteY3" fmla="*/ 83820 h 1335245"/>
              <a:gd name="connsiteX4" fmla="*/ 2274762 w 3624734"/>
              <a:gd name="connsiteY4" fmla="*/ 0 h 1335245"/>
              <a:gd name="connsiteX5" fmla="*/ 2701482 w 3624734"/>
              <a:gd name="connsiteY5" fmla="*/ 83820 h 1335245"/>
              <a:gd name="connsiteX6" fmla="*/ 3074862 w 3624734"/>
              <a:gd name="connsiteY6" fmla="*/ 243840 h 1335245"/>
              <a:gd name="connsiteX7" fmla="*/ 3311082 w 3624734"/>
              <a:gd name="connsiteY7" fmla="*/ 411480 h 1335245"/>
              <a:gd name="connsiteX8" fmla="*/ 3402522 w 3624734"/>
              <a:gd name="connsiteY8" fmla="*/ 495300 h 1335245"/>
              <a:gd name="connsiteX9" fmla="*/ 171642 w 3624734"/>
              <a:gd name="connsiteY9" fmla="*/ 1325880 h 1335245"/>
              <a:gd name="connsiteX0" fmla="*/ 0 w 3453092"/>
              <a:gd name="connsiteY0" fmla="*/ 1325880 h 1325880"/>
              <a:gd name="connsiteX1" fmla="*/ 350520 w 3453092"/>
              <a:gd name="connsiteY1" fmla="*/ 906780 h 1325880"/>
              <a:gd name="connsiteX2" fmla="*/ 1013460 w 3453092"/>
              <a:gd name="connsiteY2" fmla="*/ 350520 h 1325880"/>
              <a:gd name="connsiteX3" fmla="*/ 1600200 w 3453092"/>
              <a:gd name="connsiteY3" fmla="*/ 83820 h 1325880"/>
              <a:gd name="connsiteX4" fmla="*/ 2103120 w 3453092"/>
              <a:gd name="connsiteY4" fmla="*/ 0 h 1325880"/>
              <a:gd name="connsiteX5" fmla="*/ 2529840 w 3453092"/>
              <a:gd name="connsiteY5" fmla="*/ 83820 h 1325880"/>
              <a:gd name="connsiteX6" fmla="*/ 2903220 w 3453092"/>
              <a:gd name="connsiteY6" fmla="*/ 243840 h 1325880"/>
              <a:gd name="connsiteX7" fmla="*/ 3139440 w 3453092"/>
              <a:gd name="connsiteY7" fmla="*/ 411480 h 1325880"/>
              <a:gd name="connsiteX8" fmla="*/ 3230880 w 3453092"/>
              <a:gd name="connsiteY8" fmla="*/ 495300 h 1325880"/>
              <a:gd name="connsiteX9" fmla="*/ 0 w 3453092"/>
              <a:gd name="connsiteY9" fmla="*/ 1325880 h 1325880"/>
              <a:gd name="connsiteX0" fmla="*/ 0 w 3453092"/>
              <a:gd name="connsiteY0" fmla="*/ 1325880 h 1325880"/>
              <a:gd name="connsiteX1" fmla="*/ 350520 w 3453092"/>
              <a:gd name="connsiteY1" fmla="*/ 906780 h 1325880"/>
              <a:gd name="connsiteX2" fmla="*/ 1013460 w 3453092"/>
              <a:gd name="connsiteY2" fmla="*/ 350520 h 1325880"/>
              <a:gd name="connsiteX3" fmla="*/ 1600200 w 3453092"/>
              <a:gd name="connsiteY3" fmla="*/ 83820 h 1325880"/>
              <a:gd name="connsiteX4" fmla="*/ 2103120 w 3453092"/>
              <a:gd name="connsiteY4" fmla="*/ 0 h 1325880"/>
              <a:gd name="connsiteX5" fmla="*/ 2529840 w 3453092"/>
              <a:gd name="connsiteY5" fmla="*/ 83820 h 1325880"/>
              <a:gd name="connsiteX6" fmla="*/ 2903220 w 3453092"/>
              <a:gd name="connsiteY6" fmla="*/ 243840 h 1325880"/>
              <a:gd name="connsiteX7" fmla="*/ 3139440 w 3453092"/>
              <a:gd name="connsiteY7" fmla="*/ 411480 h 1325880"/>
              <a:gd name="connsiteX8" fmla="*/ 3230880 w 3453092"/>
              <a:gd name="connsiteY8" fmla="*/ 495300 h 1325880"/>
              <a:gd name="connsiteX9" fmla="*/ 0 w 3453092"/>
              <a:gd name="connsiteY9" fmla="*/ 1325880 h 1325880"/>
              <a:gd name="connsiteX0" fmla="*/ 0 w 3453092"/>
              <a:gd name="connsiteY0" fmla="*/ 1325880 h 1325880"/>
              <a:gd name="connsiteX1" fmla="*/ 350520 w 3453092"/>
              <a:gd name="connsiteY1" fmla="*/ 906780 h 1325880"/>
              <a:gd name="connsiteX2" fmla="*/ 1013460 w 3453092"/>
              <a:gd name="connsiteY2" fmla="*/ 350520 h 1325880"/>
              <a:gd name="connsiteX3" fmla="*/ 1600200 w 3453092"/>
              <a:gd name="connsiteY3" fmla="*/ 83820 h 1325880"/>
              <a:gd name="connsiteX4" fmla="*/ 2103120 w 3453092"/>
              <a:gd name="connsiteY4" fmla="*/ 0 h 1325880"/>
              <a:gd name="connsiteX5" fmla="*/ 2529840 w 3453092"/>
              <a:gd name="connsiteY5" fmla="*/ 83820 h 1325880"/>
              <a:gd name="connsiteX6" fmla="*/ 2903220 w 3453092"/>
              <a:gd name="connsiteY6" fmla="*/ 243840 h 1325880"/>
              <a:gd name="connsiteX7" fmla="*/ 3139440 w 3453092"/>
              <a:gd name="connsiteY7" fmla="*/ 411480 h 1325880"/>
              <a:gd name="connsiteX8" fmla="*/ 3230880 w 3453092"/>
              <a:gd name="connsiteY8" fmla="*/ 495300 h 1325880"/>
              <a:gd name="connsiteX9" fmla="*/ 0 w 3453092"/>
              <a:gd name="connsiteY9" fmla="*/ 1325880 h 1325880"/>
              <a:gd name="connsiteX0" fmla="*/ 0 w 3230880"/>
              <a:gd name="connsiteY0" fmla="*/ 1325880 h 1325880"/>
              <a:gd name="connsiteX1" fmla="*/ 350520 w 3230880"/>
              <a:gd name="connsiteY1" fmla="*/ 906780 h 1325880"/>
              <a:gd name="connsiteX2" fmla="*/ 1013460 w 3230880"/>
              <a:gd name="connsiteY2" fmla="*/ 350520 h 1325880"/>
              <a:gd name="connsiteX3" fmla="*/ 1600200 w 3230880"/>
              <a:gd name="connsiteY3" fmla="*/ 83820 h 1325880"/>
              <a:gd name="connsiteX4" fmla="*/ 2103120 w 3230880"/>
              <a:gd name="connsiteY4" fmla="*/ 0 h 1325880"/>
              <a:gd name="connsiteX5" fmla="*/ 2529840 w 3230880"/>
              <a:gd name="connsiteY5" fmla="*/ 83820 h 1325880"/>
              <a:gd name="connsiteX6" fmla="*/ 2903220 w 3230880"/>
              <a:gd name="connsiteY6" fmla="*/ 243840 h 1325880"/>
              <a:gd name="connsiteX7" fmla="*/ 3139440 w 3230880"/>
              <a:gd name="connsiteY7" fmla="*/ 411480 h 1325880"/>
              <a:gd name="connsiteX8" fmla="*/ 3230880 w 3230880"/>
              <a:gd name="connsiteY8" fmla="*/ 495300 h 1325880"/>
              <a:gd name="connsiteX9" fmla="*/ 0 w 3230880"/>
              <a:gd name="connsiteY9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0880" h="1325880">
                <a:moveTo>
                  <a:pt x="0" y="1325880"/>
                </a:moveTo>
                <a:cubicBezTo>
                  <a:pt x="259080" y="967740"/>
                  <a:pt x="181610" y="1069340"/>
                  <a:pt x="350520" y="906780"/>
                </a:cubicBezTo>
                <a:cubicBezTo>
                  <a:pt x="519430" y="744220"/>
                  <a:pt x="805180" y="487680"/>
                  <a:pt x="1013460" y="350520"/>
                </a:cubicBezTo>
                <a:cubicBezTo>
                  <a:pt x="1221740" y="213360"/>
                  <a:pt x="1418590" y="142240"/>
                  <a:pt x="1600200" y="83820"/>
                </a:cubicBezTo>
                <a:cubicBezTo>
                  <a:pt x="1781810" y="25400"/>
                  <a:pt x="1948180" y="0"/>
                  <a:pt x="2103120" y="0"/>
                </a:cubicBezTo>
                <a:cubicBezTo>
                  <a:pt x="2258060" y="0"/>
                  <a:pt x="2396490" y="43180"/>
                  <a:pt x="2529840" y="83820"/>
                </a:cubicBezTo>
                <a:cubicBezTo>
                  <a:pt x="2663190" y="124460"/>
                  <a:pt x="2801620" y="189230"/>
                  <a:pt x="2903220" y="243840"/>
                </a:cubicBezTo>
                <a:cubicBezTo>
                  <a:pt x="3004820" y="298450"/>
                  <a:pt x="3084830" y="369570"/>
                  <a:pt x="3139440" y="411480"/>
                </a:cubicBezTo>
                <a:cubicBezTo>
                  <a:pt x="3194050" y="453390"/>
                  <a:pt x="2962910" y="236220"/>
                  <a:pt x="3230880" y="495300"/>
                </a:cubicBezTo>
                <a:cubicBezTo>
                  <a:pt x="2706370" y="647700"/>
                  <a:pt x="495300" y="1219200"/>
                  <a:pt x="0" y="1325880"/>
                </a:cubicBezTo>
                <a:close/>
              </a:path>
            </a:pathLst>
          </a:cu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B5444-B7EC-4368-9C81-C813B25DBD01}"/>
              </a:ext>
            </a:extLst>
          </p:cNvPr>
          <p:cNvCxnSpPr/>
          <p:nvPr/>
        </p:nvCxnSpPr>
        <p:spPr>
          <a:xfrm flipV="1">
            <a:off x="1044941" y="3218299"/>
            <a:ext cx="3673122" cy="972701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4EC196-1036-422B-B4C0-2A3CADB33166}"/>
              </a:ext>
            </a:extLst>
          </p:cNvPr>
          <p:cNvCxnSpPr/>
          <p:nvPr/>
        </p:nvCxnSpPr>
        <p:spPr>
          <a:xfrm>
            <a:off x="1198752" y="3753135"/>
            <a:ext cx="0" cy="2099038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C14AD-D520-4DA9-955C-CCAF21C137B9}"/>
              </a:ext>
            </a:extLst>
          </p:cNvPr>
          <p:cNvCxnSpPr>
            <a:cxnSpLocks/>
          </p:cNvCxnSpPr>
          <p:nvPr/>
        </p:nvCxnSpPr>
        <p:spPr>
          <a:xfrm>
            <a:off x="609599" y="5715000"/>
            <a:ext cx="4648201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FEF11B-6FA6-4AA3-9B5F-327EF1558B5C}"/>
              </a:ext>
            </a:extLst>
          </p:cNvPr>
          <p:cNvCxnSpPr/>
          <p:nvPr/>
        </p:nvCxnSpPr>
        <p:spPr>
          <a:xfrm flipV="1">
            <a:off x="760116" y="2381492"/>
            <a:ext cx="23103" cy="3795172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F133DD-432D-41E4-964A-BCA04851AF16}"/>
                  </a:ext>
                </a:extLst>
              </p:cNvPr>
              <p:cNvSpPr/>
              <p:nvPr/>
            </p:nvSpPr>
            <p:spPr>
              <a:xfrm>
                <a:off x="1224063" y="2430455"/>
                <a:ext cx="1379755" cy="813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F133DD-432D-41E4-964A-BCA04851A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63" y="2430455"/>
                <a:ext cx="1379755" cy="813718"/>
              </a:xfrm>
              <a:prstGeom prst="rect">
                <a:avLst/>
              </a:prstGeom>
              <a:blipFill>
                <a:blip r:embed="rId8"/>
                <a:stretch>
                  <a:fillRect l="-442" r="-26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EC9D7F-505E-4E87-9F43-14B5EE65E4E3}"/>
                  </a:ext>
                </a:extLst>
              </p:cNvPr>
              <p:cNvSpPr/>
              <p:nvPr/>
            </p:nvSpPr>
            <p:spPr>
              <a:xfrm>
                <a:off x="5143712" y="5714999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EC9D7F-505E-4E87-9F43-14B5EE65E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12" y="5714999"/>
                <a:ext cx="42639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B9A2EB-F670-41E0-8275-5530A30DBBA8}"/>
                  </a:ext>
                </a:extLst>
              </p:cNvPr>
              <p:cNvSpPr/>
              <p:nvPr/>
            </p:nvSpPr>
            <p:spPr>
              <a:xfrm>
                <a:off x="303803" y="238149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B9A2EB-F670-41E0-8275-5530A30DB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03" y="2381491"/>
                <a:ext cx="426399" cy="461665"/>
              </a:xfrm>
              <a:prstGeom prst="rect">
                <a:avLst/>
              </a:prstGeom>
              <a:blipFill>
                <a:blip r:embed="rId10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228BC96-56B4-4AEF-BEE9-FC76C242A428}"/>
                  </a:ext>
                </a:extLst>
              </p:cNvPr>
              <p:cNvSpPr/>
              <p:nvPr/>
            </p:nvSpPr>
            <p:spPr>
              <a:xfrm>
                <a:off x="787580" y="5846004"/>
                <a:ext cx="11440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228BC96-56B4-4AEF-BEE9-FC76C242A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80" y="5846004"/>
                <a:ext cx="114403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20">
            <a:extLst>
              <a:ext uri="{FF2B5EF4-FFF2-40B4-BE49-F238E27FC236}">
                <a16:creationId xmlns:a16="http://schemas.microsoft.com/office/drawing/2014/main" id="{0760F043-FC2D-4872-838B-43362EF8983C}"/>
              </a:ext>
            </a:extLst>
          </p:cNvPr>
          <p:cNvSpPr/>
          <p:nvPr/>
        </p:nvSpPr>
        <p:spPr>
          <a:xfrm>
            <a:off x="981441" y="2827619"/>
            <a:ext cx="3736622" cy="1601370"/>
          </a:xfrm>
          <a:custGeom>
            <a:avLst/>
            <a:gdLst>
              <a:gd name="connsiteX0" fmla="*/ 0 w 3793067"/>
              <a:gd name="connsiteY0" fmla="*/ 1881366 h 1881366"/>
              <a:gd name="connsiteX1" fmla="*/ 564444 w 3793067"/>
              <a:gd name="connsiteY1" fmla="*/ 1181455 h 1881366"/>
              <a:gd name="connsiteX2" fmla="*/ 1490133 w 3793067"/>
              <a:gd name="connsiteY2" fmla="*/ 470255 h 1881366"/>
              <a:gd name="connsiteX3" fmla="*/ 2652889 w 3793067"/>
              <a:gd name="connsiteY3" fmla="*/ 41278 h 1881366"/>
              <a:gd name="connsiteX4" fmla="*/ 3793067 w 3793067"/>
              <a:gd name="connsiteY4" fmla="*/ 41278 h 1881366"/>
              <a:gd name="connsiteX0" fmla="*/ 0 w 3793067"/>
              <a:gd name="connsiteY0" fmla="*/ 1843762 h 1843762"/>
              <a:gd name="connsiteX1" fmla="*/ 564444 w 3793067"/>
              <a:gd name="connsiteY1" fmla="*/ 1143851 h 1843762"/>
              <a:gd name="connsiteX2" fmla="*/ 1490133 w 3793067"/>
              <a:gd name="connsiteY2" fmla="*/ 432651 h 1843762"/>
              <a:gd name="connsiteX3" fmla="*/ 2596444 w 3793067"/>
              <a:gd name="connsiteY3" fmla="*/ 274608 h 1843762"/>
              <a:gd name="connsiteX4" fmla="*/ 3793067 w 3793067"/>
              <a:gd name="connsiteY4" fmla="*/ 3674 h 1843762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6622" h="1601370">
                <a:moveTo>
                  <a:pt x="0" y="1601370"/>
                </a:moveTo>
                <a:cubicBezTo>
                  <a:pt x="158044" y="1369007"/>
                  <a:pt x="316088" y="1136644"/>
                  <a:pt x="564444" y="901459"/>
                </a:cubicBezTo>
                <a:cubicBezTo>
                  <a:pt x="812800" y="666274"/>
                  <a:pt x="1151466" y="335133"/>
                  <a:pt x="1490133" y="190259"/>
                </a:cubicBezTo>
                <a:cubicBezTo>
                  <a:pt x="1828800" y="45385"/>
                  <a:pt x="2222029" y="-54332"/>
                  <a:pt x="2596444" y="32216"/>
                </a:cubicBezTo>
                <a:cubicBezTo>
                  <a:pt x="2970859" y="118764"/>
                  <a:pt x="3358444" y="369001"/>
                  <a:pt x="3736622" y="7095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595C5E-B13C-4F91-9864-DF90BA21B967}"/>
                  </a:ext>
                </a:extLst>
              </p:cNvPr>
              <p:cNvSpPr/>
              <p:nvPr/>
            </p:nvSpPr>
            <p:spPr>
              <a:xfrm>
                <a:off x="3857111" y="5884531"/>
                <a:ext cx="11231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595C5E-B13C-4F91-9864-DF90BA21B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111" y="5884531"/>
                <a:ext cx="1123193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E50C61-1E54-4C43-8839-12DA559216D2}"/>
              </a:ext>
            </a:extLst>
          </p:cNvPr>
          <p:cNvCxnSpPr/>
          <p:nvPr/>
        </p:nvCxnSpPr>
        <p:spPr>
          <a:xfrm flipH="1">
            <a:off x="4367962" y="3048000"/>
            <a:ext cx="26561" cy="2836532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1EB09A6-7C13-418F-84E2-2C20ACB5AD08}"/>
              </a:ext>
            </a:extLst>
          </p:cNvPr>
          <p:cNvSpPr/>
          <p:nvPr/>
        </p:nvSpPr>
        <p:spPr>
          <a:xfrm>
            <a:off x="4342180" y="3257421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6526B5-65F7-42FB-B059-B532251BECCC}"/>
              </a:ext>
            </a:extLst>
          </p:cNvPr>
          <p:cNvSpPr/>
          <p:nvPr/>
        </p:nvSpPr>
        <p:spPr>
          <a:xfrm>
            <a:off x="1147513" y="4081011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9D21D3-C658-4FFE-BF3C-7AB2F3DCD754}"/>
              </a:ext>
            </a:extLst>
          </p:cNvPr>
          <p:cNvSpPr/>
          <p:nvPr/>
        </p:nvSpPr>
        <p:spPr>
          <a:xfrm>
            <a:off x="2442493" y="3113169"/>
            <a:ext cx="81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2213489-F739-4176-B728-156190DD1C01}"/>
                  </a:ext>
                </a:extLst>
              </p:cNvPr>
              <p:cNvSpPr/>
              <p:nvPr/>
            </p:nvSpPr>
            <p:spPr>
              <a:xfrm>
                <a:off x="2792898" y="3729335"/>
                <a:ext cx="15601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2213489-F739-4176-B728-156190DD1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98" y="3729335"/>
                <a:ext cx="1560107" cy="461665"/>
              </a:xfrm>
              <a:prstGeom prst="rect">
                <a:avLst/>
              </a:prstGeom>
              <a:blipFill>
                <a:blip r:embed="rId13"/>
                <a:stretch>
                  <a:fillRect r="-781"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42">
            <a:extLst>
              <a:ext uri="{FF2B5EF4-FFF2-40B4-BE49-F238E27FC236}">
                <a16:creationId xmlns:a16="http://schemas.microsoft.com/office/drawing/2014/main" id="{82151514-ADF9-45BF-AC35-AE6D5B60F833}"/>
              </a:ext>
            </a:extLst>
          </p:cNvPr>
          <p:cNvSpPr/>
          <p:nvPr/>
        </p:nvSpPr>
        <p:spPr>
          <a:xfrm>
            <a:off x="7687177" y="2817691"/>
            <a:ext cx="1900442" cy="630496"/>
          </a:xfrm>
          <a:custGeom>
            <a:avLst/>
            <a:gdLst>
              <a:gd name="connsiteX0" fmla="*/ 171642 w 3624734"/>
              <a:gd name="connsiteY0" fmla="*/ 1325880 h 1335245"/>
              <a:gd name="connsiteX1" fmla="*/ 522162 w 3624734"/>
              <a:gd name="connsiteY1" fmla="*/ 906780 h 1335245"/>
              <a:gd name="connsiteX2" fmla="*/ 1185102 w 3624734"/>
              <a:gd name="connsiteY2" fmla="*/ 350520 h 1335245"/>
              <a:gd name="connsiteX3" fmla="*/ 1771842 w 3624734"/>
              <a:gd name="connsiteY3" fmla="*/ 83820 h 1335245"/>
              <a:gd name="connsiteX4" fmla="*/ 2274762 w 3624734"/>
              <a:gd name="connsiteY4" fmla="*/ 0 h 1335245"/>
              <a:gd name="connsiteX5" fmla="*/ 2701482 w 3624734"/>
              <a:gd name="connsiteY5" fmla="*/ 83820 h 1335245"/>
              <a:gd name="connsiteX6" fmla="*/ 3074862 w 3624734"/>
              <a:gd name="connsiteY6" fmla="*/ 243840 h 1335245"/>
              <a:gd name="connsiteX7" fmla="*/ 3311082 w 3624734"/>
              <a:gd name="connsiteY7" fmla="*/ 411480 h 1335245"/>
              <a:gd name="connsiteX8" fmla="*/ 3402522 w 3624734"/>
              <a:gd name="connsiteY8" fmla="*/ 495300 h 1335245"/>
              <a:gd name="connsiteX9" fmla="*/ 171642 w 3624734"/>
              <a:gd name="connsiteY9" fmla="*/ 1325880 h 1335245"/>
              <a:gd name="connsiteX0" fmla="*/ 171642 w 3624734"/>
              <a:gd name="connsiteY0" fmla="*/ 1325880 h 1335245"/>
              <a:gd name="connsiteX1" fmla="*/ 522162 w 3624734"/>
              <a:gd name="connsiteY1" fmla="*/ 906780 h 1335245"/>
              <a:gd name="connsiteX2" fmla="*/ 1185102 w 3624734"/>
              <a:gd name="connsiteY2" fmla="*/ 350520 h 1335245"/>
              <a:gd name="connsiteX3" fmla="*/ 1771842 w 3624734"/>
              <a:gd name="connsiteY3" fmla="*/ 83820 h 1335245"/>
              <a:gd name="connsiteX4" fmla="*/ 2274762 w 3624734"/>
              <a:gd name="connsiteY4" fmla="*/ 0 h 1335245"/>
              <a:gd name="connsiteX5" fmla="*/ 2701482 w 3624734"/>
              <a:gd name="connsiteY5" fmla="*/ 83820 h 1335245"/>
              <a:gd name="connsiteX6" fmla="*/ 3074862 w 3624734"/>
              <a:gd name="connsiteY6" fmla="*/ 243840 h 1335245"/>
              <a:gd name="connsiteX7" fmla="*/ 3311082 w 3624734"/>
              <a:gd name="connsiteY7" fmla="*/ 411480 h 1335245"/>
              <a:gd name="connsiteX8" fmla="*/ 3402522 w 3624734"/>
              <a:gd name="connsiteY8" fmla="*/ 495300 h 1335245"/>
              <a:gd name="connsiteX9" fmla="*/ 171642 w 3624734"/>
              <a:gd name="connsiteY9" fmla="*/ 1325880 h 1335245"/>
              <a:gd name="connsiteX0" fmla="*/ 0 w 3453092"/>
              <a:gd name="connsiteY0" fmla="*/ 1325880 h 1325880"/>
              <a:gd name="connsiteX1" fmla="*/ 350520 w 3453092"/>
              <a:gd name="connsiteY1" fmla="*/ 906780 h 1325880"/>
              <a:gd name="connsiteX2" fmla="*/ 1013460 w 3453092"/>
              <a:gd name="connsiteY2" fmla="*/ 350520 h 1325880"/>
              <a:gd name="connsiteX3" fmla="*/ 1600200 w 3453092"/>
              <a:gd name="connsiteY3" fmla="*/ 83820 h 1325880"/>
              <a:gd name="connsiteX4" fmla="*/ 2103120 w 3453092"/>
              <a:gd name="connsiteY4" fmla="*/ 0 h 1325880"/>
              <a:gd name="connsiteX5" fmla="*/ 2529840 w 3453092"/>
              <a:gd name="connsiteY5" fmla="*/ 83820 h 1325880"/>
              <a:gd name="connsiteX6" fmla="*/ 2903220 w 3453092"/>
              <a:gd name="connsiteY6" fmla="*/ 243840 h 1325880"/>
              <a:gd name="connsiteX7" fmla="*/ 3139440 w 3453092"/>
              <a:gd name="connsiteY7" fmla="*/ 411480 h 1325880"/>
              <a:gd name="connsiteX8" fmla="*/ 3230880 w 3453092"/>
              <a:gd name="connsiteY8" fmla="*/ 495300 h 1325880"/>
              <a:gd name="connsiteX9" fmla="*/ 0 w 3453092"/>
              <a:gd name="connsiteY9" fmla="*/ 1325880 h 1325880"/>
              <a:gd name="connsiteX0" fmla="*/ 0 w 3453092"/>
              <a:gd name="connsiteY0" fmla="*/ 1325880 h 1325880"/>
              <a:gd name="connsiteX1" fmla="*/ 350520 w 3453092"/>
              <a:gd name="connsiteY1" fmla="*/ 906780 h 1325880"/>
              <a:gd name="connsiteX2" fmla="*/ 1013460 w 3453092"/>
              <a:gd name="connsiteY2" fmla="*/ 350520 h 1325880"/>
              <a:gd name="connsiteX3" fmla="*/ 1600200 w 3453092"/>
              <a:gd name="connsiteY3" fmla="*/ 83820 h 1325880"/>
              <a:gd name="connsiteX4" fmla="*/ 2103120 w 3453092"/>
              <a:gd name="connsiteY4" fmla="*/ 0 h 1325880"/>
              <a:gd name="connsiteX5" fmla="*/ 2529840 w 3453092"/>
              <a:gd name="connsiteY5" fmla="*/ 83820 h 1325880"/>
              <a:gd name="connsiteX6" fmla="*/ 2903220 w 3453092"/>
              <a:gd name="connsiteY6" fmla="*/ 243840 h 1325880"/>
              <a:gd name="connsiteX7" fmla="*/ 3139440 w 3453092"/>
              <a:gd name="connsiteY7" fmla="*/ 411480 h 1325880"/>
              <a:gd name="connsiteX8" fmla="*/ 3230880 w 3453092"/>
              <a:gd name="connsiteY8" fmla="*/ 495300 h 1325880"/>
              <a:gd name="connsiteX9" fmla="*/ 0 w 3453092"/>
              <a:gd name="connsiteY9" fmla="*/ 1325880 h 1325880"/>
              <a:gd name="connsiteX0" fmla="*/ 0 w 3453092"/>
              <a:gd name="connsiteY0" fmla="*/ 1325880 h 1325880"/>
              <a:gd name="connsiteX1" fmla="*/ 350520 w 3453092"/>
              <a:gd name="connsiteY1" fmla="*/ 906780 h 1325880"/>
              <a:gd name="connsiteX2" fmla="*/ 1013460 w 3453092"/>
              <a:gd name="connsiteY2" fmla="*/ 350520 h 1325880"/>
              <a:gd name="connsiteX3" fmla="*/ 1600200 w 3453092"/>
              <a:gd name="connsiteY3" fmla="*/ 83820 h 1325880"/>
              <a:gd name="connsiteX4" fmla="*/ 2103120 w 3453092"/>
              <a:gd name="connsiteY4" fmla="*/ 0 h 1325880"/>
              <a:gd name="connsiteX5" fmla="*/ 2529840 w 3453092"/>
              <a:gd name="connsiteY5" fmla="*/ 83820 h 1325880"/>
              <a:gd name="connsiteX6" fmla="*/ 2903220 w 3453092"/>
              <a:gd name="connsiteY6" fmla="*/ 243840 h 1325880"/>
              <a:gd name="connsiteX7" fmla="*/ 3139440 w 3453092"/>
              <a:gd name="connsiteY7" fmla="*/ 411480 h 1325880"/>
              <a:gd name="connsiteX8" fmla="*/ 3230880 w 3453092"/>
              <a:gd name="connsiteY8" fmla="*/ 495300 h 1325880"/>
              <a:gd name="connsiteX9" fmla="*/ 0 w 3453092"/>
              <a:gd name="connsiteY9" fmla="*/ 1325880 h 1325880"/>
              <a:gd name="connsiteX0" fmla="*/ 0 w 3230880"/>
              <a:gd name="connsiteY0" fmla="*/ 1325880 h 1325880"/>
              <a:gd name="connsiteX1" fmla="*/ 350520 w 3230880"/>
              <a:gd name="connsiteY1" fmla="*/ 906780 h 1325880"/>
              <a:gd name="connsiteX2" fmla="*/ 1013460 w 3230880"/>
              <a:gd name="connsiteY2" fmla="*/ 350520 h 1325880"/>
              <a:gd name="connsiteX3" fmla="*/ 1600200 w 3230880"/>
              <a:gd name="connsiteY3" fmla="*/ 83820 h 1325880"/>
              <a:gd name="connsiteX4" fmla="*/ 2103120 w 3230880"/>
              <a:gd name="connsiteY4" fmla="*/ 0 h 1325880"/>
              <a:gd name="connsiteX5" fmla="*/ 2529840 w 3230880"/>
              <a:gd name="connsiteY5" fmla="*/ 83820 h 1325880"/>
              <a:gd name="connsiteX6" fmla="*/ 2903220 w 3230880"/>
              <a:gd name="connsiteY6" fmla="*/ 243840 h 1325880"/>
              <a:gd name="connsiteX7" fmla="*/ 3139440 w 3230880"/>
              <a:gd name="connsiteY7" fmla="*/ 411480 h 1325880"/>
              <a:gd name="connsiteX8" fmla="*/ 3230880 w 3230880"/>
              <a:gd name="connsiteY8" fmla="*/ 495300 h 1325880"/>
              <a:gd name="connsiteX9" fmla="*/ 0 w 3230880"/>
              <a:gd name="connsiteY9" fmla="*/ 1325880 h 1325880"/>
              <a:gd name="connsiteX0" fmla="*/ 0 w 3240237"/>
              <a:gd name="connsiteY0" fmla="*/ 1325880 h 1325880"/>
              <a:gd name="connsiteX1" fmla="*/ 350520 w 3240237"/>
              <a:gd name="connsiteY1" fmla="*/ 906780 h 1325880"/>
              <a:gd name="connsiteX2" fmla="*/ 1013460 w 3240237"/>
              <a:gd name="connsiteY2" fmla="*/ 350520 h 1325880"/>
              <a:gd name="connsiteX3" fmla="*/ 1600200 w 3240237"/>
              <a:gd name="connsiteY3" fmla="*/ 83820 h 1325880"/>
              <a:gd name="connsiteX4" fmla="*/ 2103120 w 3240237"/>
              <a:gd name="connsiteY4" fmla="*/ 0 h 1325880"/>
              <a:gd name="connsiteX5" fmla="*/ 2529840 w 3240237"/>
              <a:gd name="connsiteY5" fmla="*/ 83820 h 1325880"/>
              <a:gd name="connsiteX6" fmla="*/ 2903220 w 3240237"/>
              <a:gd name="connsiteY6" fmla="*/ 243840 h 1325880"/>
              <a:gd name="connsiteX7" fmla="*/ 3139440 w 3240237"/>
              <a:gd name="connsiteY7" fmla="*/ 411480 h 1325880"/>
              <a:gd name="connsiteX8" fmla="*/ 3240237 w 3240237"/>
              <a:gd name="connsiteY8" fmla="*/ 250075 h 1325880"/>
              <a:gd name="connsiteX9" fmla="*/ 0 w 3240237"/>
              <a:gd name="connsiteY9" fmla="*/ 1325880 h 1325880"/>
              <a:gd name="connsiteX0" fmla="*/ 0 w 3240237"/>
              <a:gd name="connsiteY0" fmla="*/ 1325880 h 1325880"/>
              <a:gd name="connsiteX1" fmla="*/ 350520 w 3240237"/>
              <a:gd name="connsiteY1" fmla="*/ 906780 h 1325880"/>
              <a:gd name="connsiteX2" fmla="*/ 1013460 w 3240237"/>
              <a:gd name="connsiteY2" fmla="*/ 350520 h 1325880"/>
              <a:gd name="connsiteX3" fmla="*/ 1600200 w 3240237"/>
              <a:gd name="connsiteY3" fmla="*/ 83820 h 1325880"/>
              <a:gd name="connsiteX4" fmla="*/ 2103120 w 3240237"/>
              <a:gd name="connsiteY4" fmla="*/ 0 h 1325880"/>
              <a:gd name="connsiteX5" fmla="*/ 2529840 w 3240237"/>
              <a:gd name="connsiteY5" fmla="*/ 83820 h 1325880"/>
              <a:gd name="connsiteX6" fmla="*/ 2903220 w 3240237"/>
              <a:gd name="connsiteY6" fmla="*/ 76641 h 1325880"/>
              <a:gd name="connsiteX7" fmla="*/ 3139440 w 3240237"/>
              <a:gd name="connsiteY7" fmla="*/ 411480 h 1325880"/>
              <a:gd name="connsiteX8" fmla="*/ 3240237 w 3240237"/>
              <a:gd name="connsiteY8" fmla="*/ 250075 h 1325880"/>
              <a:gd name="connsiteX9" fmla="*/ 0 w 3240237"/>
              <a:gd name="connsiteY9" fmla="*/ 1325880 h 1325880"/>
              <a:gd name="connsiteX0" fmla="*/ 0 w 3240237"/>
              <a:gd name="connsiteY0" fmla="*/ 1389029 h 1389029"/>
              <a:gd name="connsiteX1" fmla="*/ 350520 w 3240237"/>
              <a:gd name="connsiteY1" fmla="*/ 969929 h 1389029"/>
              <a:gd name="connsiteX2" fmla="*/ 1013460 w 3240237"/>
              <a:gd name="connsiteY2" fmla="*/ 413669 h 1389029"/>
              <a:gd name="connsiteX3" fmla="*/ 1600200 w 3240237"/>
              <a:gd name="connsiteY3" fmla="*/ 146969 h 1389029"/>
              <a:gd name="connsiteX4" fmla="*/ 2103120 w 3240237"/>
              <a:gd name="connsiteY4" fmla="*/ 63149 h 1389029"/>
              <a:gd name="connsiteX5" fmla="*/ 2529840 w 3240237"/>
              <a:gd name="connsiteY5" fmla="*/ 2064 h 1389029"/>
              <a:gd name="connsiteX6" fmla="*/ 2903220 w 3240237"/>
              <a:gd name="connsiteY6" fmla="*/ 139790 h 1389029"/>
              <a:gd name="connsiteX7" fmla="*/ 3139440 w 3240237"/>
              <a:gd name="connsiteY7" fmla="*/ 474629 h 1389029"/>
              <a:gd name="connsiteX8" fmla="*/ 3240237 w 3240237"/>
              <a:gd name="connsiteY8" fmla="*/ 313224 h 1389029"/>
              <a:gd name="connsiteX9" fmla="*/ 0 w 3240237"/>
              <a:gd name="connsiteY9" fmla="*/ 1389029 h 1389029"/>
              <a:gd name="connsiteX0" fmla="*/ 0 w 3408362"/>
              <a:gd name="connsiteY0" fmla="*/ 1389029 h 1389029"/>
              <a:gd name="connsiteX1" fmla="*/ 350520 w 3408362"/>
              <a:gd name="connsiteY1" fmla="*/ 969929 h 1389029"/>
              <a:gd name="connsiteX2" fmla="*/ 1013460 w 3408362"/>
              <a:gd name="connsiteY2" fmla="*/ 413669 h 1389029"/>
              <a:gd name="connsiteX3" fmla="*/ 1600200 w 3408362"/>
              <a:gd name="connsiteY3" fmla="*/ 146969 h 1389029"/>
              <a:gd name="connsiteX4" fmla="*/ 2103120 w 3408362"/>
              <a:gd name="connsiteY4" fmla="*/ 63149 h 1389029"/>
              <a:gd name="connsiteX5" fmla="*/ 2529840 w 3408362"/>
              <a:gd name="connsiteY5" fmla="*/ 2064 h 1389029"/>
              <a:gd name="connsiteX6" fmla="*/ 2903220 w 3408362"/>
              <a:gd name="connsiteY6" fmla="*/ 139790 h 1389029"/>
              <a:gd name="connsiteX7" fmla="*/ 3240237 w 3408362"/>
              <a:gd name="connsiteY7" fmla="*/ 313224 h 1389029"/>
              <a:gd name="connsiteX8" fmla="*/ 0 w 3408362"/>
              <a:gd name="connsiteY8" fmla="*/ 1389029 h 1389029"/>
              <a:gd name="connsiteX0" fmla="*/ 0 w 3408362"/>
              <a:gd name="connsiteY0" fmla="*/ 1357345 h 1357345"/>
              <a:gd name="connsiteX1" fmla="*/ 350520 w 3408362"/>
              <a:gd name="connsiteY1" fmla="*/ 938245 h 1357345"/>
              <a:gd name="connsiteX2" fmla="*/ 1013460 w 3408362"/>
              <a:gd name="connsiteY2" fmla="*/ 381985 h 1357345"/>
              <a:gd name="connsiteX3" fmla="*/ 1600200 w 3408362"/>
              <a:gd name="connsiteY3" fmla="*/ 115285 h 1357345"/>
              <a:gd name="connsiteX4" fmla="*/ 2103120 w 3408362"/>
              <a:gd name="connsiteY4" fmla="*/ 31465 h 1357345"/>
              <a:gd name="connsiteX5" fmla="*/ 2529840 w 3408362"/>
              <a:gd name="connsiteY5" fmla="*/ 3820 h 1357345"/>
              <a:gd name="connsiteX6" fmla="*/ 2903220 w 3408362"/>
              <a:gd name="connsiteY6" fmla="*/ 108106 h 1357345"/>
              <a:gd name="connsiteX7" fmla="*/ 3240237 w 3408362"/>
              <a:gd name="connsiteY7" fmla="*/ 281540 h 1357345"/>
              <a:gd name="connsiteX8" fmla="*/ 0 w 3408362"/>
              <a:gd name="connsiteY8" fmla="*/ 1357345 h 1357345"/>
              <a:gd name="connsiteX0" fmla="*/ 0 w 3240237"/>
              <a:gd name="connsiteY0" fmla="*/ 1357343 h 1357343"/>
              <a:gd name="connsiteX1" fmla="*/ 350520 w 3240237"/>
              <a:gd name="connsiteY1" fmla="*/ 938243 h 1357343"/>
              <a:gd name="connsiteX2" fmla="*/ 1013460 w 3240237"/>
              <a:gd name="connsiteY2" fmla="*/ 381983 h 1357343"/>
              <a:gd name="connsiteX3" fmla="*/ 1600200 w 3240237"/>
              <a:gd name="connsiteY3" fmla="*/ 115283 h 1357343"/>
              <a:gd name="connsiteX4" fmla="*/ 2103120 w 3240237"/>
              <a:gd name="connsiteY4" fmla="*/ 31463 h 1357343"/>
              <a:gd name="connsiteX5" fmla="*/ 2529840 w 3240237"/>
              <a:gd name="connsiteY5" fmla="*/ 3818 h 1357343"/>
              <a:gd name="connsiteX6" fmla="*/ 2903220 w 3240237"/>
              <a:gd name="connsiteY6" fmla="*/ 108104 h 1357343"/>
              <a:gd name="connsiteX7" fmla="*/ 3240237 w 3240237"/>
              <a:gd name="connsiteY7" fmla="*/ 281538 h 1357343"/>
              <a:gd name="connsiteX8" fmla="*/ 0 w 3240237"/>
              <a:gd name="connsiteY8" fmla="*/ 1357343 h 1357343"/>
              <a:gd name="connsiteX0" fmla="*/ 0 w 3006307"/>
              <a:gd name="connsiteY0" fmla="*/ 1330532 h 1330532"/>
              <a:gd name="connsiteX1" fmla="*/ 116590 w 3006307"/>
              <a:gd name="connsiteY1" fmla="*/ 938243 h 1330532"/>
              <a:gd name="connsiteX2" fmla="*/ 779530 w 3006307"/>
              <a:gd name="connsiteY2" fmla="*/ 381983 h 1330532"/>
              <a:gd name="connsiteX3" fmla="*/ 1366270 w 3006307"/>
              <a:gd name="connsiteY3" fmla="*/ 115283 h 1330532"/>
              <a:gd name="connsiteX4" fmla="*/ 1869190 w 3006307"/>
              <a:gd name="connsiteY4" fmla="*/ 31463 h 1330532"/>
              <a:gd name="connsiteX5" fmla="*/ 2295910 w 3006307"/>
              <a:gd name="connsiteY5" fmla="*/ 3818 h 1330532"/>
              <a:gd name="connsiteX6" fmla="*/ 2669290 w 3006307"/>
              <a:gd name="connsiteY6" fmla="*/ 108104 h 1330532"/>
              <a:gd name="connsiteX7" fmla="*/ 3006307 w 3006307"/>
              <a:gd name="connsiteY7" fmla="*/ 281538 h 1330532"/>
              <a:gd name="connsiteX8" fmla="*/ 0 w 3006307"/>
              <a:gd name="connsiteY8" fmla="*/ 1330532 h 1330532"/>
              <a:gd name="connsiteX0" fmla="*/ 0 w 3006307"/>
              <a:gd name="connsiteY0" fmla="*/ 1330532 h 1330532"/>
              <a:gd name="connsiteX1" fmla="*/ 378591 w 3006307"/>
              <a:gd name="connsiteY1" fmla="*/ 857809 h 1330532"/>
              <a:gd name="connsiteX2" fmla="*/ 779530 w 3006307"/>
              <a:gd name="connsiteY2" fmla="*/ 381983 h 1330532"/>
              <a:gd name="connsiteX3" fmla="*/ 1366270 w 3006307"/>
              <a:gd name="connsiteY3" fmla="*/ 115283 h 1330532"/>
              <a:gd name="connsiteX4" fmla="*/ 1869190 w 3006307"/>
              <a:gd name="connsiteY4" fmla="*/ 31463 h 1330532"/>
              <a:gd name="connsiteX5" fmla="*/ 2295910 w 3006307"/>
              <a:gd name="connsiteY5" fmla="*/ 3818 h 1330532"/>
              <a:gd name="connsiteX6" fmla="*/ 2669290 w 3006307"/>
              <a:gd name="connsiteY6" fmla="*/ 108104 h 1330532"/>
              <a:gd name="connsiteX7" fmla="*/ 3006307 w 3006307"/>
              <a:gd name="connsiteY7" fmla="*/ 281538 h 1330532"/>
              <a:gd name="connsiteX8" fmla="*/ 0 w 3006307"/>
              <a:gd name="connsiteY8" fmla="*/ 1330532 h 1330532"/>
              <a:gd name="connsiteX0" fmla="*/ 0 w 3006307"/>
              <a:gd name="connsiteY0" fmla="*/ 1330532 h 1330532"/>
              <a:gd name="connsiteX1" fmla="*/ 378591 w 3006307"/>
              <a:gd name="connsiteY1" fmla="*/ 857809 h 1330532"/>
              <a:gd name="connsiteX2" fmla="*/ 1004103 w 3006307"/>
              <a:gd name="connsiteY2" fmla="*/ 355172 h 1330532"/>
              <a:gd name="connsiteX3" fmla="*/ 1366270 w 3006307"/>
              <a:gd name="connsiteY3" fmla="*/ 115283 h 1330532"/>
              <a:gd name="connsiteX4" fmla="*/ 1869190 w 3006307"/>
              <a:gd name="connsiteY4" fmla="*/ 31463 h 1330532"/>
              <a:gd name="connsiteX5" fmla="*/ 2295910 w 3006307"/>
              <a:gd name="connsiteY5" fmla="*/ 3818 h 1330532"/>
              <a:gd name="connsiteX6" fmla="*/ 2669290 w 3006307"/>
              <a:gd name="connsiteY6" fmla="*/ 108104 h 1330532"/>
              <a:gd name="connsiteX7" fmla="*/ 3006307 w 3006307"/>
              <a:gd name="connsiteY7" fmla="*/ 281538 h 1330532"/>
              <a:gd name="connsiteX8" fmla="*/ 0 w 3006307"/>
              <a:gd name="connsiteY8" fmla="*/ 1330532 h 1330532"/>
              <a:gd name="connsiteX0" fmla="*/ 0 w 3006307"/>
              <a:gd name="connsiteY0" fmla="*/ 1331043 h 1331043"/>
              <a:gd name="connsiteX1" fmla="*/ 378591 w 3006307"/>
              <a:gd name="connsiteY1" fmla="*/ 858320 h 1331043"/>
              <a:gd name="connsiteX2" fmla="*/ 1004103 w 3006307"/>
              <a:gd name="connsiteY2" fmla="*/ 355683 h 1331043"/>
              <a:gd name="connsiteX3" fmla="*/ 1469199 w 3006307"/>
              <a:gd name="connsiteY3" fmla="*/ 142605 h 1331043"/>
              <a:gd name="connsiteX4" fmla="*/ 1869190 w 3006307"/>
              <a:gd name="connsiteY4" fmla="*/ 31974 h 1331043"/>
              <a:gd name="connsiteX5" fmla="*/ 2295910 w 3006307"/>
              <a:gd name="connsiteY5" fmla="*/ 4329 h 1331043"/>
              <a:gd name="connsiteX6" fmla="*/ 2669290 w 3006307"/>
              <a:gd name="connsiteY6" fmla="*/ 108615 h 1331043"/>
              <a:gd name="connsiteX7" fmla="*/ 3006307 w 3006307"/>
              <a:gd name="connsiteY7" fmla="*/ 282049 h 1331043"/>
              <a:gd name="connsiteX8" fmla="*/ 0 w 3006307"/>
              <a:gd name="connsiteY8" fmla="*/ 1331043 h 1331043"/>
              <a:gd name="connsiteX0" fmla="*/ 0 w 2800448"/>
              <a:gd name="connsiteY0" fmla="*/ 1331043 h 1331043"/>
              <a:gd name="connsiteX1" fmla="*/ 378591 w 2800448"/>
              <a:gd name="connsiteY1" fmla="*/ 858320 h 1331043"/>
              <a:gd name="connsiteX2" fmla="*/ 1004103 w 2800448"/>
              <a:gd name="connsiteY2" fmla="*/ 355683 h 1331043"/>
              <a:gd name="connsiteX3" fmla="*/ 1469199 w 2800448"/>
              <a:gd name="connsiteY3" fmla="*/ 142605 h 1331043"/>
              <a:gd name="connsiteX4" fmla="*/ 1869190 w 2800448"/>
              <a:gd name="connsiteY4" fmla="*/ 31974 h 1331043"/>
              <a:gd name="connsiteX5" fmla="*/ 2295910 w 2800448"/>
              <a:gd name="connsiteY5" fmla="*/ 4329 h 1331043"/>
              <a:gd name="connsiteX6" fmla="*/ 2669290 w 2800448"/>
              <a:gd name="connsiteY6" fmla="*/ 108615 h 1331043"/>
              <a:gd name="connsiteX7" fmla="*/ 2800448 w 2800448"/>
              <a:gd name="connsiteY7" fmla="*/ 228428 h 1331043"/>
              <a:gd name="connsiteX8" fmla="*/ 0 w 2800448"/>
              <a:gd name="connsiteY8" fmla="*/ 1331043 h 1331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0448" h="1331043">
                <a:moveTo>
                  <a:pt x="0" y="1331043"/>
                </a:moveTo>
                <a:cubicBezTo>
                  <a:pt x="259080" y="972903"/>
                  <a:pt x="211240" y="1020880"/>
                  <a:pt x="378591" y="858320"/>
                </a:cubicBezTo>
                <a:cubicBezTo>
                  <a:pt x="545942" y="695760"/>
                  <a:pt x="822335" y="474969"/>
                  <a:pt x="1004103" y="355683"/>
                </a:cubicBezTo>
                <a:cubicBezTo>
                  <a:pt x="1185871" y="236397"/>
                  <a:pt x="1325018" y="196557"/>
                  <a:pt x="1469199" y="142605"/>
                </a:cubicBezTo>
                <a:cubicBezTo>
                  <a:pt x="1613380" y="88654"/>
                  <a:pt x="1731405" y="55020"/>
                  <a:pt x="1869190" y="31974"/>
                </a:cubicBezTo>
                <a:cubicBezTo>
                  <a:pt x="2006975" y="8928"/>
                  <a:pt x="2162560" y="-8444"/>
                  <a:pt x="2295910" y="4329"/>
                </a:cubicBezTo>
                <a:cubicBezTo>
                  <a:pt x="2429260" y="17103"/>
                  <a:pt x="2585200" y="71265"/>
                  <a:pt x="2669290" y="108615"/>
                </a:cubicBezTo>
                <a:cubicBezTo>
                  <a:pt x="2753380" y="145965"/>
                  <a:pt x="2451526" y="20222"/>
                  <a:pt x="2800448" y="228428"/>
                </a:cubicBezTo>
                <a:cubicBezTo>
                  <a:pt x="2275938" y="380828"/>
                  <a:pt x="495300" y="1224363"/>
                  <a:pt x="0" y="1331043"/>
                </a:cubicBezTo>
                <a:close/>
              </a:path>
            </a:pathLst>
          </a:cu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E180A1-2122-46EF-829C-7C08797726EC}"/>
              </a:ext>
            </a:extLst>
          </p:cNvPr>
          <p:cNvCxnSpPr>
            <a:cxnSpLocks/>
          </p:cNvCxnSpPr>
          <p:nvPr/>
        </p:nvCxnSpPr>
        <p:spPr>
          <a:xfrm flipV="1">
            <a:off x="6854412" y="2651504"/>
            <a:ext cx="3687584" cy="1030958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20">
            <a:extLst>
              <a:ext uri="{FF2B5EF4-FFF2-40B4-BE49-F238E27FC236}">
                <a16:creationId xmlns:a16="http://schemas.microsoft.com/office/drawing/2014/main" id="{33746CE6-0BBF-453B-ACA8-67ABB0EF32E3}"/>
              </a:ext>
            </a:extLst>
          </p:cNvPr>
          <p:cNvSpPr/>
          <p:nvPr/>
        </p:nvSpPr>
        <p:spPr>
          <a:xfrm>
            <a:off x="6805374" y="2827619"/>
            <a:ext cx="3736622" cy="1601370"/>
          </a:xfrm>
          <a:custGeom>
            <a:avLst/>
            <a:gdLst>
              <a:gd name="connsiteX0" fmla="*/ 0 w 3793067"/>
              <a:gd name="connsiteY0" fmla="*/ 1881366 h 1881366"/>
              <a:gd name="connsiteX1" fmla="*/ 564444 w 3793067"/>
              <a:gd name="connsiteY1" fmla="*/ 1181455 h 1881366"/>
              <a:gd name="connsiteX2" fmla="*/ 1490133 w 3793067"/>
              <a:gd name="connsiteY2" fmla="*/ 470255 h 1881366"/>
              <a:gd name="connsiteX3" fmla="*/ 2652889 w 3793067"/>
              <a:gd name="connsiteY3" fmla="*/ 41278 h 1881366"/>
              <a:gd name="connsiteX4" fmla="*/ 3793067 w 3793067"/>
              <a:gd name="connsiteY4" fmla="*/ 41278 h 1881366"/>
              <a:gd name="connsiteX0" fmla="*/ 0 w 3793067"/>
              <a:gd name="connsiteY0" fmla="*/ 1843762 h 1843762"/>
              <a:gd name="connsiteX1" fmla="*/ 564444 w 3793067"/>
              <a:gd name="connsiteY1" fmla="*/ 1143851 h 1843762"/>
              <a:gd name="connsiteX2" fmla="*/ 1490133 w 3793067"/>
              <a:gd name="connsiteY2" fmla="*/ 432651 h 1843762"/>
              <a:gd name="connsiteX3" fmla="*/ 2596444 w 3793067"/>
              <a:gd name="connsiteY3" fmla="*/ 274608 h 1843762"/>
              <a:gd name="connsiteX4" fmla="*/ 3793067 w 3793067"/>
              <a:gd name="connsiteY4" fmla="*/ 3674 h 1843762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6622" h="1601370">
                <a:moveTo>
                  <a:pt x="0" y="1601370"/>
                </a:moveTo>
                <a:cubicBezTo>
                  <a:pt x="158044" y="1369007"/>
                  <a:pt x="316088" y="1136644"/>
                  <a:pt x="564444" y="901459"/>
                </a:cubicBezTo>
                <a:cubicBezTo>
                  <a:pt x="812800" y="666274"/>
                  <a:pt x="1151466" y="335133"/>
                  <a:pt x="1490133" y="190259"/>
                </a:cubicBezTo>
                <a:cubicBezTo>
                  <a:pt x="1828800" y="45385"/>
                  <a:pt x="2222029" y="-54332"/>
                  <a:pt x="2596444" y="32216"/>
                </a:cubicBezTo>
                <a:cubicBezTo>
                  <a:pt x="2970859" y="118764"/>
                  <a:pt x="3358444" y="369001"/>
                  <a:pt x="3736622" y="7095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307EB5F-8DDA-4FEF-BD6F-321531814B6A}"/>
                  </a:ext>
                </a:extLst>
              </p:cNvPr>
              <p:cNvSpPr/>
              <p:nvPr/>
            </p:nvSpPr>
            <p:spPr>
              <a:xfrm>
                <a:off x="7958737" y="3625487"/>
                <a:ext cx="13680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Error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307EB5F-8DDA-4FEF-BD6F-321531814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737" y="3625487"/>
                <a:ext cx="1368067" cy="461665"/>
              </a:xfrm>
              <a:prstGeom prst="rect">
                <a:avLst/>
              </a:prstGeom>
              <a:blipFill>
                <a:blip r:embed="rId14"/>
                <a:stretch>
                  <a:fillRect l="-7143" t="-10667" r="-446" b="-30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5B5B6A-704F-4F9E-8F4E-9BA3FD5DD849}"/>
                  </a:ext>
                </a:extLst>
              </p:cNvPr>
              <p:cNvSpPr/>
              <p:nvPr/>
            </p:nvSpPr>
            <p:spPr>
              <a:xfrm>
                <a:off x="9987744" y="2097474"/>
                <a:ext cx="15601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5B5B6A-704F-4F9E-8F4E-9BA3FD5DD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744" y="2097474"/>
                <a:ext cx="1560107" cy="461665"/>
              </a:xfrm>
              <a:prstGeom prst="rect">
                <a:avLst/>
              </a:prstGeom>
              <a:blipFill>
                <a:blip r:embed="rId15"/>
                <a:stretch>
                  <a:fillRect r="-781"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65AC5CB1-B188-4AF0-A9F6-7FB0C3DB2D05}"/>
              </a:ext>
            </a:extLst>
          </p:cNvPr>
          <p:cNvGrpSpPr/>
          <p:nvPr/>
        </p:nvGrpSpPr>
        <p:grpSpPr>
          <a:xfrm>
            <a:off x="9296400" y="2774525"/>
            <a:ext cx="549574" cy="3526225"/>
            <a:chOff x="9296400" y="2774525"/>
            <a:chExt cx="549574" cy="3526225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6FBC1D-3BCD-4268-884B-3EDC7111E71E}"/>
                </a:ext>
              </a:extLst>
            </p:cNvPr>
            <p:cNvCxnSpPr>
              <a:cxnSpLocks/>
            </p:cNvCxnSpPr>
            <p:nvPr/>
          </p:nvCxnSpPr>
          <p:spPr>
            <a:xfrm>
              <a:off x="9577319" y="2774525"/>
              <a:ext cx="0" cy="3169075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1DF6AAE-CD29-48D9-8EEB-75AC75B98762}"/>
                </a:ext>
              </a:extLst>
            </p:cNvPr>
            <p:cNvSpPr/>
            <p:nvPr/>
          </p:nvSpPr>
          <p:spPr>
            <a:xfrm>
              <a:off x="9526668" y="2863338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3754889-3283-487F-B8C9-A05BD997B256}"/>
                    </a:ext>
                  </a:extLst>
                </p:cNvPr>
                <p:cNvSpPr/>
                <p:nvPr/>
              </p:nvSpPr>
              <p:spPr>
                <a:xfrm>
                  <a:off x="9296400" y="5839085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3754889-3283-487F-B8C9-A05BD997B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400" y="5839085"/>
                  <a:ext cx="54957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2CB48B-0F6F-4FC8-84CB-545074F4B88D}"/>
              </a:ext>
            </a:extLst>
          </p:cNvPr>
          <p:cNvGrpSpPr/>
          <p:nvPr/>
        </p:nvGrpSpPr>
        <p:grpSpPr>
          <a:xfrm>
            <a:off x="7467600" y="3257421"/>
            <a:ext cx="564834" cy="3043329"/>
            <a:chOff x="7467600" y="3257421"/>
            <a:chExt cx="564834" cy="3043329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FCB27C2-296B-4244-9EE9-FAB701BBDC4A}"/>
                </a:ext>
              </a:extLst>
            </p:cNvPr>
            <p:cNvCxnSpPr>
              <a:cxnSpLocks/>
            </p:cNvCxnSpPr>
            <p:nvPr/>
          </p:nvCxnSpPr>
          <p:spPr>
            <a:xfrm>
              <a:off x="7657953" y="3257421"/>
              <a:ext cx="0" cy="2686179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BE65E33-2C55-49B4-A152-A89852EB2719}"/>
                </a:ext>
              </a:extLst>
            </p:cNvPr>
            <p:cNvSpPr/>
            <p:nvPr/>
          </p:nvSpPr>
          <p:spPr>
            <a:xfrm>
              <a:off x="7602958" y="3406691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DD75FB-15C6-4A90-9FEC-8E99C3C46F67}"/>
                    </a:ext>
                  </a:extLst>
                </p:cNvPr>
                <p:cNvSpPr/>
                <p:nvPr/>
              </p:nvSpPr>
              <p:spPr>
                <a:xfrm>
                  <a:off x="7467600" y="5839085"/>
                  <a:ext cx="5648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DD75FB-15C6-4A90-9FEC-8E99C3C46F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5839085"/>
                  <a:ext cx="564834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73B1CF7-CB3B-463B-9A40-F00D13BABADB}"/>
              </a:ext>
            </a:extLst>
          </p:cNvPr>
          <p:cNvSpPr/>
          <p:nvPr/>
        </p:nvSpPr>
        <p:spPr>
          <a:xfrm>
            <a:off x="7029061" y="3459479"/>
            <a:ext cx="632849" cy="670560"/>
          </a:xfrm>
          <a:custGeom>
            <a:avLst/>
            <a:gdLst>
              <a:gd name="connsiteX0" fmla="*/ 540908 w 545261"/>
              <a:gd name="connsiteY0" fmla="*/ 7196 h 565720"/>
              <a:gd name="connsiteX1" fmla="*/ 274208 w 545261"/>
              <a:gd name="connsiteY1" fmla="*/ 281516 h 565720"/>
              <a:gd name="connsiteX2" fmla="*/ 45608 w 545261"/>
              <a:gd name="connsiteY2" fmla="*/ 563456 h 565720"/>
              <a:gd name="connsiteX3" fmla="*/ 45608 w 545261"/>
              <a:gd name="connsiteY3" fmla="*/ 121496 h 565720"/>
              <a:gd name="connsiteX4" fmla="*/ 540908 w 545261"/>
              <a:gd name="connsiteY4" fmla="*/ 7196 h 565720"/>
              <a:gd name="connsiteX0" fmla="*/ 540908 w 545261"/>
              <a:gd name="connsiteY0" fmla="*/ 7196 h 565720"/>
              <a:gd name="connsiteX1" fmla="*/ 274208 w 545261"/>
              <a:gd name="connsiteY1" fmla="*/ 281516 h 565720"/>
              <a:gd name="connsiteX2" fmla="*/ 45608 w 545261"/>
              <a:gd name="connsiteY2" fmla="*/ 563456 h 565720"/>
              <a:gd name="connsiteX3" fmla="*/ 45608 w 545261"/>
              <a:gd name="connsiteY3" fmla="*/ 121496 h 565720"/>
              <a:gd name="connsiteX4" fmla="*/ 540908 w 545261"/>
              <a:gd name="connsiteY4" fmla="*/ 7196 h 565720"/>
              <a:gd name="connsiteX0" fmla="*/ 540908 w 545261"/>
              <a:gd name="connsiteY0" fmla="*/ 10605 h 569129"/>
              <a:gd name="connsiteX1" fmla="*/ 274208 w 545261"/>
              <a:gd name="connsiteY1" fmla="*/ 284925 h 569129"/>
              <a:gd name="connsiteX2" fmla="*/ 45608 w 545261"/>
              <a:gd name="connsiteY2" fmla="*/ 566865 h 569129"/>
              <a:gd name="connsiteX3" fmla="*/ 45608 w 545261"/>
              <a:gd name="connsiteY3" fmla="*/ 124905 h 569129"/>
              <a:gd name="connsiteX4" fmla="*/ 540908 w 545261"/>
              <a:gd name="connsiteY4" fmla="*/ 10605 h 569129"/>
              <a:gd name="connsiteX0" fmla="*/ 513113 w 517466"/>
              <a:gd name="connsiteY0" fmla="*/ 10605 h 569129"/>
              <a:gd name="connsiteX1" fmla="*/ 246413 w 517466"/>
              <a:gd name="connsiteY1" fmla="*/ 284925 h 569129"/>
              <a:gd name="connsiteX2" fmla="*/ 17813 w 517466"/>
              <a:gd name="connsiteY2" fmla="*/ 566865 h 569129"/>
              <a:gd name="connsiteX3" fmla="*/ 17813 w 517466"/>
              <a:gd name="connsiteY3" fmla="*/ 124905 h 569129"/>
              <a:gd name="connsiteX4" fmla="*/ 513113 w 517466"/>
              <a:gd name="connsiteY4" fmla="*/ 10605 h 569129"/>
              <a:gd name="connsiteX0" fmla="*/ 513113 w 517466"/>
              <a:gd name="connsiteY0" fmla="*/ 10605 h 569129"/>
              <a:gd name="connsiteX1" fmla="*/ 246413 w 517466"/>
              <a:gd name="connsiteY1" fmla="*/ 284925 h 569129"/>
              <a:gd name="connsiteX2" fmla="*/ 17813 w 517466"/>
              <a:gd name="connsiteY2" fmla="*/ 566865 h 569129"/>
              <a:gd name="connsiteX3" fmla="*/ 17813 w 517466"/>
              <a:gd name="connsiteY3" fmla="*/ 124905 h 569129"/>
              <a:gd name="connsiteX4" fmla="*/ 513113 w 517466"/>
              <a:gd name="connsiteY4" fmla="*/ 10605 h 569129"/>
              <a:gd name="connsiteX0" fmla="*/ 499499 w 503852"/>
              <a:gd name="connsiteY0" fmla="*/ 10605 h 569129"/>
              <a:gd name="connsiteX1" fmla="*/ 232799 w 503852"/>
              <a:gd name="connsiteY1" fmla="*/ 284925 h 569129"/>
              <a:gd name="connsiteX2" fmla="*/ 4199 w 503852"/>
              <a:gd name="connsiteY2" fmla="*/ 566865 h 569129"/>
              <a:gd name="connsiteX3" fmla="*/ 4199 w 503852"/>
              <a:gd name="connsiteY3" fmla="*/ 124905 h 569129"/>
              <a:gd name="connsiteX4" fmla="*/ 499499 w 503852"/>
              <a:gd name="connsiteY4" fmla="*/ 10605 h 569129"/>
              <a:gd name="connsiteX0" fmla="*/ 499499 w 503852"/>
              <a:gd name="connsiteY0" fmla="*/ 10605 h 566865"/>
              <a:gd name="connsiteX1" fmla="*/ 232799 w 503852"/>
              <a:gd name="connsiteY1" fmla="*/ 284925 h 566865"/>
              <a:gd name="connsiteX2" fmla="*/ 4199 w 503852"/>
              <a:gd name="connsiteY2" fmla="*/ 566865 h 566865"/>
              <a:gd name="connsiteX3" fmla="*/ 4199 w 503852"/>
              <a:gd name="connsiteY3" fmla="*/ 124905 h 566865"/>
              <a:gd name="connsiteX4" fmla="*/ 499499 w 503852"/>
              <a:gd name="connsiteY4" fmla="*/ 10605 h 566865"/>
              <a:gd name="connsiteX0" fmla="*/ 499499 w 503852"/>
              <a:gd name="connsiteY0" fmla="*/ 10605 h 566865"/>
              <a:gd name="connsiteX1" fmla="*/ 232799 w 503852"/>
              <a:gd name="connsiteY1" fmla="*/ 284925 h 566865"/>
              <a:gd name="connsiteX2" fmla="*/ 4199 w 503852"/>
              <a:gd name="connsiteY2" fmla="*/ 566865 h 566865"/>
              <a:gd name="connsiteX3" fmla="*/ 4199 w 503852"/>
              <a:gd name="connsiteY3" fmla="*/ 124905 h 566865"/>
              <a:gd name="connsiteX4" fmla="*/ 499499 w 503852"/>
              <a:gd name="connsiteY4" fmla="*/ 10605 h 566865"/>
              <a:gd name="connsiteX0" fmla="*/ 499499 w 503852"/>
              <a:gd name="connsiteY0" fmla="*/ 0 h 556260"/>
              <a:gd name="connsiteX1" fmla="*/ 232799 w 503852"/>
              <a:gd name="connsiteY1" fmla="*/ 274320 h 556260"/>
              <a:gd name="connsiteX2" fmla="*/ 4199 w 503852"/>
              <a:gd name="connsiteY2" fmla="*/ 556260 h 556260"/>
              <a:gd name="connsiteX3" fmla="*/ 4199 w 503852"/>
              <a:gd name="connsiteY3" fmla="*/ 114300 h 556260"/>
              <a:gd name="connsiteX4" fmla="*/ 499499 w 503852"/>
              <a:gd name="connsiteY4" fmla="*/ 0 h 556260"/>
              <a:gd name="connsiteX0" fmla="*/ 499499 w 499499"/>
              <a:gd name="connsiteY0" fmla="*/ 0 h 556260"/>
              <a:gd name="connsiteX1" fmla="*/ 232799 w 499499"/>
              <a:gd name="connsiteY1" fmla="*/ 274320 h 556260"/>
              <a:gd name="connsiteX2" fmla="*/ 4199 w 499499"/>
              <a:gd name="connsiteY2" fmla="*/ 556260 h 556260"/>
              <a:gd name="connsiteX3" fmla="*/ 4199 w 499499"/>
              <a:gd name="connsiteY3" fmla="*/ 114300 h 556260"/>
              <a:gd name="connsiteX4" fmla="*/ 499499 w 499499"/>
              <a:gd name="connsiteY4" fmla="*/ 0 h 556260"/>
              <a:gd name="connsiteX0" fmla="*/ 499499 w 499499"/>
              <a:gd name="connsiteY0" fmla="*/ 4895 h 561155"/>
              <a:gd name="connsiteX1" fmla="*/ 232799 w 499499"/>
              <a:gd name="connsiteY1" fmla="*/ 279215 h 561155"/>
              <a:gd name="connsiteX2" fmla="*/ 4199 w 499499"/>
              <a:gd name="connsiteY2" fmla="*/ 561155 h 561155"/>
              <a:gd name="connsiteX3" fmla="*/ 4199 w 499499"/>
              <a:gd name="connsiteY3" fmla="*/ 68395 h 561155"/>
              <a:gd name="connsiteX4" fmla="*/ 499499 w 499499"/>
              <a:gd name="connsiteY4" fmla="*/ 4895 h 561155"/>
              <a:gd name="connsiteX0" fmla="*/ 632849 w 632849"/>
              <a:gd name="connsiteY0" fmla="*/ 0 h 670560"/>
              <a:gd name="connsiteX1" fmla="*/ 232799 w 632849"/>
              <a:gd name="connsiteY1" fmla="*/ 388620 h 670560"/>
              <a:gd name="connsiteX2" fmla="*/ 4199 w 632849"/>
              <a:gd name="connsiteY2" fmla="*/ 670560 h 670560"/>
              <a:gd name="connsiteX3" fmla="*/ 4199 w 632849"/>
              <a:gd name="connsiteY3" fmla="*/ 177800 h 670560"/>
              <a:gd name="connsiteX4" fmla="*/ 632849 w 632849"/>
              <a:gd name="connsiteY4" fmla="*/ 0 h 670560"/>
              <a:gd name="connsiteX0" fmla="*/ 632849 w 632849"/>
              <a:gd name="connsiteY0" fmla="*/ 0 h 670560"/>
              <a:gd name="connsiteX1" fmla="*/ 232799 w 632849"/>
              <a:gd name="connsiteY1" fmla="*/ 388620 h 670560"/>
              <a:gd name="connsiteX2" fmla="*/ 4199 w 632849"/>
              <a:gd name="connsiteY2" fmla="*/ 670560 h 670560"/>
              <a:gd name="connsiteX3" fmla="*/ 4199 w 632849"/>
              <a:gd name="connsiteY3" fmla="*/ 177800 h 670560"/>
              <a:gd name="connsiteX4" fmla="*/ 632849 w 632849"/>
              <a:gd name="connsiteY4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849" h="670560">
                <a:moveTo>
                  <a:pt x="632849" y="0"/>
                </a:moveTo>
                <a:cubicBezTo>
                  <a:pt x="450287" y="183833"/>
                  <a:pt x="337574" y="276860"/>
                  <a:pt x="232799" y="388620"/>
                </a:cubicBezTo>
                <a:cubicBezTo>
                  <a:pt x="128024" y="500380"/>
                  <a:pt x="142311" y="523398"/>
                  <a:pt x="4199" y="670560"/>
                </a:cubicBezTo>
                <a:cubicBezTo>
                  <a:pt x="-2945" y="422434"/>
                  <a:pt x="389" y="533558"/>
                  <a:pt x="4199" y="177800"/>
                </a:cubicBezTo>
                <a:cubicBezTo>
                  <a:pt x="489022" y="55404"/>
                  <a:pt x="461399" y="25717"/>
                  <a:pt x="632849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C1DBF20-7612-4FD4-8223-35A8A973FAE7}"/>
              </a:ext>
            </a:extLst>
          </p:cNvPr>
          <p:cNvSpPr/>
          <p:nvPr/>
        </p:nvSpPr>
        <p:spPr>
          <a:xfrm>
            <a:off x="9572777" y="2750455"/>
            <a:ext cx="657225" cy="521970"/>
          </a:xfrm>
          <a:custGeom>
            <a:avLst/>
            <a:gdLst>
              <a:gd name="connsiteX0" fmla="*/ 540908 w 545261"/>
              <a:gd name="connsiteY0" fmla="*/ 7196 h 565720"/>
              <a:gd name="connsiteX1" fmla="*/ 274208 w 545261"/>
              <a:gd name="connsiteY1" fmla="*/ 281516 h 565720"/>
              <a:gd name="connsiteX2" fmla="*/ 45608 w 545261"/>
              <a:gd name="connsiteY2" fmla="*/ 563456 h 565720"/>
              <a:gd name="connsiteX3" fmla="*/ 45608 w 545261"/>
              <a:gd name="connsiteY3" fmla="*/ 121496 h 565720"/>
              <a:gd name="connsiteX4" fmla="*/ 540908 w 545261"/>
              <a:gd name="connsiteY4" fmla="*/ 7196 h 565720"/>
              <a:gd name="connsiteX0" fmla="*/ 540908 w 545261"/>
              <a:gd name="connsiteY0" fmla="*/ 7196 h 565720"/>
              <a:gd name="connsiteX1" fmla="*/ 274208 w 545261"/>
              <a:gd name="connsiteY1" fmla="*/ 281516 h 565720"/>
              <a:gd name="connsiteX2" fmla="*/ 45608 w 545261"/>
              <a:gd name="connsiteY2" fmla="*/ 563456 h 565720"/>
              <a:gd name="connsiteX3" fmla="*/ 45608 w 545261"/>
              <a:gd name="connsiteY3" fmla="*/ 121496 h 565720"/>
              <a:gd name="connsiteX4" fmla="*/ 540908 w 545261"/>
              <a:gd name="connsiteY4" fmla="*/ 7196 h 565720"/>
              <a:gd name="connsiteX0" fmla="*/ 540908 w 545261"/>
              <a:gd name="connsiteY0" fmla="*/ 10605 h 569129"/>
              <a:gd name="connsiteX1" fmla="*/ 274208 w 545261"/>
              <a:gd name="connsiteY1" fmla="*/ 284925 h 569129"/>
              <a:gd name="connsiteX2" fmla="*/ 45608 w 545261"/>
              <a:gd name="connsiteY2" fmla="*/ 566865 h 569129"/>
              <a:gd name="connsiteX3" fmla="*/ 45608 w 545261"/>
              <a:gd name="connsiteY3" fmla="*/ 124905 h 569129"/>
              <a:gd name="connsiteX4" fmla="*/ 540908 w 545261"/>
              <a:gd name="connsiteY4" fmla="*/ 10605 h 569129"/>
              <a:gd name="connsiteX0" fmla="*/ 513113 w 517466"/>
              <a:gd name="connsiteY0" fmla="*/ 10605 h 569129"/>
              <a:gd name="connsiteX1" fmla="*/ 246413 w 517466"/>
              <a:gd name="connsiteY1" fmla="*/ 284925 h 569129"/>
              <a:gd name="connsiteX2" fmla="*/ 17813 w 517466"/>
              <a:gd name="connsiteY2" fmla="*/ 566865 h 569129"/>
              <a:gd name="connsiteX3" fmla="*/ 17813 w 517466"/>
              <a:gd name="connsiteY3" fmla="*/ 124905 h 569129"/>
              <a:gd name="connsiteX4" fmla="*/ 513113 w 517466"/>
              <a:gd name="connsiteY4" fmla="*/ 10605 h 569129"/>
              <a:gd name="connsiteX0" fmla="*/ 513113 w 517466"/>
              <a:gd name="connsiteY0" fmla="*/ 10605 h 569129"/>
              <a:gd name="connsiteX1" fmla="*/ 246413 w 517466"/>
              <a:gd name="connsiteY1" fmla="*/ 284925 h 569129"/>
              <a:gd name="connsiteX2" fmla="*/ 17813 w 517466"/>
              <a:gd name="connsiteY2" fmla="*/ 566865 h 569129"/>
              <a:gd name="connsiteX3" fmla="*/ 17813 w 517466"/>
              <a:gd name="connsiteY3" fmla="*/ 124905 h 569129"/>
              <a:gd name="connsiteX4" fmla="*/ 513113 w 517466"/>
              <a:gd name="connsiteY4" fmla="*/ 10605 h 569129"/>
              <a:gd name="connsiteX0" fmla="*/ 499499 w 503852"/>
              <a:gd name="connsiteY0" fmla="*/ 10605 h 569129"/>
              <a:gd name="connsiteX1" fmla="*/ 232799 w 503852"/>
              <a:gd name="connsiteY1" fmla="*/ 284925 h 569129"/>
              <a:gd name="connsiteX2" fmla="*/ 4199 w 503852"/>
              <a:gd name="connsiteY2" fmla="*/ 566865 h 569129"/>
              <a:gd name="connsiteX3" fmla="*/ 4199 w 503852"/>
              <a:gd name="connsiteY3" fmla="*/ 124905 h 569129"/>
              <a:gd name="connsiteX4" fmla="*/ 499499 w 503852"/>
              <a:gd name="connsiteY4" fmla="*/ 10605 h 569129"/>
              <a:gd name="connsiteX0" fmla="*/ 499499 w 503852"/>
              <a:gd name="connsiteY0" fmla="*/ 10605 h 566865"/>
              <a:gd name="connsiteX1" fmla="*/ 232799 w 503852"/>
              <a:gd name="connsiteY1" fmla="*/ 284925 h 566865"/>
              <a:gd name="connsiteX2" fmla="*/ 4199 w 503852"/>
              <a:gd name="connsiteY2" fmla="*/ 566865 h 566865"/>
              <a:gd name="connsiteX3" fmla="*/ 4199 w 503852"/>
              <a:gd name="connsiteY3" fmla="*/ 124905 h 566865"/>
              <a:gd name="connsiteX4" fmla="*/ 499499 w 503852"/>
              <a:gd name="connsiteY4" fmla="*/ 10605 h 566865"/>
              <a:gd name="connsiteX0" fmla="*/ 499499 w 503852"/>
              <a:gd name="connsiteY0" fmla="*/ 10605 h 566865"/>
              <a:gd name="connsiteX1" fmla="*/ 232799 w 503852"/>
              <a:gd name="connsiteY1" fmla="*/ 284925 h 566865"/>
              <a:gd name="connsiteX2" fmla="*/ 4199 w 503852"/>
              <a:gd name="connsiteY2" fmla="*/ 566865 h 566865"/>
              <a:gd name="connsiteX3" fmla="*/ 4199 w 503852"/>
              <a:gd name="connsiteY3" fmla="*/ 124905 h 566865"/>
              <a:gd name="connsiteX4" fmla="*/ 499499 w 503852"/>
              <a:gd name="connsiteY4" fmla="*/ 10605 h 566865"/>
              <a:gd name="connsiteX0" fmla="*/ 499499 w 503852"/>
              <a:gd name="connsiteY0" fmla="*/ 0 h 556260"/>
              <a:gd name="connsiteX1" fmla="*/ 232799 w 503852"/>
              <a:gd name="connsiteY1" fmla="*/ 274320 h 556260"/>
              <a:gd name="connsiteX2" fmla="*/ 4199 w 503852"/>
              <a:gd name="connsiteY2" fmla="*/ 556260 h 556260"/>
              <a:gd name="connsiteX3" fmla="*/ 4199 w 503852"/>
              <a:gd name="connsiteY3" fmla="*/ 114300 h 556260"/>
              <a:gd name="connsiteX4" fmla="*/ 499499 w 503852"/>
              <a:gd name="connsiteY4" fmla="*/ 0 h 556260"/>
              <a:gd name="connsiteX0" fmla="*/ 499499 w 499499"/>
              <a:gd name="connsiteY0" fmla="*/ 0 h 556260"/>
              <a:gd name="connsiteX1" fmla="*/ 232799 w 499499"/>
              <a:gd name="connsiteY1" fmla="*/ 274320 h 556260"/>
              <a:gd name="connsiteX2" fmla="*/ 4199 w 499499"/>
              <a:gd name="connsiteY2" fmla="*/ 556260 h 556260"/>
              <a:gd name="connsiteX3" fmla="*/ 4199 w 499499"/>
              <a:gd name="connsiteY3" fmla="*/ 114300 h 556260"/>
              <a:gd name="connsiteX4" fmla="*/ 499499 w 499499"/>
              <a:gd name="connsiteY4" fmla="*/ 0 h 556260"/>
              <a:gd name="connsiteX0" fmla="*/ 499499 w 499499"/>
              <a:gd name="connsiteY0" fmla="*/ 0 h 556260"/>
              <a:gd name="connsiteX1" fmla="*/ 455049 w 499499"/>
              <a:gd name="connsiteY1" fmla="*/ 420370 h 556260"/>
              <a:gd name="connsiteX2" fmla="*/ 4199 w 499499"/>
              <a:gd name="connsiteY2" fmla="*/ 556260 h 556260"/>
              <a:gd name="connsiteX3" fmla="*/ 4199 w 499499"/>
              <a:gd name="connsiteY3" fmla="*/ 114300 h 556260"/>
              <a:gd name="connsiteX4" fmla="*/ 499499 w 499499"/>
              <a:gd name="connsiteY4" fmla="*/ 0 h 556260"/>
              <a:gd name="connsiteX0" fmla="*/ 499499 w 499499"/>
              <a:gd name="connsiteY0" fmla="*/ 0 h 556260"/>
              <a:gd name="connsiteX1" fmla="*/ 455049 w 499499"/>
              <a:gd name="connsiteY1" fmla="*/ 420370 h 556260"/>
              <a:gd name="connsiteX2" fmla="*/ 4199 w 499499"/>
              <a:gd name="connsiteY2" fmla="*/ 556260 h 556260"/>
              <a:gd name="connsiteX3" fmla="*/ 4199 w 499499"/>
              <a:gd name="connsiteY3" fmla="*/ 114300 h 556260"/>
              <a:gd name="connsiteX4" fmla="*/ 499499 w 499499"/>
              <a:gd name="connsiteY4" fmla="*/ 0 h 556260"/>
              <a:gd name="connsiteX0" fmla="*/ 499499 w 499499"/>
              <a:gd name="connsiteY0" fmla="*/ 0 h 556260"/>
              <a:gd name="connsiteX1" fmla="*/ 455049 w 499499"/>
              <a:gd name="connsiteY1" fmla="*/ 420370 h 556260"/>
              <a:gd name="connsiteX2" fmla="*/ 4199 w 499499"/>
              <a:gd name="connsiteY2" fmla="*/ 556260 h 556260"/>
              <a:gd name="connsiteX3" fmla="*/ 4199 w 499499"/>
              <a:gd name="connsiteY3" fmla="*/ 114300 h 556260"/>
              <a:gd name="connsiteX4" fmla="*/ 499499 w 499499"/>
              <a:gd name="connsiteY4" fmla="*/ 0 h 556260"/>
              <a:gd name="connsiteX0" fmla="*/ 458224 w 458224"/>
              <a:gd name="connsiteY0" fmla="*/ 0 h 556260"/>
              <a:gd name="connsiteX1" fmla="*/ 455049 w 458224"/>
              <a:gd name="connsiteY1" fmla="*/ 420370 h 556260"/>
              <a:gd name="connsiteX2" fmla="*/ 4199 w 458224"/>
              <a:gd name="connsiteY2" fmla="*/ 556260 h 556260"/>
              <a:gd name="connsiteX3" fmla="*/ 4199 w 458224"/>
              <a:gd name="connsiteY3" fmla="*/ 114300 h 556260"/>
              <a:gd name="connsiteX4" fmla="*/ 458224 w 458224"/>
              <a:gd name="connsiteY4" fmla="*/ 0 h 556260"/>
              <a:gd name="connsiteX0" fmla="*/ 458224 w 458224"/>
              <a:gd name="connsiteY0" fmla="*/ 0 h 556260"/>
              <a:gd name="connsiteX1" fmla="*/ 455049 w 458224"/>
              <a:gd name="connsiteY1" fmla="*/ 420370 h 556260"/>
              <a:gd name="connsiteX2" fmla="*/ 4199 w 458224"/>
              <a:gd name="connsiteY2" fmla="*/ 556260 h 556260"/>
              <a:gd name="connsiteX3" fmla="*/ 4199 w 458224"/>
              <a:gd name="connsiteY3" fmla="*/ 114300 h 556260"/>
              <a:gd name="connsiteX4" fmla="*/ 458224 w 458224"/>
              <a:gd name="connsiteY4" fmla="*/ 0 h 556260"/>
              <a:gd name="connsiteX0" fmla="*/ 454078 w 454078"/>
              <a:gd name="connsiteY0" fmla="*/ 0 h 435350"/>
              <a:gd name="connsiteX1" fmla="*/ 450903 w 454078"/>
              <a:gd name="connsiteY1" fmla="*/ 420370 h 435350"/>
              <a:gd name="connsiteX2" fmla="*/ 206428 w 454078"/>
              <a:gd name="connsiteY2" fmla="*/ 286385 h 435350"/>
              <a:gd name="connsiteX3" fmla="*/ 53 w 454078"/>
              <a:gd name="connsiteY3" fmla="*/ 114300 h 435350"/>
              <a:gd name="connsiteX4" fmla="*/ 454078 w 454078"/>
              <a:gd name="connsiteY4" fmla="*/ 0 h 435350"/>
              <a:gd name="connsiteX0" fmla="*/ 454078 w 454078"/>
              <a:gd name="connsiteY0" fmla="*/ 0 h 450249"/>
              <a:gd name="connsiteX1" fmla="*/ 450903 w 454078"/>
              <a:gd name="connsiteY1" fmla="*/ 420370 h 450249"/>
              <a:gd name="connsiteX2" fmla="*/ 206428 w 454078"/>
              <a:gd name="connsiteY2" fmla="*/ 286385 h 450249"/>
              <a:gd name="connsiteX3" fmla="*/ 53 w 454078"/>
              <a:gd name="connsiteY3" fmla="*/ 114300 h 450249"/>
              <a:gd name="connsiteX4" fmla="*/ 454078 w 454078"/>
              <a:gd name="connsiteY4" fmla="*/ 0 h 450249"/>
              <a:gd name="connsiteX0" fmla="*/ 454485 w 454485"/>
              <a:gd name="connsiteY0" fmla="*/ 0 h 450249"/>
              <a:gd name="connsiteX1" fmla="*/ 451310 w 454485"/>
              <a:gd name="connsiteY1" fmla="*/ 420370 h 450249"/>
              <a:gd name="connsiteX2" fmla="*/ 206835 w 454485"/>
              <a:gd name="connsiteY2" fmla="*/ 286385 h 450249"/>
              <a:gd name="connsiteX3" fmla="*/ 460 w 454485"/>
              <a:gd name="connsiteY3" fmla="*/ 114300 h 450249"/>
              <a:gd name="connsiteX4" fmla="*/ 454485 w 454485"/>
              <a:gd name="connsiteY4" fmla="*/ 0 h 450249"/>
              <a:gd name="connsiteX0" fmla="*/ 454440 w 454440"/>
              <a:gd name="connsiteY0" fmla="*/ 0 h 447921"/>
              <a:gd name="connsiteX1" fmla="*/ 451265 w 454440"/>
              <a:gd name="connsiteY1" fmla="*/ 420370 h 447921"/>
              <a:gd name="connsiteX2" fmla="*/ 209965 w 454440"/>
              <a:gd name="connsiteY2" fmla="*/ 267335 h 447921"/>
              <a:gd name="connsiteX3" fmla="*/ 415 w 454440"/>
              <a:gd name="connsiteY3" fmla="*/ 114300 h 447921"/>
              <a:gd name="connsiteX4" fmla="*/ 454440 w 454440"/>
              <a:gd name="connsiteY4" fmla="*/ 0 h 447921"/>
              <a:gd name="connsiteX0" fmla="*/ 454025 w 454025"/>
              <a:gd name="connsiteY0" fmla="*/ 0 h 447921"/>
              <a:gd name="connsiteX1" fmla="*/ 450850 w 454025"/>
              <a:gd name="connsiteY1" fmla="*/ 420370 h 447921"/>
              <a:gd name="connsiteX2" fmla="*/ 209550 w 454025"/>
              <a:gd name="connsiteY2" fmla="*/ 267335 h 447921"/>
              <a:gd name="connsiteX3" fmla="*/ 0 w 454025"/>
              <a:gd name="connsiteY3" fmla="*/ 114300 h 447921"/>
              <a:gd name="connsiteX4" fmla="*/ 454025 w 454025"/>
              <a:gd name="connsiteY4" fmla="*/ 0 h 447921"/>
              <a:gd name="connsiteX0" fmla="*/ 498475 w 498475"/>
              <a:gd name="connsiteY0" fmla="*/ 0 h 447921"/>
              <a:gd name="connsiteX1" fmla="*/ 495300 w 498475"/>
              <a:gd name="connsiteY1" fmla="*/ 420370 h 447921"/>
              <a:gd name="connsiteX2" fmla="*/ 254000 w 498475"/>
              <a:gd name="connsiteY2" fmla="*/ 267335 h 447921"/>
              <a:gd name="connsiteX3" fmla="*/ 0 w 498475"/>
              <a:gd name="connsiteY3" fmla="*/ 120650 h 447921"/>
              <a:gd name="connsiteX4" fmla="*/ 498475 w 498475"/>
              <a:gd name="connsiteY4" fmla="*/ 0 h 447921"/>
              <a:gd name="connsiteX0" fmla="*/ 498475 w 498475"/>
              <a:gd name="connsiteY0" fmla="*/ 0 h 447921"/>
              <a:gd name="connsiteX1" fmla="*/ 495300 w 498475"/>
              <a:gd name="connsiteY1" fmla="*/ 420370 h 447921"/>
              <a:gd name="connsiteX2" fmla="*/ 254000 w 498475"/>
              <a:gd name="connsiteY2" fmla="*/ 267335 h 447921"/>
              <a:gd name="connsiteX3" fmla="*/ 0 w 498475"/>
              <a:gd name="connsiteY3" fmla="*/ 120650 h 447921"/>
              <a:gd name="connsiteX4" fmla="*/ 498475 w 498475"/>
              <a:gd name="connsiteY4" fmla="*/ 0 h 447921"/>
              <a:gd name="connsiteX0" fmla="*/ 498475 w 498475"/>
              <a:gd name="connsiteY0" fmla="*/ 0 h 420370"/>
              <a:gd name="connsiteX1" fmla="*/ 495300 w 498475"/>
              <a:gd name="connsiteY1" fmla="*/ 420370 h 420370"/>
              <a:gd name="connsiteX2" fmla="*/ 254000 w 498475"/>
              <a:gd name="connsiteY2" fmla="*/ 267335 h 420370"/>
              <a:gd name="connsiteX3" fmla="*/ 0 w 498475"/>
              <a:gd name="connsiteY3" fmla="*/ 120650 h 420370"/>
              <a:gd name="connsiteX4" fmla="*/ 498475 w 498475"/>
              <a:gd name="connsiteY4" fmla="*/ 0 h 420370"/>
              <a:gd name="connsiteX0" fmla="*/ 657225 w 657225"/>
              <a:gd name="connsiteY0" fmla="*/ 4895 h 425265"/>
              <a:gd name="connsiteX1" fmla="*/ 654050 w 657225"/>
              <a:gd name="connsiteY1" fmla="*/ 425265 h 425265"/>
              <a:gd name="connsiteX2" fmla="*/ 412750 w 657225"/>
              <a:gd name="connsiteY2" fmla="*/ 272230 h 425265"/>
              <a:gd name="connsiteX3" fmla="*/ 0 w 657225"/>
              <a:gd name="connsiteY3" fmla="*/ 68395 h 425265"/>
              <a:gd name="connsiteX4" fmla="*/ 657225 w 657225"/>
              <a:gd name="connsiteY4" fmla="*/ 4895 h 425265"/>
              <a:gd name="connsiteX0" fmla="*/ 657225 w 657225"/>
              <a:gd name="connsiteY0" fmla="*/ 0 h 521970"/>
              <a:gd name="connsiteX1" fmla="*/ 654050 w 657225"/>
              <a:gd name="connsiteY1" fmla="*/ 521970 h 521970"/>
              <a:gd name="connsiteX2" fmla="*/ 412750 w 657225"/>
              <a:gd name="connsiteY2" fmla="*/ 368935 h 521970"/>
              <a:gd name="connsiteX3" fmla="*/ 0 w 657225"/>
              <a:gd name="connsiteY3" fmla="*/ 165100 h 521970"/>
              <a:gd name="connsiteX4" fmla="*/ 657225 w 657225"/>
              <a:gd name="connsiteY4" fmla="*/ 0 h 521970"/>
              <a:gd name="connsiteX0" fmla="*/ 657225 w 657225"/>
              <a:gd name="connsiteY0" fmla="*/ 0 h 521970"/>
              <a:gd name="connsiteX1" fmla="*/ 654050 w 657225"/>
              <a:gd name="connsiteY1" fmla="*/ 521970 h 521970"/>
              <a:gd name="connsiteX2" fmla="*/ 355600 w 657225"/>
              <a:gd name="connsiteY2" fmla="*/ 318135 h 521970"/>
              <a:gd name="connsiteX3" fmla="*/ 0 w 657225"/>
              <a:gd name="connsiteY3" fmla="*/ 165100 h 521970"/>
              <a:gd name="connsiteX4" fmla="*/ 657225 w 657225"/>
              <a:gd name="connsiteY4" fmla="*/ 0 h 521970"/>
              <a:gd name="connsiteX0" fmla="*/ 657225 w 657225"/>
              <a:gd name="connsiteY0" fmla="*/ 0 h 521970"/>
              <a:gd name="connsiteX1" fmla="*/ 654050 w 657225"/>
              <a:gd name="connsiteY1" fmla="*/ 521970 h 521970"/>
              <a:gd name="connsiteX2" fmla="*/ 355600 w 657225"/>
              <a:gd name="connsiteY2" fmla="*/ 318135 h 521970"/>
              <a:gd name="connsiteX3" fmla="*/ 0 w 657225"/>
              <a:gd name="connsiteY3" fmla="*/ 165100 h 521970"/>
              <a:gd name="connsiteX4" fmla="*/ 657225 w 657225"/>
              <a:gd name="connsiteY4" fmla="*/ 0 h 52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25" h="521970">
                <a:moveTo>
                  <a:pt x="657225" y="0"/>
                </a:moveTo>
                <a:cubicBezTo>
                  <a:pt x="646113" y="310833"/>
                  <a:pt x="647700" y="232410"/>
                  <a:pt x="654050" y="521970"/>
                </a:cubicBezTo>
                <a:cubicBezTo>
                  <a:pt x="511175" y="433705"/>
                  <a:pt x="522287" y="399573"/>
                  <a:pt x="355600" y="318135"/>
                </a:cubicBezTo>
                <a:cubicBezTo>
                  <a:pt x="161131" y="181134"/>
                  <a:pt x="297815" y="282733"/>
                  <a:pt x="0" y="165100"/>
                </a:cubicBezTo>
                <a:cubicBezTo>
                  <a:pt x="484823" y="42704"/>
                  <a:pt x="485775" y="25717"/>
                  <a:pt x="657225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01E117-5EFB-4995-9638-124A45D3C8FE}"/>
              </a:ext>
            </a:extLst>
          </p:cNvPr>
          <p:cNvSpPr/>
          <p:nvPr/>
        </p:nvSpPr>
        <p:spPr>
          <a:xfrm>
            <a:off x="8439735" y="280498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+</a:t>
            </a:r>
            <a:endParaRPr lang="en-CA" sz="2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82AB33-3643-4841-AA42-BF8AA30BAE1F}"/>
              </a:ext>
            </a:extLst>
          </p:cNvPr>
          <p:cNvSpPr/>
          <p:nvPr/>
        </p:nvSpPr>
        <p:spPr>
          <a:xfrm>
            <a:off x="7068960" y="3445716"/>
            <a:ext cx="295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385D8A"/>
                </a:solidFill>
              </a:rPr>
              <a:t>-</a:t>
            </a:r>
            <a:endParaRPr lang="en-CA" sz="2800" dirty="0">
              <a:solidFill>
                <a:srgbClr val="385D8A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C90753-7A70-4F9C-8347-4B24EFCA0934}"/>
              </a:ext>
            </a:extLst>
          </p:cNvPr>
          <p:cNvSpPr/>
          <p:nvPr/>
        </p:nvSpPr>
        <p:spPr>
          <a:xfrm>
            <a:off x="9873607" y="2701722"/>
            <a:ext cx="295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385D8A"/>
                </a:solidFill>
              </a:rPr>
              <a:t>-</a:t>
            </a:r>
            <a:endParaRPr lang="en-CA" sz="28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4" grpId="0" animBg="1"/>
      <p:bldP spid="33" grpId="0" animBg="1"/>
      <p:bldP spid="38" grpId="0"/>
      <p:bldP spid="39" grpId="0"/>
      <p:bldP spid="50" grpId="0" animBg="1"/>
      <p:bldP spid="51" grpId="0" animBg="1"/>
      <p:bldP spid="61" grpId="0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8AB9-1CA0-4994-AEA0-6D1DFC06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 Quadrature Formulas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6A419-D534-4BB9-AAE0-90263C379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Once the interpolating points defined, </a:t>
                </a:r>
                <a:r>
                  <a:rPr lang="en-US" dirty="0" smtClean="0"/>
                  <a:t>Lagrange </a:t>
                </a:r>
                <a:r>
                  <a:rPr lang="en-US" dirty="0"/>
                  <a:t>interpolation is used: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Consequently: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CA" dirty="0"/>
              </a:p>
              <a:p>
                <a:pPr marL="400050" lvl="1" indent="0">
                  <a:buNone/>
                </a:pPr>
                <a:r>
                  <a:rPr lang="en-US" sz="3100" dirty="0"/>
                  <a:t>with</a:t>
                </a: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6A419-D534-4BB9-AAE0-90263C379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8" t="-25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6E2FFC0-9AC1-4BA3-8852-2695AE6469AB}"/>
              </a:ext>
            </a:extLst>
          </p:cNvPr>
          <p:cNvSpPr/>
          <p:nvPr/>
        </p:nvSpPr>
        <p:spPr>
          <a:xfrm>
            <a:off x="4267200" y="3429000"/>
            <a:ext cx="3733800" cy="14478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8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9F49-F2A1-4685-8040-DB55E424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 </a:t>
            </a:r>
            <a:r>
              <a:rPr lang="en-US" dirty="0"/>
              <a:t>Quadrature Formulas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4C52D3C-B329-4D91-A66C-F76EE9FE4F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50538647"/>
                  </p:ext>
                </p:extLst>
              </p:nvPr>
            </p:nvGraphicFramePr>
            <p:xfrm>
              <a:off x="1524000" y="1600200"/>
              <a:ext cx="8915400" cy="4577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8688">
                      <a:extLst>
                        <a:ext uri="{9D8B030D-6E8A-4147-A177-3AD203B41FA5}">
                          <a16:colId xmlns:a16="http://schemas.microsoft.com/office/drawing/2014/main" val="1406824502"/>
                        </a:ext>
                      </a:extLst>
                    </a:gridCol>
                    <a:gridCol w="3993356">
                      <a:extLst>
                        <a:ext uri="{9D8B030D-6E8A-4147-A177-3AD203B41FA5}">
                          <a16:colId xmlns:a16="http://schemas.microsoft.com/office/drawing/2014/main" val="3212970816"/>
                        </a:ext>
                      </a:extLst>
                    </a:gridCol>
                    <a:gridCol w="3993356">
                      <a:extLst>
                        <a:ext uri="{9D8B030D-6E8A-4147-A177-3AD203B41FA5}">
                          <a16:colId xmlns:a16="http://schemas.microsoft.com/office/drawing/2014/main" val="3361060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Coefficients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Gauss points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2413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en-CA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1.0000000000000000</a:t>
                          </a:r>
                        </a:p>
                        <a:p>
                          <a:r>
                            <a:rPr lang="en-CA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1.0000000000000000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-0.5773502691896257</a:t>
                          </a:r>
                        </a:p>
                        <a:p>
                          <a:r>
                            <a:rPr lang="en-CA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+0.5773502691896257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5697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en-CA" sz="1800" kern="1200" dirty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0.5555555555555556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0.8888888888888888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0.5555555555555556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-0.7745966692414834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0.0000000000000000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+</a:t>
                          </a: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0.7745966692414834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376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en-CA" sz="1800" kern="1200" dirty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0.3478548451374538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0.6521451548625461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0.6521451548625461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0.3478548451374538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-0.8611363115940526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-0.3399810435848563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+0.3399810435848563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+0.8611363115940526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768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CA" sz="1800" kern="1200" dirty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0.2369268850561891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0.4786286704993665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0.5688888888888889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0.4786286704993665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0.2369268850561891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-0.9061798459386640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-0.5384693101056831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0.0000000000000000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+0.5384693101056831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+0.9061798459386640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87744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4C52D3C-B329-4D91-A66C-F76EE9FE4F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50538647"/>
                  </p:ext>
                </p:extLst>
              </p:nvPr>
            </p:nvGraphicFramePr>
            <p:xfrm>
              <a:off x="1524000" y="1600200"/>
              <a:ext cx="8915400" cy="4577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8688">
                      <a:extLst>
                        <a:ext uri="{9D8B030D-6E8A-4147-A177-3AD203B41FA5}">
                          <a16:colId xmlns:a16="http://schemas.microsoft.com/office/drawing/2014/main" val="1406824502"/>
                        </a:ext>
                      </a:extLst>
                    </a:gridCol>
                    <a:gridCol w="3993356">
                      <a:extLst>
                        <a:ext uri="{9D8B030D-6E8A-4147-A177-3AD203B41FA5}">
                          <a16:colId xmlns:a16="http://schemas.microsoft.com/office/drawing/2014/main" val="3212970816"/>
                        </a:ext>
                      </a:extLst>
                    </a:gridCol>
                    <a:gridCol w="3993356">
                      <a:extLst>
                        <a:ext uri="{9D8B030D-6E8A-4147-A177-3AD203B41FA5}">
                          <a16:colId xmlns:a16="http://schemas.microsoft.com/office/drawing/2014/main" val="3361060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8197" r="-865132" b="-11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476" t="-8197" r="-100457" b="-11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3664" t="-8197" r="-611" b="-115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4138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en-CA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1.0000000000000000</a:t>
                          </a:r>
                        </a:p>
                        <a:p>
                          <a:r>
                            <a:rPr lang="en-CA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1.0000000000000000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-0.5773502691896257</a:t>
                          </a:r>
                        </a:p>
                        <a:p>
                          <a:r>
                            <a:rPr lang="en-CA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+0.5773502691896257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56974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en-CA" sz="1800" kern="1200" dirty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0.5555555555555556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0.8888888888888888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0.5555555555555556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-0.7745966692414834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0.0000000000000000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+</a:t>
                          </a: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0.7745966692414834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376218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en-CA" sz="1800" kern="1200" dirty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0.3478548451374538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0.6521451548625461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0.6521451548625461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0.3478548451374538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-0.8611363115940526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-0.3399810435848563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+0.3399810435848563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+0.8611363115940526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7685444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CA" sz="1800" kern="1200" dirty="0">
                            <a:solidFill>
                              <a:schemeClr val="dk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0.2369268850561891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0.4786286704993665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0.5688888888888889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0.4786286704993665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0.2369268850561891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-0.9061798459386640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-0.5384693101056831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0.0000000000000000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+0.5384693101056831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+0.9061798459386640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87744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7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99FA-EA41-403B-A806-5A96A02B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1F4D7-ED22-497E-885F-7496B7FE4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dirty="0" smtClean="0"/>
                  <a:t>Gauss </a:t>
                </a:r>
                <a:r>
                  <a:rPr lang="en-US" dirty="0"/>
                  <a:t>q</a:t>
                </a:r>
                <a:r>
                  <a:rPr lang="en-US" dirty="0" smtClean="0"/>
                  <a:t>uadrature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points to approximate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m:rPr>
                          <m:nor/>
                        </m:rPr>
                        <a:rPr lang="en-CA" dirty="0"/>
                        <m:t>1.692963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1F4D7-ED22-497E-885F-7496B7FE4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C3B0FF2-E542-4A88-9C63-538373A52B41}"/>
              </a:ext>
            </a:extLst>
          </p:cNvPr>
          <p:cNvSpPr/>
          <p:nvPr/>
        </p:nvSpPr>
        <p:spPr>
          <a:xfrm>
            <a:off x="4648200" y="4766619"/>
            <a:ext cx="457200" cy="533400"/>
          </a:xfrm>
          <a:prstGeom prst="ellipse">
            <a:avLst/>
          </a:prstGeom>
          <a:noFill/>
          <a:ln w="22225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01FB3-FA19-4A82-8CA8-B3A7B7C4CC46}"/>
              </a:ext>
            </a:extLst>
          </p:cNvPr>
          <p:cNvSpPr txBox="1"/>
          <p:nvPr/>
        </p:nvSpPr>
        <p:spPr>
          <a:xfrm>
            <a:off x="4800600" y="4353223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8A6AD"/>
                </a:solidFill>
              </a:rPr>
              <a:t>=1</a:t>
            </a:r>
            <a:endParaRPr lang="en-CA" sz="2400" dirty="0">
              <a:solidFill>
                <a:srgbClr val="48A6AD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B0B6F1-298B-4253-8BAA-3209F0B32CEC}"/>
              </a:ext>
            </a:extLst>
          </p:cNvPr>
          <p:cNvSpPr/>
          <p:nvPr/>
        </p:nvSpPr>
        <p:spPr>
          <a:xfrm>
            <a:off x="6440156" y="4766618"/>
            <a:ext cx="457200" cy="533400"/>
          </a:xfrm>
          <a:prstGeom prst="ellipse">
            <a:avLst/>
          </a:prstGeom>
          <a:noFill/>
          <a:ln w="22225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85659-03D4-4158-A360-E59E4430B1EB}"/>
              </a:ext>
            </a:extLst>
          </p:cNvPr>
          <p:cNvSpPr txBox="1"/>
          <p:nvPr/>
        </p:nvSpPr>
        <p:spPr>
          <a:xfrm>
            <a:off x="6592556" y="4353222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8A6AD"/>
                </a:solidFill>
              </a:rPr>
              <a:t>=1</a:t>
            </a:r>
            <a:endParaRPr lang="en-CA" sz="2400" dirty="0">
              <a:solidFill>
                <a:srgbClr val="48A6AD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6341DD-6636-4143-983E-FDF1F2E45331}"/>
              </a:ext>
            </a:extLst>
          </p:cNvPr>
          <p:cNvSpPr/>
          <p:nvPr/>
        </p:nvSpPr>
        <p:spPr>
          <a:xfrm>
            <a:off x="5410201" y="4736652"/>
            <a:ext cx="494046" cy="533400"/>
          </a:xfrm>
          <a:prstGeom prst="ellipse">
            <a:avLst/>
          </a:prstGeom>
          <a:noFill/>
          <a:ln w="22225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FAF4D-5990-4CF3-9D6A-3ADB6843D05F}"/>
              </a:ext>
            </a:extLst>
          </p:cNvPr>
          <p:cNvSpPr txBox="1"/>
          <p:nvPr/>
        </p:nvSpPr>
        <p:spPr>
          <a:xfrm>
            <a:off x="5495356" y="5295728"/>
            <a:ext cx="1667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8A6AD"/>
                </a:solidFill>
              </a:rPr>
              <a:t>= -0.577350</a:t>
            </a:r>
          </a:p>
          <a:p>
            <a:endParaRPr lang="en-CA" sz="2400" dirty="0">
              <a:solidFill>
                <a:srgbClr val="48A6AD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7EAD03-1531-450B-9414-25BD79C1AA23}"/>
              </a:ext>
            </a:extLst>
          </p:cNvPr>
          <p:cNvSpPr/>
          <p:nvPr/>
        </p:nvSpPr>
        <p:spPr>
          <a:xfrm>
            <a:off x="7257838" y="4764245"/>
            <a:ext cx="494046" cy="533400"/>
          </a:xfrm>
          <a:prstGeom prst="ellipse">
            <a:avLst/>
          </a:prstGeom>
          <a:noFill/>
          <a:ln w="22225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A05D1-ABC4-46F9-A11E-31293FA221AD}"/>
              </a:ext>
            </a:extLst>
          </p:cNvPr>
          <p:cNvSpPr txBox="1"/>
          <p:nvPr/>
        </p:nvSpPr>
        <p:spPr>
          <a:xfrm>
            <a:off x="7501151" y="5295728"/>
            <a:ext cx="172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8A6AD"/>
                </a:solidFill>
              </a:rPr>
              <a:t>= +0.577350</a:t>
            </a:r>
          </a:p>
          <a:p>
            <a:endParaRPr lang="en-CA" sz="2400" dirty="0">
              <a:solidFill>
                <a:srgbClr val="48A6A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DBD47F-6788-464E-A34E-A828D840807A}"/>
                  </a:ext>
                </a:extLst>
              </p:cNvPr>
              <p:cNvSpPr/>
              <p:nvPr/>
            </p:nvSpPr>
            <p:spPr>
              <a:xfrm>
                <a:off x="6045387" y="3505200"/>
                <a:ext cx="1588384" cy="582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CA" sz="20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DBD47F-6788-464E-A34E-A828D8408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387" y="3505200"/>
                <a:ext cx="1588384" cy="582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2580E8-8BE1-4614-B16E-14335CEC8E16}"/>
              </a:ext>
            </a:extLst>
          </p:cNvPr>
          <p:cNvCxnSpPr>
            <a:cxnSpLocks/>
          </p:cNvCxnSpPr>
          <p:nvPr/>
        </p:nvCxnSpPr>
        <p:spPr>
          <a:xfrm flipV="1">
            <a:off x="5628114" y="4077271"/>
            <a:ext cx="1211465" cy="506784"/>
          </a:xfrm>
          <a:prstGeom prst="line">
            <a:avLst/>
          </a:prstGeom>
          <a:ln w="15875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E3551-21E3-4CB2-8796-E2F50C573BDC}"/>
              </a:ext>
            </a:extLst>
          </p:cNvPr>
          <p:cNvCxnSpPr>
            <a:cxnSpLocks/>
          </p:cNvCxnSpPr>
          <p:nvPr/>
        </p:nvCxnSpPr>
        <p:spPr>
          <a:xfrm flipH="1" flipV="1">
            <a:off x="6839579" y="4087539"/>
            <a:ext cx="418261" cy="598478"/>
          </a:xfrm>
          <a:prstGeom prst="line">
            <a:avLst/>
          </a:prstGeom>
          <a:ln w="15875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0536-DB3B-4CF7-9A5A-36B4166A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variable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B3AAA-DC12-4D1C-9925-C97378EB4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approximate integrals over a general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 change of variable is required: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B3AAA-DC12-4D1C-9925-C97378EB4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8CA5746-6987-4DE9-A099-2683FB92F094}"/>
              </a:ext>
            </a:extLst>
          </p:cNvPr>
          <p:cNvSpPr/>
          <p:nvPr/>
        </p:nvSpPr>
        <p:spPr>
          <a:xfrm>
            <a:off x="1600200" y="3048000"/>
            <a:ext cx="8991600" cy="14478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3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99FA-EA41-403B-A806-5A96A02B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1F4D7-ED22-497E-885F-7496B7FE4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dirty="0" smtClean="0"/>
                  <a:t>Gauss </a:t>
                </a:r>
                <a:r>
                  <a:rPr lang="en-US" dirty="0"/>
                  <a:t>q</a:t>
                </a:r>
                <a:r>
                  <a:rPr lang="en-US" dirty="0" smtClean="0"/>
                  <a:t>uadrature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points to approximate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1F4D7-ED22-497E-885F-7496B7FE4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0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99FA-EA41-403B-A806-5A96A02B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1F4D7-ED22-497E-885F-7496B7FE4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After change of variable one apply Gauss-Legendre formula</a:t>
                </a:r>
              </a:p>
              <a:p>
                <a:endParaRPr lang="en-US" sz="1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Plugging into the formula the various coefficients: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0.3862944969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1F4D7-ED22-497E-885F-7496B7FE4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3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6BB1578-12CA-4054-93AC-CAFBDEAB41C7}"/>
                  </a:ext>
                </a:extLst>
              </p:cNvPr>
              <p:cNvSpPr/>
              <p:nvPr/>
            </p:nvSpPr>
            <p:spPr>
              <a:xfrm>
                <a:off x="8344214" y="3429000"/>
                <a:ext cx="3315395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8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6BB1578-12CA-4054-93AC-CAFBDEAB4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214" y="3429000"/>
                <a:ext cx="3315395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1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1004</Words>
  <Application>Microsoft Office PowerPoint</Application>
  <PresentationFormat>Widescreen</PresentationFormat>
  <Paragraphs>219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Courier New</vt:lpstr>
      <vt:lpstr>Office Theme</vt:lpstr>
      <vt:lpstr>Lecture 9</vt:lpstr>
      <vt:lpstr>Introduction</vt:lpstr>
      <vt:lpstr>Key Idea of Gauss Quadrature</vt:lpstr>
      <vt:lpstr>Gauss Quadrature Formulas</vt:lpstr>
      <vt:lpstr>Gauss Quadrature Formulas</vt:lpstr>
      <vt:lpstr>Example</vt:lpstr>
      <vt:lpstr>Change of variable</vt:lpstr>
      <vt:lpstr>Example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253</cp:revision>
  <dcterms:created xsi:type="dcterms:W3CDTF">2006-08-16T00:00:00Z</dcterms:created>
  <dcterms:modified xsi:type="dcterms:W3CDTF">2020-04-27T02:45:16Z</dcterms:modified>
</cp:coreProperties>
</file>