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149" autoAdjust="0"/>
  </p:normalViewPr>
  <p:slideViewPr>
    <p:cSldViewPr>
      <p:cViewPr varScale="1">
        <p:scale>
          <a:sx n="56" d="100"/>
          <a:sy n="56" d="100"/>
        </p:scale>
        <p:origin x="70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semester we will discuss tow families of IVP solvers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one are the so-called fixed step-size solvers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These algorithms produce approximations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at equally spaced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distance between two of these points is referred to as the step-size h.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second</a:t>
                </a:r>
                <a:r>
                  <a:rPr lang="en-US" baseline="0" dirty="0" smtClean="0"/>
                  <a:t> family are variable step-size solvers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These algorithms produce approximations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at </a:t>
                </a:r>
                <a:r>
                  <a:rPr lang="en-CA" dirty="0" smtClean="0"/>
                  <a:t>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which are not equally spaced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fact, these algorithms will adapt the step-size as the calculations progress in order to maintain</a:t>
                </a:r>
                <a:r>
                  <a:rPr lang="en-US" baseline="0" dirty="0" smtClean="0"/>
                  <a:t> the error, the difference between the exact solution and approximation, below a fixed threshold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semester we will discuss tow families of IVP solvers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one are the so-called fixed step-size solvers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These algorithms produce approximations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𝑤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CA" dirty="0" smtClean="0"/>
                  <a:t> at equally spaced points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distance between two of these points is referred to as the step-size h.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second</a:t>
                </a:r>
                <a:r>
                  <a:rPr lang="en-US" baseline="0" dirty="0" smtClean="0"/>
                  <a:t> family are variable step-size solvers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These algorithms produce approximations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𝑤_𝑖</a:t>
                </a:r>
                <a:r>
                  <a:rPr lang="en-CA" dirty="0" smtClean="0"/>
                  <a:t> at </a:t>
                </a:r>
                <a:r>
                  <a:rPr lang="en-CA" dirty="0" smtClean="0"/>
                  <a:t>points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CA" dirty="0" smtClean="0"/>
                  <a:t> which are not equally spaced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fact, these algorithms will adapt the step-size as the calculations progress in order to maintain</a:t>
                </a:r>
                <a:r>
                  <a:rPr lang="en-US" baseline="0" dirty="0" smtClean="0"/>
                  <a:t> the error, the difference between the exact solution and approximation, below a fixed threshold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35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regardless</a:t>
                </a:r>
                <a:r>
                  <a:rPr lang="en-US" baseline="0" dirty="0" smtClean="0"/>
                  <a:t> on which solver one </a:t>
                </a:r>
                <a:r>
                  <a:rPr lang="en-US" dirty="0" smtClean="0"/>
                  <a:t>uses, the key question will always be: how do we estimate the error.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error is defined in each point </a:t>
                </a:r>
                <a:r>
                  <a:rPr lang="en-US" dirty="0" err="1" smtClean="0"/>
                  <a:t>ti</a:t>
                </a:r>
                <a:r>
                  <a:rPr lang="en-US" dirty="0" smtClean="0"/>
                  <a:t> where the solver provides an</a:t>
                </a:r>
                <a:r>
                  <a:rPr lang="en-US" baseline="0" dirty="0" smtClean="0"/>
                  <a:t> approximation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</a:t>
                </a:r>
                <a:r>
                  <a:rPr lang="en-CA" dirty="0" smtClean="0"/>
                  <a:t>s we will learn, this task</a:t>
                </a:r>
                <a:r>
                  <a:rPr lang="en-CA" baseline="0" dirty="0" smtClean="0"/>
                  <a:t> is</a:t>
                </a:r>
                <a:r>
                  <a:rPr lang="en-CA" dirty="0" smtClean="0"/>
                  <a:t> not straight forward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regardless</a:t>
                </a:r>
                <a:r>
                  <a:rPr lang="en-US" baseline="0" dirty="0" smtClean="0"/>
                  <a:t> on which solver one </a:t>
                </a:r>
                <a:r>
                  <a:rPr lang="en-US" dirty="0" smtClean="0"/>
                  <a:t>uses, the key question will always be: how do we estimate the error.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error is defined in each point </a:t>
                </a:r>
                <a:r>
                  <a:rPr lang="en-US" dirty="0" err="1" smtClean="0"/>
                  <a:t>ti</a:t>
                </a:r>
                <a:r>
                  <a:rPr lang="en-US" dirty="0" smtClean="0"/>
                  <a:t> where the solver provides an</a:t>
                </a:r>
                <a:r>
                  <a:rPr lang="en-US" baseline="0" dirty="0" smtClean="0"/>
                  <a:t> approximation as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𝑖=|𝑦(𝑡_𝑖 )−</a:t>
                </a:r>
                <a:r>
                  <a:rPr lang="en-US" i="0">
                    <a:latin typeface="Cambria Math" panose="02040503050406030204" pitchFamily="18" charset="0"/>
                  </a:rPr>
                  <a:t>𝑤_𝑖 |</a:t>
                </a:r>
                <a:endParaRPr lang="en-CA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</a:t>
                </a:r>
                <a:r>
                  <a:rPr lang="en-CA" dirty="0" smtClean="0"/>
                  <a:t>s we will learn, this task</a:t>
                </a:r>
                <a:r>
                  <a:rPr lang="en-CA" baseline="0" dirty="0" smtClean="0"/>
                  <a:t> is</a:t>
                </a:r>
                <a:r>
                  <a:rPr lang="en-CA" dirty="0" smtClean="0"/>
                  <a:t> not straight forward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938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Ordinary differential equations have a family of solutions</a:t>
            </a:r>
          </a:p>
          <a:p>
            <a:endParaRPr lang="en-US" dirty="0" smtClean="0"/>
          </a:p>
          <a:p>
            <a:r>
              <a:rPr lang="en-US" dirty="0" smtClean="0"/>
              <a:t>Slop-fields allow to visualize this family</a:t>
            </a:r>
          </a:p>
          <a:p>
            <a:endParaRPr lang="en-US" dirty="0" smtClean="0"/>
          </a:p>
          <a:p>
            <a:r>
              <a:rPr lang="en-US" dirty="0" smtClean="0"/>
              <a:t>Initial value problems select a particular solution of this family by adding an initial condition</a:t>
            </a:r>
          </a:p>
          <a:p>
            <a:endParaRPr lang="en-US" dirty="0" smtClean="0"/>
          </a:p>
          <a:p>
            <a:r>
              <a:rPr lang="en-US" dirty="0" smtClean="0"/>
              <a:t>Algorithms solving initial value problems are called IVP solvers</a:t>
            </a:r>
            <a:endParaRPr lang="en-CA" dirty="0" smtClean="0"/>
          </a:p>
          <a:p>
            <a:endParaRPr lang="en-US" dirty="0" smtClean="0"/>
          </a:p>
          <a:p>
            <a:r>
              <a:rPr lang="en-US" dirty="0" smtClean="0"/>
              <a:t>One of the key challenge will be to learn how to estimate the error of the approximation produced by IVP solvers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36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last lesson of the semester is about initial value problems</a:t>
            </a:r>
          </a:p>
          <a:p>
            <a:endParaRPr lang="en-US" dirty="0" smtClean="0"/>
          </a:p>
          <a:p>
            <a:r>
              <a:rPr lang="en-US" dirty="0" smtClean="0"/>
              <a:t>We will learn that solving numerically differential equations and initial value problem</a:t>
            </a:r>
            <a:r>
              <a:rPr lang="en-US" baseline="0" dirty="0" smtClean="0"/>
              <a:t> is very challenging. Especially the control of the error will be quite tricky. A further difficulty is that the answer of our problem is no longer a number, but a function.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before diving into this topic, we will review together some concepts you learned in calculus</a:t>
            </a:r>
            <a:r>
              <a:rPr lang="en-US" baseline="0" dirty="0" smtClean="0"/>
              <a:t> about initial value problems and differential equations.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calculus you learned that </a:t>
            </a:r>
            <a:r>
              <a:rPr lang="en-US" baseline="0" dirty="0" smtClean="0"/>
              <a:t>e</a:t>
            </a:r>
            <a:r>
              <a:rPr lang="en-US" dirty="0" smtClean="0"/>
              <a:t>quations which are composed of an unknown function and its derivatives are called </a:t>
            </a:r>
            <a:r>
              <a:rPr lang="en-US" i="1" dirty="0" smtClean="0"/>
              <a:t>differential equations</a:t>
            </a:r>
          </a:p>
          <a:p>
            <a:endParaRPr lang="en-US" i="1" dirty="0" smtClean="0"/>
          </a:p>
          <a:p>
            <a:r>
              <a:rPr lang="en-US" altLang="en-US" dirty="0" smtClean="0"/>
              <a:t>Differential equations play a fundamental role in engineering as almost any model will involve them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Differential equations are classified according to their order: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 </a:t>
            </a:r>
            <a:r>
              <a:rPr lang="en-US" altLang="en-US" i="1" dirty="0" smtClean="0"/>
              <a:t>first order equation </a:t>
            </a:r>
            <a:r>
              <a:rPr lang="en-US" altLang="en-US" dirty="0" smtClean="0"/>
              <a:t>includes a first derivative as its highest derivative.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 </a:t>
            </a:r>
            <a:r>
              <a:rPr lang="en-US" altLang="en-US" i="1" dirty="0" smtClean="0"/>
              <a:t>second order equation </a:t>
            </a:r>
            <a:r>
              <a:rPr lang="en-US" altLang="en-US" dirty="0" smtClean="0"/>
              <a:t>includes a second derivative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 function one searches for involves only one dependent variable, the equation is called an </a:t>
                </a:r>
                <a:r>
                  <a:rPr lang="en-US" i="1" dirty="0" smtClean="0"/>
                  <a:t>ordinary differential equation</a:t>
                </a:r>
                <a:r>
                  <a:rPr lang="en-US" dirty="0" smtClean="0"/>
                  <a:t> (or ODE)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</a:t>
                </a:r>
                <a:r>
                  <a:rPr lang="en-US" baseline="0" dirty="0" smtClean="0"/>
                  <a:t> standard form for first order ODEs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The function we search for is y. </a:t>
                </a:r>
              </a:p>
              <a:p>
                <a:pPr/>
                <a:r>
                  <a:rPr lang="en-US" dirty="0" smtClean="0"/>
                  <a:t>This function depends on one variable, which we write as t.</a:t>
                </a:r>
              </a:p>
              <a:p>
                <a:pPr/>
                <a:r>
                  <a:rPr lang="en-US" dirty="0" smtClean="0"/>
                  <a:t>As the ODE involves only</a:t>
                </a:r>
                <a:r>
                  <a:rPr lang="en-US" baseline="0" dirty="0" smtClean="0"/>
                  <a:t> the first derivative of the unknown function, we have indeed a first order differential equation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dirty="0" smtClean="0"/>
                  <a:t>On</a:t>
                </a:r>
                <a:r>
                  <a:rPr lang="en-US" baseline="0" dirty="0" smtClean="0"/>
                  <a:t> the right hand side we have some expression which will depend on the depended variable t and the unknown function y/</a:t>
                </a:r>
              </a:p>
              <a:p>
                <a:pPr/>
                <a:r>
                  <a:rPr lang="en-US" baseline="0" dirty="0" smtClean="0"/>
                  <a:t>We group this expression into the function f in two variables t and y.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Let us give an 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aseline="0" dirty="0" smtClean="0"/>
              </a:p>
              <a:p>
                <a:pPr/>
                <a:r>
                  <a:rPr lang="en-US" baseline="0" dirty="0" smtClean="0"/>
                  <a:t>Here f(</a:t>
                </a:r>
                <a:r>
                  <a:rPr lang="en-US" baseline="0" dirty="0" err="1" smtClean="0"/>
                  <a:t>t,y</a:t>
                </a:r>
                <a:r>
                  <a:rPr lang="en-US" baseline="0" dirty="0" smtClean="0"/>
                  <a:t>)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aseline="0" dirty="0" smtClean="0"/>
              </a:p>
              <a:p>
                <a:pPr/>
                <a:endParaRPr lang="en-US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 function one searches for involves only one dependent variable, the equation is called an </a:t>
                </a:r>
                <a:r>
                  <a:rPr lang="en-US" i="1" dirty="0" smtClean="0"/>
                  <a:t>ordinary differential equation</a:t>
                </a:r>
                <a:r>
                  <a:rPr lang="en-US" dirty="0" smtClean="0"/>
                  <a:t> (or ODE)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</a:t>
                </a:r>
                <a:r>
                  <a:rPr lang="en-US" baseline="0" dirty="0" smtClean="0"/>
                  <a:t> standard form for first order ODEs is</a:t>
                </a:r>
              </a:p>
              <a:p>
                <a:pPr/>
                <a:r>
                  <a:rPr lang="en-US" b="0" i="0" smtClean="0">
                    <a:latin typeface="Cambria Math" panose="02040503050406030204" pitchFamily="18" charset="0"/>
                  </a:rPr>
                  <a:t>𝑑𝑦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/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𝑑𝑡</a:t>
                </a:r>
                <a:r>
                  <a:rPr lang="en-US" i="0">
                    <a:latin typeface="Cambria Math" panose="02040503050406030204" pitchFamily="18" charset="0"/>
                  </a:rPr>
                  <a:t>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𝑓(𝑡,𝑦)</a:t>
                </a:r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The function we search for is y. </a:t>
                </a:r>
              </a:p>
              <a:p>
                <a:pPr/>
                <a:r>
                  <a:rPr lang="en-US" dirty="0" smtClean="0"/>
                  <a:t>This function depends on one variable, which we write as t.</a:t>
                </a:r>
              </a:p>
              <a:p>
                <a:pPr/>
                <a:r>
                  <a:rPr lang="en-US" dirty="0" smtClean="0"/>
                  <a:t>As the ODE involves only</a:t>
                </a:r>
                <a:r>
                  <a:rPr lang="en-US" baseline="0" dirty="0" smtClean="0"/>
                  <a:t> the first derivative of the unknown function, we have indeed a first order differential equation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dirty="0" smtClean="0"/>
                  <a:t>On</a:t>
                </a:r>
                <a:r>
                  <a:rPr lang="en-US" baseline="0" dirty="0" smtClean="0"/>
                  <a:t> the right hand side we have some expression which will depend on the depended variable t and the unknown function y/</a:t>
                </a:r>
              </a:p>
              <a:p>
                <a:pPr/>
                <a:r>
                  <a:rPr lang="en-US" baseline="0" dirty="0" smtClean="0"/>
                  <a:t>We group this expression into the function f in two variables t and y.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Let us give an example:</a:t>
                </a:r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𝑑𝑦</a:t>
                </a:r>
                <a:r>
                  <a:rPr lang="en-US" i="0" smtClean="0">
                    <a:latin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</a:rPr>
                  <a:t>𝑑𝑡=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𝑡𝑦+𝑡^3</a:t>
                </a:r>
                <a:endParaRPr lang="en-US" baseline="0" dirty="0" smtClean="0"/>
              </a:p>
              <a:p>
                <a:pPr/>
                <a:r>
                  <a:rPr lang="en-US" baseline="0" dirty="0" smtClean="0"/>
                  <a:t>Here f(</a:t>
                </a:r>
                <a:r>
                  <a:rPr lang="en-US" baseline="0" dirty="0" err="1" smtClean="0"/>
                  <a:t>t,y</a:t>
                </a:r>
                <a:r>
                  <a:rPr lang="en-US" baseline="0" dirty="0" smtClean="0"/>
                  <a:t>) is equal to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𝑡𝑦+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𝑡^3</a:t>
                </a:r>
                <a:endParaRPr lang="en-US" baseline="0" dirty="0" smtClean="0"/>
              </a:p>
              <a:p>
                <a:pPr/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17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ODEs are very challenging to solve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However, they have a simple graphical</a:t>
                </a:r>
                <a:r>
                  <a:rPr lang="en-US" baseline="0" dirty="0" smtClean="0"/>
                  <a:t> interpretation which allows to find easily graphically a solution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Consider the differential equation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200" dirty="0"/>
              </a:p>
              <a:p>
                <a:endParaRPr lang="en-US" dirty="0" smtClean="0"/>
              </a:p>
              <a:p>
                <a:r>
                  <a:rPr lang="en-US" dirty="0" smtClean="0"/>
                  <a:t>We want</a:t>
                </a:r>
                <a:r>
                  <a:rPr lang="en-US" baseline="0" dirty="0" smtClean="0"/>
                  <a:t> to find a function y(t) which satisfies this equation.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Consider now the </a:t>
                </a:r>
                <a:r>
                  <a:rPr lang="en-US" baseline="0" dirty="0" err="1" smtClean="0"/>
                  <a:t>y,t</a:t>
                </a:r>
                <a:r>
                  <a:rPr lang="en-US" baseline="0" dirty="0" smtClean="0"/>
                  <a:t> plane and a particular point (</a:t>
                </a:r>
                <a:r>
                  <a:rPr lang="en-US" baseline="0" dirty="0" err="1" smtClean="0"/>
                  <a:t>t,y</a:t>
                </a:r>
                <a:r>
                  <a:rPr lang="en-US" baseline="0" dirty="0" smtClean="0"/>
                  <a:t>) of this plane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differential equation tells us that the slope of the function y(t) we search is given by computing f(</a:t>
                </a:r>
                <a:r>
                  <a:rPr lang="en-US" baseline="0" dirty="0" err="1" smtClean="0"/>
                  <a:t>t,y</a:t>
                </a:r>
                <a:r>
                  <a:rPr lang="en-US" baseline="0" dirty="0" smtClean="0"/>
                  <a:t>)</a:t>
                </a:r>
              </a:p>
              <a:p>
                <a:r>
                  <a:rPr lang="en-US" baseline="0" dirty="0" smtClean="0"/>
                  <a:t>This value can be computed and represented by s short segment having the corresponding slope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ODEs are very challenging to solve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However, they have a simple graphical</a:t>
                </a:r>
                <a:r>
                  <a:rPr lang="en-US" baseline="0" dirty="0" smtClean="0"/>
                  <a:t> interpretation which allows to find easily graphically a solution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Consider the differential equation</a:t>
                </a:r>
                <a:r>
                  <a:rPr lang="en-US" baseline="0" dirty="0" smtClean="0"/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𝑑𝑦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/</a:t>
                </a:r>
                <a:r>
                  <a:rPr lang="en-US" sz="1200" i="0">
                    <a:latin typeface="Cambria Math" panose="02040503050406030204" pitchFamily="18" charset="0"/>
                  </a:rPr>
                  <a:t>𝑑𝑡=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𝑓(𝑡,𝑦)</a:t>
                </a:r>
                <a:endParaRPr lang="en-CA" sz="1200" dirty="0"/>
              </a:p>
              <a:p>
                <a:endParaRPr lang="en-US" dirty="0" smtClean="0"/>
              </a:p>
              <a:p>
                <a:r>
                  <a:rPr lang="en-US" dirty="0" smtClean="0"/>
                  <a:t>We want</a:t>
                </a:r>
                <a:r>
                  <a:rPr lang="en-US" baseline="0" dirty="0" smtClean="0"/>
                  <a:t> to find a function y(t) which satisfies this equation.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Consider now the </a:t>
                </a:r>
                <a:r>
                  <a:rPr lang="en-US" baseline="0" dirty="0" err="1" smtClean="0"/>
                  <a:t>y,t</a:t>
                </a:r>
                <a:r>
                  <a:rPr lang="en-US" baseline="0" dirty="0" smtClean="0"/>
                  <a:t> plane and a particular point (</a:t>
                </a:r>
                <a:r>
                  <a:rPr lang="en-US" baseline="0" dirty="0" err="1" smtClean="0"/>
                  <a:t>t,y</a:t>
                </a:r>
                <a:r>
                  <a:rPr lang="en-US" baseline="0" dirty="0" smtClean="0"/>
                  <a:t>) of this plane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differential equation tells us that the slope of the function y(t) we search is given by computing f(</a:t>
                </a:r>
                <a:r>
                  <a:rPr lang="en-US" baseline="0" dirty="0" err="1" smtClean="0"/>
                  <a:t>t,y</a:t>
                </a:r>
                <a:r>
                  <a:rPr lang="en-US" baseline="0" dirty="0" smtClean="0"/>
                  <a:t>)</a:t>
                </a:r>
              </a:p>
              <a:p>
                <a:r>
                  <a:rPr lang="en-US" baseline="0" dirty="0" smtClean="0"/>
                  <a:t>This value can be computed and represented by s short segment having the corresponding slope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20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apply this observation to</a:t>
                </a:r>
                <a:r>
                  <a:rPr lang="en-US" baseline="0" dirty="0" smtClean="0"/>
                  <a:t> the equation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𝑡𝑦</m:t>
                    </m:r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</a:t>
                </a:r>
                <a:r>
                  <a:rPr lang="en-US" baseline="0" dirty="0" smtClean="0"/>
                  <a:t> us consider the point (1,1) in the (</a:t>
                </a:r>
                <a:r>
                  <a:rPr lang="en-US" baseline="0" dirty="0" err="1" smtClean="0"/>
                  <a:t>t,y</a:t>
                </a:r>
                <a:r>
                  <a:rPr lang="en-US" baseline="0" dirty="0" smtClean="0"/>
                  <a:t>) plane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According the differential equation, the slope of the solution y(t) passing by that point must be equal to 1 times 1, which is one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add a short segment of slope 1 passing by the point (1,1)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We can repeat</a:t>
                </a:r>
                <a:r>
                  <a:rPr lang="en-US" baseline="0" dirty="0" smtClean="0"/>
                  <a:t> this exercise for other points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example the points (1,2) and (1,3)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the points (0,1), (0,2), (0,3) </a:t>
                </a:r>
                <a:r>
                  <a:rPr lang="en-US" baseline="0" dirty="0" err="1" smtClean="0"/>
                  <a:t>etc</a:t>
                </a:r>
                <a:r>
                  <a:rPr lang="en-US" baseline="0" dirty="0" smtClean="0"/>
                  <a:t> the slope is always equal to zero according the differential equations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We can go on like this for other points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the present case we can take advantage of several symmetries to reduce the calculations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Because f(</a:t>
                </a:r>
                <a:r>
                  <a:rPr lang="en-US" dirty="0" err="1" smtClean="0"/>
                  <a:t>t,y</a:t>
                </a:r>
                <a:r>
                  <a:rPr lang="en-US" dirty="0" smtClean="0"/>
                  <a:t>)=ty, the slopes will be symmetric according the t and y axis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resulting plot is called a </a:t>
                </a:r>
                <a:r>
                  <a:rPr lang="en-US" i="1" dirty="0" smtClean="0"/>
                  <a:t>slope field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It</a:t>
                </a:r>
                <a:r>
                  <a:rPr lang="en-US" baseline="0" dirty="0" smtClean="0"/>
                  <a:t> becomes now quite easy to guess how look the solutions of our differential equation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apply this observation to</a:t>
                </a:r>
                <a:r>
                  <a:rPr lang="en-US" baseline="0" dirty="0" smtClean="0"/>
                  <a:t> the equation </a:t>
                </a:r>
                <a:r>
                  <a:rPr lang="en-US" sz="1200" i="0">
                    <a:latin typeface="Cambria Math" panose="02040503050406030204" pitchFamily="18" charset="0"/>
                  </a:rPr>
                  <a:t>𝑑𝑦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/</a:t>
                </a:r>
                <a:r>
                  <a:rPr lang="en-US" sz="1200" i="0">
                    <a:latin typeface="Cambria Math" panose="02040503050406030204" pitchFamily="18" charset="0"/>
                  </a:rPr>
                  <a:t>𝑑𝑡=𝑡𝑦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</a:t>
                </a:r>
                <a:r>
                  <a:rPr lang="en-US" baseline="0" dirty="0" smtClean="0"/>
                  <a:t> us consider the point (1,1) in the (</a:t>
                </a:r>
                <a:r>
                  <a:rPr lang="en-US" baseline="0" dirty="0" err="1" smtClean="0"/>
                  <a:t>t,y</a:t>
                </a:r>
                <a:r>
                  <a:rPr lang="en-US" baseline="0" dirty="0" smtClean="0"/>
                  <a:t>) plane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According the differential equation, the slope of the solution y(t) passing by that point must be equal to 1 times 1, which is one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add a short segment of slope 1 passing by the point (1,1)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We can repeat</a:t>
                </a:r>
                <a:r>
                  <a:rPr lang="en-US" baseline="0" dirty="0" smtClean="0"/>
                  <a:t> this exercise for other points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example the points (1,2) and (1,3)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the points (0,1), (0,2), (0,3) </a:t>
                </a:r>
                <a:r>
                  <a:rPr lang="en-US" baseline="0" dirty="0" err="1" smtClean="0"/>
                  <a:t>etc</a:t>
                </a:r>
                <a:r>
                  <a:rPr lang="en-US" baseline="0" dirty="0" smtClean="0"/>
                  <a:t> the slope is always equal to zero according the differential equations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We can go on like this for other points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the present case we can take advantage of several symmetries to reduce the calculations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Because f(</a:t>
                </a:r>
                <a:r>
                  <a:rPr lang="en-US" dirty="0" err="1" smtClean="0"/>
                  <a:t>t,y</a:t>
                </a:r>
                <a:r>
                  <a:rPr lang="en-US" dirty="0" smtClean="0"/>
                  <a:t>)=ty, the slopes will be symmetric according the t and y axis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resulting plot is called a </a:t>
                </a:r>
                <a:r>
                  <a:rPr lang="en-US" i="1" dirty="0" smtClean="0"/>
                  <a:t>slope field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It</a:t>
                </a:r>
                <a:r>
                  <a:rPr lang="en-US" baseline="0" dirty="0" smtClean="0"/>
                  <a:t> becomes now quite easy to guess how look the solutions of our differential equation</a:t>
                </a:r>
              </a:p>
              <a:p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54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Slope fields can be computed by </a:t>
            </a:r>
            <a:r>
              <a:rPr lang="en-US" dirty="0" err="1" smtClean="0"/>
              <a:t>matlab</a:t>
            </a:r>
            <a:r>
              <a:rPr lang="en-US" baseline="0" dirty="0" smtClean="0"/>
              <a:t> with the command quiver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explain how to use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step is to great a mesh of points with the command </a:t>
            </a:r>
            <a:r>
              <a:rPr lang="en-US" baseline="0" dirty="0" err="1" smtClean="0"/>
              <a:t>meshgrid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first argument is the range for the horizontal axis (the t axis in our case).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second </a:t>
            </a:r>
            <a:r>
              <a:rPr lang="en-US" baseline="0" dirty="0" smtClean="0"/>
              <a:t>argument is the range for the vertical axis (the y axis in our case).</a:t>
            </a:r>
          </a:p>
          <a:p>
            <a:endParaRPr lang="en-US" dirty="0" smtClean="0"/>
          </a:p>
          <a:p>
            <a:r>
              <a:rPr lang="en-US" dirty="0" smtClean="0"/>
              <a:t>For each range one can chose the spacing between the various points.</a:t>
            </a:r>
          </a:p>
          <a:p>
            <a:r>
              <a:rPr lang="en-US" dirty="0" smtClean="0"/>
              <a:t>In our case we did</a:t>
            </a:r>
            <a:r>
              <a:rPr lang="en-US" baseline="0" dirty="0" smtClean="0"/>
              <a:t> chose to compute a grid going from 0 to 1m with a step of 0.1 for the t axis</a:t>
            </a:r>
          </a:p>
          <a:p>
            <a:r>
              <a:rPr lang="en-US" baseline="0" dirty="0" smtClean="0"/>
              <a:t>As for the y axis we want points between 0 and 2 spaced by 0.2</a:t>
            </a:r>
          </a:p>
          <a:p>
            <a:endParaRPr lang="en-US" baseline="0" dirty="0" smtClean="0"/>
          </a:p>
          <a:p>
            <a:r>
              <a:rPr lang="en-US" dirty="0" smtClean="0"/>
              <a:t>The function returns two arguments which serve to store the computed grid in form of two vectors</a:t>
            </a:r>
          </a:p>
          <a:p>
            <a:endParaRPr lang="en-US" dirty="0" smtClean="0"/>
          </a:p>
          <a:p>
            <a:r>
              <a:rPr lang="en-US" dirty="0" smtClean="0"/>
              <a:t>Next we compute the small segments we want to have in the slope field</a:t>
            </a:r>
          </a:p>
          <a:p>
            <a:r>
              <a:rPr lang="en-US" dirty="0" smtClean="0"/>
              <a:t>These</a:t>
            </a:r>
            <a:r>
              <a:rPr lang="en-US" baseline="0" dirty="0" smtClean="0"/>
              <a:t> segments are vectors with two components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first component, which is the horizontal component, we choose them equal to one.</a:t>
            </a:r>
          </a:p>
          <a:p>
            <a:r>
              <a:rPr lang="en-US" baseline="0" dirty="0" smtClean="0"/>
              <a:t>This is stored into the vector u which has the same size as the vector t.</a:t>
            </a:r>
          </a:p>
          <a:p>
            <a:endParaRPr lang="en-US" baseline="0" dirty="0" smtClean="0"/>
          </a:p>
          <a:p>
            <a:r>
              <a:rPr lang="en-US" dirty="0" smtClean="0"/>
              <a:t>For</a:t>
            </a:r>
            <a:r>
              <a:rPr lang="en-US" baseline="0" dirty="0" smtClean="0"/>
              <a:t> the second component, the vertical one, we compute it to be equal to f(</a:t>
            </a:r>
            <a:r>
              <a:rPr lang="en-US" baseline="0" dirty="0" err="1" smtClean="0"/>
              <a:t>t,y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t being a vector it requires the specific syntax to manipulate the vector component by component. </a:t>
            </a:r>
          </a:p>
          <a:p>
            <a:r>
              <a:rPr lang="en-US" baseline="0" dirty="0" smtClean="0"/>
              <a:t>For example t.*y tells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to multiply each component of t by the corresponding component of y</a:t>
            </a:r>
          </a:p>
          <a:p>
            <a:r>
              <a:rPr lang="en-US" baseline="0" dirty="0" smtClean="0"/>
              <a:t>The result is stored into the vector v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now for vectors. </a:t>
            </a:r>
          </a:p>
          <a:p>
            <a:r>
              <a:rPr lang="en-US" baseline="0" dirty="0" smtClean="0"/>
              <a:t>The vectors t and y which give the coordinates of the points in the (</a:t>
            </a:r>
            <a:r>
              <a:rPr lang="en-US" baseline="0" dirty="0" err="1" smtClean="0"/>
              <a:t>t,y</a:t>
            </a:r>
            <a:r>
              <a:rPr lang="en-US" baseline="0" dirty="0" smtClean="0"/>
              <a:t>) plane for which we want to plot the slop field</a:t>
            </a:r>
          </a:p>
          <a:p>
            <a:r>
              <a:rPr lang="en-US" baseline="0" dirty="0" smtClean="0"/>
              <a:t>The vectors u and v are the small segments having the slopes we want to display in the slope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plot the slopes, we now use the command </a:t>
            </a:r>
            <a:r>
              <a:rPr lang="en-US" baseline="0" dirty="0" err="1" smtClean="0"/>
              <a:t>quivert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first two arguments are the coordinates of the grid and the second arguments are the components of the vectors to be plotted in each grid point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 is the plot of the slope field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Again, it becomes easy to imagine how will look the solutions to the differential equation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21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</a:t>
                </a:r>
                <a:r>
                  <a:rPr lang="en-US" baseline="0" dirty="0" smtClean="0"/>
                  <a:t> you know from calculus, and as well realized when plotting slope fields, a differential equation does not have a single solution, but rather a family of solutions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Numerically this is not a pleasant situation.</a:t>
                </a:r>
              </a:p>
              <a:p>
                <a:r>
                  <a:rPr lang="en-US" baseline="0" dirty="0" smtClean="0"/>
                  <a:t>This why one does not attempt to solve differential equation but rather initial value problems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Initial value problems select a specific solution among the family of solutions from the differential equation</a:t>
                </a:r>
              </a:p>
              <a:p>
                <a:r>
                  <a:rPr lang="en-US" baseline="0" dirty="0" smtClean="0"/>
                  <a:t>This is achieved by adding an initial condition in the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baseline="0" dirty="0" smtClean="0"/>
                  <a:t>.</a:t>
                </a:r>
              </a:p>
              <a:p>
                <a:r>
                  <a:rPr lang="en-US" baseline="0" dirty="0" smtClean="0"/>
                  <a:t>This conditions selects the solution passing by the point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baseline="0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Usually one adds a third condition that one searches for the solution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baseline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future we will often use the acronym IVP to refer to initial value problems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</a:t>
                </a:r>
                <a:r>
                  <a:rPr lang="en-US" baseline="0" dirty="0" smtClean="0"/>
                  <a:t> you know from calculus, and as well realized when plotting slope fields, a differential equation does not have a single solution, but rather a family of solutions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Numerically this is not a pleasant situation.</a:t>
                </a:r>
              </a:p>
              <a:p>
                <a:r>
                  <a:rPr lang="en-US" baseline="0" dirty="0" smtClean="0"/>
                  <a:t>This why one does not attempt to solve differential equation but rather initial value problems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Initial value problems select a specific solution among the family of solutions from the differential equation</a:t>
                </a:r>
              </a:p>
              <a:p>
                <a:r>
                  <a:rPr lang="en-US" baseline="0" dirty="0" smtClean="0"/>
                  <a:t>This is achieved by adding an initial condition in the form of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(𝑡_𝑜 )=𝑦_𝑜</a:t>
                </a:r>
                <a:r>
                  <a:rPr lang="en-US" baseline="0" dirty="0" smtClean="0"/>
                  <a:t>.</a:t>
                </a:r>
              </a:p>
              <a:p>
                <a:r>
                  <a:rPr lang="en-US" baseline="0" dirty="0" smtClean="0"/>
                  <a:t>This conditions selects the solution passing by the point 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𝑜</a:t>
                </a:r>
                <a:r>
                  <a:rPr lang="en-US" baseline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𝑦_𝑜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Usually one adds a third condition that one searches for the solution between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𝑜</a:t>
                </a:r>
                <a:r>
                  <a:rPr lang="en-US" baseline="0" dirty="0" smtClean="0"/>
                  <a:t> and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𝑡_𝑓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future we will often use the acronym IVP to refer to initial value problems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04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go back to our example, we can add the initial condition y(0)=1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know already the slope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select now the solution passing by the point (0.1)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solution is of course a qualitative solution, but still gives an excellent idea about how looks the actual solution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019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Now we know how to get some graphical solutions of ODEs let us discuss</a:t>
                </a:r>
                <a:r>
                  <a:rPr lang="en-US" baseline="0" dirty="0" smtClean="0"/>
                  <a:t> how we solve numerically initial value problems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Algorithms that solve numerically IVPs are called IPV solvers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</a:t>
                </a:r>
                <a:r>
                  <a:rPr lang="en-US" dirty="0" smtClean="0"/>
                  <a:t>aim of a numerical IVP solver is to provide an approximation of the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of an IVP </a:t>
                </a:r>
                <a:r>
                  <a:rPr lang="en-CA" dirty="0" smtClean="0"/>
                  <a:t>problem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Let us introduce two important notations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First for the exact solution.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exact solution in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will be referred to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Second for the approximation produced by the IVP solver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approximation of the exact solution in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will be referred to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Now we know how to get some graphical solutions of ODEs let us discuss</a:t>
                </a:r>
                <a:r>
                  <a:rPr lang="en-US" baseline="0" dirty="0" smtClean="0"/>
                  <a:t> how we solve numerically initial value problems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Algorithms that solve numerically IVPs are called IPV solvers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</a:t>
                </a:r>
                <a:r>
                  <a:rPr lang="en-US" dirty="0" smtClean="0"/>
                  <a:t>aim of a numerical IVP solver is to provide an approximation of the solution </a:t>
                </a:r>
                <a:r>
                  <a:rPr lang="en-US" i="0">
                    <a:latin typeface="Cambria Math" panose="02040503050406030204" pitchFamily="18" charset="0"/>
                  </a:rPr>
                  <a:t>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(𝑡)</a:t>
                </a:r>
                <a:r>
                  <a:rPr lang="en-CA" dirty="0"/>
                  <a:t> of an IVP </a:t>
                </a:r>
                <a:r>
                  <a:rPr lang="en-CA" dirty="0" smtClean="0"/>
                  <a:t>problem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Let us introduce two important notations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First for the exact solution.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exact solution in some point </a:t>
                </a:r>
                <a:r>
                  <a:rPr lang="en-US" i="0" smtClean="0"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𝑡=𝑡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〗_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CA" dirty="0" smtClean="0"/>
                  <a:t> will be referred to as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endParaRPr lang="en-CA" dirty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Second for the approximation produced by the IVP solver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approximation of the exact solution in some point </a:t>
                </a:r>
                <a:r>
                  <a:rPr lang="en-US" i="0" smtClean="0"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𝑡=𝑡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〗_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CA" dirty="0" smtClean="0"/>
                  <a:t> will be referred to as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𝑤_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98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Initial Value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9156-ED95-46E6-9EBB-3D3AD11E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IVP solvers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56F56-B0AD-49B0-B506-89128940F4AE}"/>
              </a:ext>
            </a:extLst>
          </p:cNvPr>
          <p:cNvSpPr txBox="1"/>
          <p:nvPr/>
        </p:nvSpPr>
        <p:spPr>
          <a:xfrm>
            <a:off x="5105400" y="1828800"/>
            <a:ext cx="2247900" cy="523220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IVP Solvers</a:t>
            </a:r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387C54-44F2-4C7E-BF9F-C5C19EBD7D3B}"/>
                  </a:ext>
                </a:extLst>
              </p:cNvPr>
              <p:cNvSpPr txBox="1"/>
              <p:nvPr/>
            </p:nvSpPr>
            <p:spPr>
              <a:xfrm>
                <a:off x="2819400" y="3120986"/>
                <a:ext cx="2971800" cy="1261884"/>
              </a:xfrm>
              <a:prstGeom prst="rect">
                <a:avLst/>
              </a:prstGeom>
              <a:noFill/>
              <a:ln w="25400">
                <a:solidFill>
                  <a:srgbClr val="48A6A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Fixed</a:t>
                </a:r>
                <a:br>
                  <a:rPr lang="en-US" sz="2800" dirty="0"/>
                </a:br>
                <a:r>
                  <a:rPr lang="en-US" sz="2800" dirty="0"/>
                  <a:t>step-size solvers</a:t>
                </a:r>
              </a:p>
              <a:p>
                <a:pPr algn="ctr"/>
                <a:r>
                  <a:rPr lang="en-US" sz="20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000" dirty="0"/>
                  <a:t> is constant)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387C54-44F2-4C7E-BF9F-C5C19EBD7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20986"/>
                <a:ext cx="2971800" cy="1261884"/>
              </a:xfrm>
              <a:prstGeom prst="rect">
                <a:avLst/>
              </a:prstGeom>
              <a:blipFill>
                <a:blip r:embed="rId3"/>
                <a:stretch>
                  <a:fillRect l="-611" t="-3791" r="-204" b="-6635"/>
                </a:stretch>
              </a:blipFill>
              <a:ln w="25400">
                <a:solidFill>
                  <a:srgbClr val="48A6AD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D6F6790-32AE-4717-AF76-27B03C4E7CE0}"/>
              </a:ext>
            </a:extLst>
          </p:cNvPr>
          <p:cNvSpPr txBox="1"/>
          <p:nvPr/>
        </p:nvSpPr>
        <p:spPr>
          <a:xfrm>
            <a:off x="6629400" y="3120986"/>
            <a:ext cx="2743200" cy="1261884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</a:t>
            </a:r>
            <a:br>
              <a:rPr lang="en-US" sz="2800" dirty="0"/>
            </a:br>
            <a:r>
              <a:rPr lang="en-US" sz="2800" dirty="0"/>
              <a:t>step-size solvers</a:t>
            </a:r>
          </a:p>
          <a:p>
            <a:pPr algn="ctr"/>
            <a:endParaRPr lang="en-CA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B8300-612F-4D08-ACED-03723A9A115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305300" y="2352020"/>
            <a:ext cx="1924050" cy="768966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FE33D0-9984-4C64-91A3-D00DC73016E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229350" y="2352020"/>
            <a:ext cx="1771650" cy="768966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0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2E6-0F9F-4CB8-9F90-F9902F43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estimations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0B74B-7B6D-426D-999C-746CF5E66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Whatever solver one uses, the key question will always be: how do we estimate the error?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</a:t>
                </a:r>
                <a:r>
                  <a:rPr lang="en-CA" dirty="0"/>
                  <a:t>s we will learn, this is not straight forward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0B74B-7B6D-426D-999C-746CF5E66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4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CC8E-D1D0-4F3B-8790-1FFB3582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32C9-D070-4F50-83A6-15E6C066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Ordinary differential equations have a family of solutions</a:t>
            </a:r>
          </a:p>
          <a:p>
            <a:r>
              <a:rPr lang="en-US" dirty="0" smtClean="0"/>
              <a:t>Slop-fields allow to visualize this family</a:t>
            </a:r>
          </a:p>
          <a:p>
            <a:r>
              <a:rPr lang="en-US" dirty="0" smtClean="0"/>
              <a:t>Initial value problems select a particular solution of this family by adding an initial condition</a:t>
            </a:r>
          </a:p>
          <a:p>
            <a:r>
              <a:rPr lang="en-US" smtClean="0"/>
              <a:t>Algorithms </a:t>
            </a:r>
            <a:r>
              <a:rPr lang="en-US" dirty="0" smtClean="0"/>
              <a:t>solving initial value problems are called IVP solvers</a:t>
            </a:r>
            <a:endParaRPr lang="en-CA" dirty="0"/>
          </a:p>
          <a:p>
            <a:r>
              <a:rPr lang="en-US" dirty="0" smtClean="0"/>
              <a:t>One of the key challenge will be to learn how to estimate the error of the approximation produced by IVP solvers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8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12BC-48AC-4E0A-8530-4F4A3B9F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EFC8-B378-479B-9F04-7B394ADB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Equations which are composed of an unknown function and its derivatives are called </a:t>
            </a:r>
            <a:r>
              <a:rPr lang="en-US" i="1" dirty="0"/>
              <a:t>differential equations</a:t>
            </a:r>
          </a:p>
          <a:p>
            <a:r>
              <a:rPr lang="en-US" altLang="en-US" dirty="0"/>
              <a:t>Differential equations play a fundamental role in engineering as almost any model will involve them</a:t>
            </a:r>
          </a:p>
          <a:p>
            <a:r>
              <a:rPr lang="en-US" altLang="en-US" dirty="0"/>
              <a:t>Differential equations are classified </a:t>
            </a:r>
            <a:r>
              <a:rPr lang="en-US" altLang="en-US" dirty="0" smtClean="0"/>
              <a:t>according </a:t>
            </a:r>
            <a:r>
              <a:rPr lang="en-US" altLang="en-US" dirty="0"/>
              <a:t>to their order: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/>
              <a:t>first order equation </a:t>
            </a:r>
            <a:r>
              <a:rPr lang="en-US" altLang="en-US" dirty="0"/>
              <a:t>includes a first derivative as its highest derivative.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/>
              <a:t>second order equation </a:t>
            </a:r>
            <a:r>
              <a:rPr lang="en-US" altLang="en-US" dirty="0"/>
              <a:t>includes a second derivative</a:t>
            </a:r>
          </a:p>
        </p:txBody>
      </p:sp>
    </p:spTree>
    <p:extLst>
      <p:ext uri="{BB962C8B-B14F-4D97-AF65-F5344CB8AC3E}">
        <p14:creationId xmlns:p14="http://schemas.microsoft.com/office/powerpoint/2010/main" val="24989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BA26-E1BB-482F-8678-0946A3A2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62224-92AD-4B83-AB4E-23D078E6C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the function one searches for involves only one dependent variable, the equation is called an </a:t>
                </a:r>
                <a:r>
                  <a:rPr lang="en-US" i="1" dirty="0"/>
                  <a:t>ordinary differential equation</a:t>
                </a:r>
                <a:r>
                  <a:rPr lang="en-US" dirty="0"/>
                  <a:t> (or ODE):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r>
                  <a:rPr lang="en-US" dirty="0"/>
                  <a:t>E</a:t>
                </a:r>
                <a:r>
                  <a:rPr lang="en-CA" dirty="0" err="1"/>
                  <a:t>xample</a:t>
                </a:r>
                <a:r>
                  <a:rPr lang="en-CA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62224-92AD-4B83-AB4E-23D078E6C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E72D9E0-A047-4468-A076-BBF83852F09C}"/>
              </a:ext>
            </a:extLst>
          </p:cNvPr>
          <p:cNvSpPr/>
          <p:nvPr/>
        </p:nvSpPr>
        <p:spPr>
          <a:xfrm>
            <a:off x="6400800" y="3581400"/>
            <a:ext cx="228600" cy="5334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F7A26-42ED-4DF8-9B5B-1B92798B4120}"/>
              </a:ext>
            </a:extLst>
          </p:cNvPr>
          <p:cNvSpPr txBox="1"/>
          <p:nvPr/>
        </p:nvSpPr>
        <p:spPr>
          <a:xfrm>
            <a:off x="7137400" y="2923068"/>
            <a:ext cx="264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8A6AD"/>
                </a:solidFill>
              </a:rPr>
              <a:t>Dependent variable</a:t>
            </a:r>
            <a:endParaRPr lang="en-CA" sz="2400" dirty="0">
              <a:solidFill>
                <a:srgbClr val="48A6AD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140E43-BCD0-4F9E-9BC9-057E418D3B6E}"/>
              </a:ext>
            </a:extLst>
          </p:cNvPr>
          <p:cNvSpPr/>
          <p:nvPr/>
        </p:nvSpPr>
        <p:spPr>
          <a:xfrm>
            <a:off x="6714109" y="3594853"/>
            <a:ext cx="296291" cy="5334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0D52A2-AE56-4CBB-9780-FB2DF004826A}"/>
                  </a:ext>
                </a:extLst>
              </p:cNvPr>
              <p:cNvSpPr txBox="1"/>
              <p:nvPr/>
            </p:nvSpPr>
            <p:spPr>
              <a:xfrm>
                <a:off x="7162800" y="4070167"/>
                <a:ext cx="32018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48A6AD"/>
                    </a:solidFill>
                  </a:rPr>
                  <a:t>Unknown function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48A6AD"/>
                    </a:solidFill>
                  </a:rPr>
                  <a:t> </a:t>
                </a:r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0D52A2-AE56-4CBB-9780-FB2DF0048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070167"/>
                <a:ext cx="3201839" cy="461665"/>
              </a:xfrm>
              <a:prstGeom prst="rect">
                <a:avLst/>
              </a:prstGeom>
              <a:blipFill>
                <a:blip r:embed="rId4"/>
                <a:stretch>
                  <a:fillRect l="-2857" t="-10667" b="-3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14EEE-3294-43BA-951D-43A95AA180F3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6515100" y="3153901"/>
            <a:ext cx="622300" cy="427499"/>
          </a:xfrm>
          <a:prstGeom prst="line">
            <a:avLst/>
          </a:prstGeom>
          <a:ln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6D1E05-5B46-479F-A5F3-D2FAFF0A923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6862255" y="4128253"/>
            <a:ext cx="300545" cy="172747"/>
          </a:xfrm>
          <a:prstGeom prst="line">
            <a:avLst/>
          </a:prstGeom>
          <a:ln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59D31-EDA9-4D63-ACCA-034F5DAFEABF}"/>
                  </a:ext>
                </a:extLst>
              </p:cNvPr>
              <p:cNvSpPr txBox="1"/>
              <p:nvPr/>
            </p:nvSpPr>
            <p:spPr>
              <a:xfrm>
                <a:off x="5422341" y="5908784"/>
                <a:ext cx="2454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𝑡𝑦</m:t>
                    </m:r>
                    <m:r>
                      <a:rPr lang="en-US" sz="24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48A6AD"/>
                    </a:solidFill>
                  </a:rPr>
                  <a:t> </a:t>
                </a:r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59D31-EDA9-4D63-ACCA-034F5DAFE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341" y="5908784"/>
                <a:ext cx="2454454" cy="461665"/>
              </a:xfrm>
              <a:prstGeom prst="rect">
                <a:avLst/>
              </a:prstGeom>
              <a:blipFill>
                <a:blip r:embed="rId5"/>
                <a:stretch>
                  <a:fillRect l="-1985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779AC43D-8000-4885-BA5B-C282570D862B}"/>
              </a:ext>
            </a:extLst>
          </p:cNvPr>
          <p:cNvSpPr/>
          <p:nvPr/>
        </p:nvSpPr>
        <p:spPr>
          <a:xfrm rot="5400000">
            <a:off x="6443203" y="5144098"/>
            <a:ext cx="122138" cy="1164655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6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5E6209-60C7-4107-9522-15F803D429E3}"/>
              </a:ext>
            </a:extLst>
          </p:cNvPr>
          <p:cNvCxnSpPr/>
          <p:nvPr/>
        </p:nvCxnSpPr>
        <p:spPr>
          <a:xfrm flipV="1">
            <a:off x="7924800" y="2787134"/>
            <a:ext cx="838200" cy="38100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B9F5EC-1189-41B5-A49C-50A56B03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Graphical solutions of ODEs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F98258-0838-477A-A21A-B35D4486EB84}"/>
                  </a:ext>
                </a:extLst>
              </p:cNvPr>
              <p:cNvSpPr/>
              <p:nvPr/>
            </p:nvSpPr>
            <p:spPr>
              <a:xfrm>
                <a:off x="1358292" y="3168131"/>
                <a:ext cx="2424703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F98258-0838-477A-A21A-B35D4486E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92" y="3168131"/>
                <a:ext cx="2424703" cy="1027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6407DA-00EC-43C8-805A-9D01F1FB983C}"/>
              </a:ext>
            </a:extLst>
          </p:cNvPr>
          <p:cNvCxnSpPr/>
          <p:nvPr/>
        </p:nvCxnSpPr>
        <p:spPr>
          <a:xfrm>
            <a:off x="4494804" y="3733800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24CADE-C5F2-4F56-BFDC-2D9643339B20}"/>
              </a:ext>
            </a:extLst>
          </p:cNvPr>
          <p:cNvCxnSpPr/>
          <p:nvPr/>
        </p:nvCxnSpPr>
        <p:spPr>
          <a:xfrm flipV="1">
            <a:off x="6858000" y="1836213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F05820-7F4D-4F3A-AAB6-8D8667EB4A30}"/>
                  </a:ext>
                </a:extLst>
              </p:cNvPr>
              <p:cNvSpPr/>
              <p:nvPr/>
            </p:nvSpPr>
            <p:spPr>
              <a:xfrm>
                <a:off x="9093810" y="3733799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F05820-7F4D-4F3A-AAB6-8D8667EB4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10" y="3733799"/>
                <a:ext cx="3829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C51756-DCEE-483A-BD54-CC0D441DE34E}"/>
                  </a:ext>
                </a:extLst>
              </p:cNvPr>
              <p:cNvSpPr/>
              <p:nvPr/>
            </p:nvSpPr>
            <p:spPr>
              <a:xfrm>
                <a:off x="6401687" y="1836212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C51756-DCEE-483A-BD54-CC0D441DE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87" y="1836212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155FB5-3CF0-4612-AC1B-B95C20DF2D49}"/>
              </a:ext>
            </a:extLst>
          </p:cNvPr>
          <p:cNvCxnSpPr/>
          <p:nvPr/>
        </p:nvCxnSpPr>
        <p:spPr>
          <a:xfrm>
            <a:off x="6828086" y="2971800"/>
            <a:ext cx="1676400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40B8E5-98DC-46F6-9E51-01700FC874B5}"/>
              </a:ext>
            </a:extLst>
          </p:cNvPr>
          <p:cNvCxnSpPr>
            <a:cxnSpLocks/>
          </p:cNvCxnSpPr>
          <p:nvPr/>
        </p:nvCxnSpPr>
        <p:spPr>
          <a:xfrm flipV="1">
            <a:off x="8382000" y="2915333"/>
            <a:ext cx="0" cy="894667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0D61E66-4B25-40E5-8E38-66B279722C42}"/>
              </a:ext>
            </a:extLst>
          </p:cNvPr>
          <p:cNvSpPr/>
          <p:nvPr/>
        </p:nvSpPr>
        <p:spPr>
          <a:xfrm>
            <a:off x="8338769" y="2927239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8FE063-3847-44B0-81B5-259A5D2E286D}"/>
                  </a:ext>
                </a:extLst>
              </p:cNvPr>
              <p:cNvSpPr/>
              <p:nvPr/>
            </p:nvSpPr>
            <p:spPr>
              <a:xfrm>
                <a:off x="8216519" y="2325471"/>
                <a:ext cx="877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8FE063-3847-44B0-81B5-259A5D2E2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19" y="2325471"/>
                <a:ext cx="87729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3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F00954-7065-469A-9D1E-A1C1E9A3C996}"/>
              </a:ext>
            </a:extLst>
          </p:cNvPr>
          <p:cNvCxnSpPr>
            <a:cxnSpLocks/>
          </p:cNvCxnSpPr>
          <p:nvPr/>
        </p:nvCxnSpPr>
        <p:spPr>
          <a:xfrm flipV="1">
            <a:off x="7194128" y="3153075"/>
            <a:ext cx="242144" cy="22860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B9F5EC-1189-41B5-A49C-50A56B03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Graphical solutions of </a:t>
            </a:r>
            <a:r>
              <a:rPr lang="en-US" dirty="0" smtClean="0"/>
              <a:t>ODEs – Slope fields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F98258-0838-477A-A21A-B35D4486EB84}"/>
                  </a:ext>
                </a:extLst>
              </p:cNvPr>
              <p:cNvSpPr/>
              <p:nvPr/>
            </p:nvSpPr>
            <p:spPr>
              <a:xfrm>
                <a:off x="1496700" y="3009792"/>
                <a:ext cx="1683410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𝑡𝑦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F98258-0838-477A-A21A-B35D4486E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00" y="3009792"/>
                <a:ext cx="1683410" cy="1027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6407DA-00EC-43C8-805A-9D01F1FB983C}"/>
              </a:ext>
            </a:extLst>
          </p:cNvPr>
          <p:cNvCxnSpPr/>
          <p:nvPr/>
        </p:nvCxnSpPr>
        <p:spPr>
          <a:xfrm>
            <a:off x="4494804" y="3733800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24CADE-C5F2-4F56-BFDC-2D9643339B20}"/>
              </a:ext>
            </a:extLst>
          </p:cNvPr>
          <p:cNvCxnSpPr/>
          <p:nvPr/>
        </p:nvCxnSpPr>
        <p:spPr>
          <a:xfrm flipV="1">
            <a:off x="6858000" y="1836213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F05820-7F4D-4F3A-AAB6-8D8667EB4A30}"/>
                  </a:ext>
                </a:extLst>
              </p:cNvPr>
              <p:cNvSpPr/>
              <p:nvPr/>
            </p:nvSpPr>
            <p:spPr>
              <a:xfrm>
                <a:off x="9334619" y="3733799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F05820-7F4D-4F3A-AAB6-8D8667EB4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619" y="3733799"/>
                <a:ext cx="3829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C51756-DCEE-483A-BD54-CC0D441DE34E}"/>
                  </a:ext>
                </a:extLst>
              </p:cNvPr>
              <p:cNvSpPr/>
              <p:nvPr/>
            </p:nvSpPr>
            <p:spPr>
              <a:xfrm>
                <a:off x="6401687" y="1836212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C51756-DCEE-483A-BD54-CC0D441DE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87" y="1836212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02BB85-BB36-413A-960A-E8CBD42AECD5}"/>
              </a:ext>
            </a:extLst>
          </p:cNvPr>
          <p:cNvCxnSpPr>
            <a:cxnSpLocks/>
          </p:cNvCxnSpPr>
          <p:nvPr/>
        </p:nvCxnSpPr>
        <p:spPr>
          <a:xfrm>
            <a:off x="6828086" y="3276600"/>
            <a:ext cx="639514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000F78-8A75-4229-98F8-5215541F76C3}"/>
              </a:ext>
            </a:extLst>
          </p:cNvPr>
          <p:cNvCxnSpPr>
            <a:cxnSpLocks/>
          </p:cNvCxnSpPr>
          <p:nvPr/>
        </p:nvCxnSpPr>
        <p:spPr>
          <a:xfrm flipV="1">
            <a:off x="7315200" y="3124200"/>
            <a:ext cx="0" cy="697707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76B288D-AFF3-4A1B-89F7-25BD18BC087F}"/>
              </a:ext>
            </a:extLst>
          </p:cNvPr>
          <p:cNvSpPr/>
          <p:nvPr/>
        </p:nvSpPr>
        <p:spPr>
          <a:xfrm>
            <a:off x="7271969" y="3228906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964D03-EDE9-46BF-A237-68B5F9434D6A}"/>
                  </a:ext>
                </a:extLst>
              </p:cNvPr>
              <p:cNvSpPr/>
              <p:nvPr/>
            </p:nvSpPr>
            <p:spPr>
              <a:xfrm>
                <a:off x="7132297" y="378209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964D03-EDE9-46BF-A237-68B5F9434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97" y="378209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AC5F29-2EF2-49C4-BCB4-0837E550A65C}"/>
                  </a:ext>
                </a:extLst>
              </p:cNvPr>
              <p:cNvSpPr/>
              <p:nvPr/>
            </p:nvSpPr>
            <p:spPr>
              <a:xfrm>
                <a:off x="6404552" y="308270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AC5F29-2EF2-49C4-BCB4-0837E550A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552" y="308270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A5A6FB-E538-47DE-A544-F39211D908EA}"/>
              </a:ext>
            </a:extLst>
          </p:cNvPr>
          <p:cNvCxnSpPr>
            <a:cxnSpLocks/>
          </p:cNvCxnSpPr>
          <p:nvPr/>
        </p:nvCxnSpPr>
        <p:spPr>
          <a:xfrm flipV="1">
            <a:off x="7315199" y="2107408"/>
            <a:ext cx="0" cy="975301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677813-0823-4A41-96AD-13E9825661D8}"/>
              </a:ext>
            </a:extLst>
          </p:cNvPr>
          <p:cNvCxnSpPr>
            <a:cxnSpLocks/>
          </p:cNvCxnSpPr>
          <p:nvPr/>
        </p:nvCxnSpPr>
        <p:spPr>
          <a:xfrm flipV="1">
            <a:off x="7248812" y="2686574"/>
            <a:ext cx="123538" cy="256726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5FAA75-F570-407B-896D-09A7581F8538}"/>
              </a:ext>
            </a:extLst>
          </p:cNvPr>
          <p:cNvCxnSpPr>
            <a:cxnSpLocks/>
          </p:cNvCxnSpPr>
          <p:nvPr/>
        </p:nvCxnSpPr>
        <p:spPr>
          <a:xfrm flipV="1">
            <a:off x="7271969" y="2171063"/>
            <a:ext cx="86462" cy="281605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DCE237-ADF4-4949-8678-97C650B28459}"/>
              </a:ext>
            </a:extLst>
          </p:cNvPr>
          <p:cNvCxnSpPr>
            <a:cxnSpLocks/>
          </p:cNvCxnSpPr>
          <p:nvPr/>
        </p:nvCxnSpPr>
        <p:spPr>
          <a:xfrm>
            <a:off x="6760520" y="3276600"/>
            <a:ext cx="229613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7937FB-EB79-4165-BEE4-0E251532549F}"/>
              </a:ext>
            </a:extLst>
          </p:cNvPr>
          <p:cNvCxnSpPr>
            <a:cxnSpLocks/>
          </p:cNvCxnSpPr>
          <p:nvPr/>
        </p:nvCxnSpPr>
        <p:spPr>
          <a:xfrm>
            <a:off x="6760520" y="2795258"/>
            <a:ext cx="229613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4F7666-7506-4458-8AA7-CF5BD62A767F}"/>
              </a:ext>
            </a:extLst>
          </p:cNvPr>
          <p:cNvCxnSpPr>
            <a:cxnSpLocks/>
          </p:cNvCxnSpPr>
          <p:nvPr/>
        </p:nvCxnSpPr>
        <p:spPr>
          <a:xfrm>
            <a:off x="6760520" y="2313917"/>
            <a:ext cx="229613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43692B-DB87-4EFE-A000-1D95AD44909D}"/>
              </a:ext>
            </a:extLst>
          </p:cNvPr>
          <p:cNvCxnSpPr>
            <a:cxnSpLocks/>
          </p:cNvCxnSpPr>
          <p:nvPr/>
        </p:nvCxnSpPr>
        <p:spPr>
          <a:xfrm flipV="1">
            <a:off x="7749297" y="3139012"/>
            <a:ext cx="123538" cy="256726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1F5141-C6D1-4588-80F3-BBCFB8F97461}"/>
              </a:ext>
            </a:extLst>
          </p:cNvPr>
          <p:cNvCxnSpPr>
            <a:cxnSpLocks/>
          </p:cNvCxnSpPr>
          <p:nvPr/>
        </p:nvCxnSpPr>
        <p:spPr>
          <a:xfrm flipV="1">
            <a:off x="7749296" y="2677349"/>
            <a:ext cx="86462" cy="281605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6839C3-BC9F-48F8-A264-CEE74475767B}"/>
              </a:ext>
            </a:extLst>
          </p:cNvPr>
          <p:cNvCxnSpPr>
            <a:cxnSpLocks/>
          </p:cNvCxnSpPr>
          <p:nvPr/>
        </p:nvCxnSpPr>
        <p:spPr>
          <a:xfrm flipV="1">
            <a:off x="7772400" y="2171064"/>
            <a:ext cx="38666" cy="281604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3902C12-EBEE-4AC7-82A4-820F92B499BE}"/>
              </a:ext>
            </a:extLst>
          </p:cNvPr>
          <p:cNvGrpSpPr/>
          <p:nvPr/>
        </p:nvGrpSpPr>
        <p:grpSpPr>
          <a:xfrm>
            <a:off x="5864541" y="2210962"/>
            <a:ext cx="2018131" cy="3036775"/>
            <a:chOff x="5864541" y="2210962"/>
            <a:chExt cx="2018131" cy="303677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E5DAD2-0A46-4084-99C7-F8C443B10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3696" y="4134698"/>
              <a:ext cx="229613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23A320-BED3-4214-BB64-2502B67C8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3696" y="4616040"/>
              <a:ext cx="229613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7228BCA-3C2C-477A-9CC4-99E6BC489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3696" y="5097381"/>
              <a:ext cx="229613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92046C-38DB-4289-BE58-FFF33E247735}"/>
                </a:ext>
              </a:extLst>
            </p:cNvPr>
            <p:cNvCxnSpPr>
              <a:cxnSpLocks/>
            </p:cNvCxnSpPr>
            <p:nvPr/>
          </p:nvCxnSpPr>
          <p:spPr>
            <a:xfrm>
              <a:off x="7203965" y="4029623"/>
              <a:ext cx="242144" cy="22860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4D130F-9A73-4CC5-94ED-E9632CD5D14B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49" y="4467998"/>
              <a:ext cx="123538" cy="256726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4F91B8-9937-4512-B845-ECA47124E192}"/>
                </a:ext>
              </a:extLst>
            </p:cNvPr>
            <p:cNvCxnSpPr>
              <a:cxnSpLocks/>
            </p:cNvCxnSpPr>
            <p:nvPr/>
          </p:nvCxnSpPr>
          <p:spPr>
            <a:xfrm>
              <a:off x="7281806" y="4958630"/>
              <a:ext cx="86462" cy="281605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1BF96A-E3AA-4759-9D3A-916F9A80C4FF}"/>
                </a:ext>
              </a:extLst>
            </p:cNvPr>
            <p:cNvCxnSpPr>
              <a:cxnSpLocks/>
            </p:cNvCxnSpPr>
            <p:nvPr/>
          </p:nvCxnSpPr>
          <p:spPr>
            <a:xfrm>
              <a:off x="7759134" y="4015560"/>
              <a:ext cx="123538" cy="256726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A6A073-C643-446C-B164-6807501B4D1C}"/>
                </a:ext>
              </a:extLst>
            </p:cNvPr>
            <p:cNvCxnSpPr>
              <a:cxnSpLocks/>
            </p:cNvCxnSpPr>
            <p:nvPr/>
          </p:nvCxnSpPr>
          <p:spPr>
            <a:xfrm>
              <a:off x="7759133" y="4452344"/>
              <a:ext cx="86462" cy="281605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FAA66EB-D43F-409C-86EA-DE1D8D05EC17}"/>
                </a:ext>
              </a:extLst>
            </p:cNvPr>
            <p:cNvCxnSpPr>
              <a:cxnSpLocks/>
            </p:cNvCxnSpPr>
            <p:nvPr/>
          </p:nvCxnSpPr>
          <p:spPr>
            <a:xfrm>
              <a:off x="7782237" y="4958630"/>
              <a:ext cx="38666" cy="281604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E63F23D-1B03-40AD-B1B5-15AAE256E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8295" y="4037125"/>
              <a:ext cx="242144" cy="22860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F046F4F-084F-4723-80B2-49DA8E963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2217" y="4475500"/>
              <a:ext cx="123538" cy="256726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0971C5-0377-4442-A4A1-50A0272D7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6136" y="4966132"/>
              <a:ext cx="86462" cy="281605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4AA2D41-C135-4232-9836-B99C6991D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1732" y="4023062"/>
              <a:ext cx="123538" cy="256726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9E94B4-0E2C-41BD-A314-00377A3B6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8809" y="4459846"/>
              <a:ext cx="86462" cy="281605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786220-97D4-4217-AC69-151520F20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3501" y="4966132"/>
              <a:ext cx="38666" cy="281604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F85281-1E6B-4A35-B7D5-0179DBB0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1104" y="3192974"/>
              <a:ext cx="242144" cy="22860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C2E323-7C1C-4F50-822F-1DCB828FA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5026" y="2726473"/>
              <a:ext cx="123538" cy="256726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0B18BD-7F20-4C29-9D3F-3C275F7916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945" y="2210962"/>
              <a:ext cx="86462" cy="281605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802BD8C-44C5-4945-8E37-0F1E11280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4541" y="3178911"/>
              <a:ext cx="123538" cy="256726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233798D-E66B-4803-A130-F8D7E1EAC5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01618" y="2717248"/>
              <a:ext cx="86462" cy="281605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A79D372-F4AB-4E5F-B3E3-D7B11D14F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6310" y="2210963"/>
              <a:ext cx="38666" cy="281604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53FD360-CF08-4382-BEE0-B65E6812BD80}"/>
              </a:ext>
            </a:extLst>
          </p:cNvPr>
          <p:cNvGrpSpPr/>
          <p:nvPr/>
        </p:nvGrpSpPr>
        <p:grpSpPr>
          <a:xfrm>
            <a:off x="5534025" y="1504683"/>
            <a:ext cx="2662238" cy="4424865"/>
            <a:chOff x="5534025" y="1504683"/>
            <a:chExt cx="2662238" cy="4424865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0A2BB4B-F54A-4380-BFC9-98E96CAD6C56}"/>
                </a:ext>
              </a:extLst>
            </p:cNvPr>
            <p:cNvSpPr/>
            <p:nvPr/>
          </p:nvSpPr>
          <p:spPr>
            <a:xfrm>
              <a:off x="5926309" y="3848085"/>
              <a:ext cx="1873787" cy="1403131"/>
            </a:xfrm>
            <a:custGeom>
              <a:avLst/>
              <a:gdLst>
                <a:gd name="connsiteX0" fmla="*/ 0 w 1385887"/>
                <a:gd name="connsiteY0" fmla="*/ 1005142 h 1048005"/>
                <a:gd name="connsiteX1" fmla="*/ 71437 w 1385887"/>
                <a:gd name="connsiteY1" fmla="*/ 595567 h 1048005"/>
                <a:gd name="connsiteX2" fmla="*/ 204787 w 1385887"/>
                <a:gd name="connsiteY2" fmla="*/ 271717 h 1048005"/>
                <a:gd name="connsiteX3" fmla="*/ 352425 w 1385887"/>
                <a:gd name="connsiteY3" fmla="*/ 76455 h 1048005"/>
                <a:gd name="connsiteX4" fmla="*/ 623887 w 1385887"/>
                <a:gd name="connsiteY4" fmla="*/ 255 h 1048005"/>
                <a:gd name="connsiteX5" fmla="*/ 904875 w 1385887"/>
                <a:gd name="connsiteY5" fmla="*/ 66930 h 1048005"/>
                <a:gd name="connsiteX6" fmla="*/ 1157287 w 1385887"/>
                <a:gd name="connsiteY6" fmla="*/ 386017 h 1048005"/>
                <a:gd name="connsiteX7" fmla="*/ 1347787 w 1385887"/>
                <a:gd name="connsiteY7" fmla="*/ 867030 h 1048005"/>
                <a:gd name="connsiteX8" fmla="*/ 1385887 w 1385887"/>
                <a:gd name="connsiteY8" fmla="*/ 1048005 h 1048005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47787 w 1385887"/>
                <a:gd name="connsiteY7" fmla="*/ 866864 h 1047839"/>
                <a:gd name="connsiteX8" fmla="*/ 1385887 w 1385887"/>
                <a:gd name="connsiteY8" fmla="*/ 1047839 h 1047839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47787 w 1385887"/>
                <a:gd name="connsiteY7" fmla="*/ 866864 h 1047839"/>
                <a:gd name="connsiteX8" fmla="*/ 1385887 w 1385887"/>
                <a:gd name="connsiteY8" fmla="*/ 1047839 h 1047839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85887 w 1385887"/>
                <a:gd name="connsiteY7" fmla="*/ 1047839 h 1047839"/>
                <a:gd name="connsiteX0" fmla="*/ 0 w 1385887"/>
                <a:gd name="connsiteY0" fmla="*/ 1005422 h 1048285"/>
                <a:gd name="connsiteX1" fmla="*/ 71437 w 1385887"/>
                <a:gd name="connsiteY1" fmla="*/ 595847 h 1048285"/>
                <a:gd name="connsiteX2" fmla="*/ 204787 w 1385887"/>
                <a:gd name="connsiteY2" fmla="*/ 271997 h 1048285"/>
                <a:gd name="connsiteX3" fmla="*/ 400050 w 1385887"/>
                <a:gd name="connsiteY3" fmla="*/ 71973 h 1048285"/>
                <a:gd name="connsiteX4" fmla="*/ 623887 w 1385887"/>
                <a:gd name="connsiteY4" fmla="*/ 535 h 1048285"/>
                <a:gd name="connsiteX5" fmla="*/ 904875 w 1385887"/>
                <a:gd name="connsiteY5" fmla="*/ 67210 h 1048285"/>
                <a:gd name="connsiteX6" fmla="*/ 1195387 w 1385887"/>
                <a:gd name="connsiteY6" fmla="*/ 448210 h 1048285"/>
                <a:gd name="connsiteX7" fmla="*/ 1385887 w 1385887"/>
                <a:gd name="connsiteY7" fmla="*/ 1048285 h 1048285"/>
                <a:gd name="connsiteX0" fmla="*/ 0 w 1385887"/>
                <a:gd name="connsiteY0" fmla="*/ 1011333 h 1054196"/>
                <a:gd name="connsiteX1" fmla="*/ 71437 w 1385887"/>
                <a:gd name="connsiteY1" fmla="*/ 601758 h 1054196"/>
                <a:gd name="connsiteX2" fmla="*/ 204787 w 1385887"/>
                <a:gd name="connsiteY2" fmla="*/ 277908 h 1054196"/>
                <a:gd name="connsiteX3" fmla="*/ 400050 w 1385887"/>
                <a:gd name="connsiteY3" fmla="*/ 77884 h 1054196"/>
                <a:gd name="connsiteX4" fmla="*/ 623887 w 1385887"/>
                <a:gd name="connsiteY4" fmla="*/ 6446 h 1054196"/>
                <a:gd name="connsiteX5" fmla="*/ 881063 w 1385887"/>
                <a:gd name="connsiteY5" fmla="*/ 54071 h 1054196"/>
                <a:gd name="connsiteX6" fmla="*/ 1195387 w 1385887"/>
                <a:gd name="connsiteY6" fmla="*/ 454121 h 1054196"/>
                <a:gd name="connsiteX7" fmla="*/ 1385887 w 1385887"/>
                <a:gd name="connsiteY7" fmla="*/ 1054196 h 1054196"/>
                <a:gd name="connsiteX0" fmla="*/ 0 w 1385887"/>
                <a:gd name="connsiteY0" fmla="*/ 1006383 h 1049246"/>
                <a:gd name="connsiteX1" fmla="*/ 71437 w 1385887"/>
                <a:gd name="connsiteY1" fmla="*/ 596808 h 1049246"/>
                <a:gd name="connsiteX2" fmla="*/ 204787 w 1385887"/>
                <a:gd name="connsiteY2" fmla="*/ 272958 h 1049246"/>
                <a:gd name="connsiteX3" fmla="*/ 400050 w 1385887"/>
                <a:gd name="connsiteY3" fmla="*/ 72934 h 1049246"/>
                <a:gd name="connsiteX4" fmla="*/ 623887 w 1385887"/>
                <a:gd name="connsiteY4" fmla="*/ 1496 h 1049246"/>
                <a:gd name="connsiteX5" fmla="*/ 881063 w 1385887"/>
                <a:gd name="connsiteY5" fmla="*/ 63409 h 1049246"/>
                <a:gd name="connsiteX6" fmla="*/ 1195387 w 1385887"/>
                <a:gd name="connsiteY6" fmla="*/ 449171 h 1049246"/>
                <a:gd name="connsiteX7" fmla="*/ 1385887 w 1385887"/>
                <a:gd name="connsiteY7" fmla="*/ 1049246 h 1049246"/>
                <a:gd name="connsiteX0" fmla="*/ 0 w 1385887"/>
                <a:gd name="connsiteY0" fmla="*/ 1007542 h 1050405"/>
                <a:gd name="connsiteX1" fmla="*/ 71437 w 1385887"/>
                <a:gd name="connsiteY1" fmla="*/ 597967 h 1050405"/>
                <a:gd name="connsiteX2" fmla="*/ 204787 w 1385887"/>
                <a:gd name="connsiteY2" fmla="*/ 274117 h 1050405"/>
                <a:gd name="connsiteX3" fmla="*/ 400050 w 1385887"/>
                <a:gd name="connsiteY3" fmla="*/ 74093 h 1050405"/>
                <a:gd name="connsiteX4" fmla="*/ 623887 w 1385887"/>
                <a:gd name="connsiteY4" fmla="*/ 2655 h 1050405"/>
                <a:gd name="connsiteX5" fmla="*/ 881063 w 1385887"/>
                <a:gd name="connsiteY5" fmla="*/ 64568 h 1050405"/>
                <a:gd name="connsiteX6" fmla="*/ 1195387 w 1385887"/>
                <a:gd name="connsiteY6" fmla="*/ 450330 h 1050405"/>
                <a:gd name="connsiteX7" fmla="*/ 1385887 w 1385887"/>
                <a:gd name="connsiteY7" fmla="*/ 1050405 h 1050405"/>
                <a:gd name="connsiteX0" fmla="*/ 0 w 1385887"/>
                <a:gd name="connsiteY0" fmla="*/ 1007542 h 1050405"/>
                <a:gd name="connsiteX1" fmla="*/ 71437 w 1385887"/>
                <a:gd name="connsiteY1" fmla="*/ 597967 h 1050405"/>
                <a:gd name="connsiteX2" fmla="*/ 204787 w 1385887"/>
                <a:gd name="connsiteY2" fmla="*/ 274117 h 1050405"/>
                <a:gd name="connsiteX3" fmla="*/ 400050 w 1385887"/>
                <a:gd name="connsiteY3" fmla="*/ 74093 h 1050405"/>
                <a:gd name="connsiteX4" fmla="*/ 623887 w 1385887"/>
                <a:gd name="connsiteY4" fmla="*/ 2655 h 1050405"/>
                <a:gd name="connsiteX5" fmla="*/ 896938 w 1385887"/>
                <a:gd name="connsiteY5" fmla="*/ 64568 h 1050405"/>
                <a:gd name="connsiteX6" fmla="*/ 1195387 w 1385887"/>
                <a:gd name="connsiteY6" fmla="*/ 450330 h 1050405"/>
                <a:gd name="connsiteX7" fmla="*/ 1385887 w 1385887"/>
                <a:gd name="connsiteY7" fmla="*/ 1050405 h 1050405"/>
                <a:gd name="connsiteX0" fmla="*/ 0 w 1385887"/>
                <a:gd name="connsiteY0" fmla="*/ 1006038 h 1048901"/>
                <a:gd name="connsiteX1" fmla="*/ 71437 w 1385887"/>
                <a:gd name="connsiteY1" fmla="*/ 596463 h 1048901"/>
                <a:gd name="connsiteX2" fmla="*/ 204787 w 1385887"/>
                <a:gd name="connsiteY2" fmla="*/ 272613 h 1048901"/>
                <a:gd name="connsiteX3" fmla="*/ 400050 w 1385887"/>
                <a:gd name="connsiteY3" fmla="*/ 72589 h 1048901"/>
                <a:gd name="connsiteX4" fmla="*/ 623887 w 1385887"/>
                <a:gd name="connsiteY4" fmla="*/ 1151 h 1048901"/>
                <a:gd name="connsiteX5" fmla="*/ 896938 w 1385887"/>
                <a:gd name="connsiteY5" fmla="*/ 63064 h 1048901"/>
                <a:gd name="connsiteX6" fmla="*/ 1195387 w 1385887"/>
                <a:gd name="connsiteY6" fmla="*/ 448826 h 1048901"/>
                <a:gd name="connsiteX7" fmla="*/ 1385887 w 1385887"/>
                <a:gd name="connsiteY7" fmla="*/ 1048901 h 1048901"/>
                <a:gd name="connsiteX0" fmla="*/ 0 w 1385887"/>
                <a:gd name="connsiteY0" fmla="*/ 1006865 h 1049728"/>
                <a:gd name="connsiteX1" fmla="*/ 71437 w 1385887"/>
                <a:gd name="connsiteY1" fmla="*/ 597290 h 1049728"/>
                <a:gd name="connsiteX2" fmla="*/ 204787 w 1385887"/>
                <a:gd name="connsiteY2" fmla="*/ 273440 h 1049728"/>
                <a:gd name="connsiteX3" fmla="*/ 400050 w 1385887"/>
                <a:gd name="connsiteY3" fmla="*/ 73416 h 1049728"/>
                <a:gd name="connsiteX4" fmla="*/ 623887 w 1385887"/>
                <a:gd name="connsiteY4" fmla="*/ 1978 h 1049728"/>
                <a:gd name="connsiteX5" fmla="*/ 896938 w 1385887"/>
                <a:gd name="connsiteY5" fmla="*/ 63891 h 1049728"/>
                <a:gd name="connsiteX6" fmla="*/ 1195387 w 1385887"/>
                <a:gd name="connsiteY6" fmla="*/ 449653 h 1049728"/>
                <a:gd name="connsiteX7" fmla="*/ 1385887 w 1385887"/>
                <a:gd name="connsiteY7" fmla="*/ 1049728 h 1049728"/>
                <a:gd name="connsiteX0" fmla="*/ 0 w 1385887"/>
                <a:gd name="connsiteY0" fmla="*/ 1006133 h 1048996"/>
                <a:gd name="connsiteX1" fmla="*/ 71437 w 1385887"/>
                <a:gd name="connsiteY1" fmla="*/ 596558 h 1048996"/>
                <a:gd name="connsiteX2" fmla="*/ 204787 w 1385887"/>
                <a:gd name="connsiteY2" fmla="*/ 272708 h 1048996"/>
                <a:gd name="connsiteX3" fmla="*/ 400050 w 1385887"/>
                <a:gd name="connsiteY3" fmla="*/ 72684 h 1048996"/>
                <a:gd name="connsiteX4" fmla="*/ 623887 w 1385887"/>
                <a:gd name="connsiteY4" fmla="*/ 1246 h 1048996"/>
                <a:gd name="connsiteX5" fmla="*/ 896938 w 1385887"/>
                <a:gd name="connsiteY5" fmla="*/ 63159 h 1048996"/>
                <a:gd name="connsiteX6" fmla="*/ 1195387 w 1385887"/>
                <a:gd name="connsiteY6" fmla="*/ 448921 h 1048996"/>
                <a:gd name="connsiteX7" fmla="*/ 1385887 w 1385887"/>
                <a:gd name="connsiteY7" fmla="*/ 1048996 h 1048996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385887 w 1385887"/>
                <a:gd name="connsiteY7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65212 w 1385887"/>
                <a:gd name="connsiteY7" fmla="*/ 2429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65212 w 1385887"/>
                <a:gd name="connsiteY7" fmla="*/ 2429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17587 w 1385887"/>
                <a:gd name="connsiteY7" fmla="*/ 2048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243012 w 1385887"/>
                <a:gd name="connsiteY7" fmla="*/ 639828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039812 w 1385887"/>
                <a:gd name="connsiteY6" fmla="*/ 209615 h 1047815"/>
                <a:gd name="connsiteX7" fmla="*/ 1243012 w 1385887"/>
                <a:gd name="connsiteY7" fmla="*/ 639828 h 1047815"/>
                <a:gd name="connsiteX8" fmla="*/ 1385887 w 1385887"/>
                <a:gd name="connsiteY8" fmla="*/ 1047815 h 1047815"/>
                <a:gd name="connsiteX0" fmla="*/ 0 w 1385887"/>
                <a:gd name="connsiteY0" fmla="*/ 1006210 h 1049073"/>
                <a:gd name="connsiteX1" fmla="*/ 71437 w 1385887"/>
                <a:gd name="connsiteY1" fmla="*/ 596635 h 1049073"/>
                <a:gd name="connsiteX2" fmla="*/ 204787 w 1385887"/>
                <a:gd name="connsiteY2" fmla="*/ 272785 h 1049073"/>
                <a:gd name="connsiteX3" fmla="*/ 400050 w 1385887"/>
                <a:gd name="connsiteY3" fmla="*/ 72761 h 1049073"/>
                <a:gd name="connsiteX4" fmla="*/ 623887 w 1385887"/>
                <a:gd name="connsiteY4" fmla="*/ 1323 h 1049073"/>
                <a:gd name="connsiteX5" fmla="*/ 855663 w 1385887"/>
                <a:gd name="connsiteY5" fmla="*/ 41011 h 1049073"/>
                <a:gd name="connsiteX6" fmla="*/ 1039812 w 1385887"/>
                <a:gd name="connsiteY6" fmla="*/ 210873 h 1049073"/>
                <a:gd name="connsiteX7" fmla="*/ 1243012 w 1385887"/>
                <a:gd name="connsiteY7" fmla="*/ 641086 h 1049073"/>
                <a:gd name="connsiteX8" fmla="*/ 1385887 w 1385887"/>
                <a:gd name="connsiteY8" fmla="*/ 1049073 h 1049073"/>
                <a:gd name="connsiteX0" fmla="*/ 0 w 1385887"/>
                <a:gd name="connsiteY0" fmla="*/ 1006210 h 1049073"/>
                <a:gd name="connsiteX1" fmla="*/ 71437 w 1385887"/>
                <a:gd name="connsiteY1" fmla="*/ 596635 h 1049073"/>
                <a:gd name="connsiteX2" fmla="*/ 204787 w 1385887"/>
                <a:gd name="connsiteY2" fmla="*/ 272785 h 1049073"/>
                <a:gd name="connsiteX3" fmla="*/ 400050 w 1385887"/>
                <a:gd name="connsiteY3" fmla="*/ 72761 h 1049073"/>
                <a:gd name="connsiteX4" fmla="*/ 623887 w 1385887"/>
                <a:gd name="connsiteY4" fmla="*/ 1323 h 1049073"/>
                <a:gd name="connsiteX5" fmla="*/ 855663 w 1385887"/>
                <a:gd name="connsiteY5" fmla="*/ 41011 h 1049073"/>
                <a:gd name="connsiteX6" fmla="*/ 1039812 w 1385887"/>
                <a:gd name="connsiteY6" fmla="*/ 210873 h 1049073"/>
                <a:gd name="connsiteX7" fmla="*/ 1211262 w 1385887"/>
                <a:gd name="connsiteY7" fmla="*/ 564886 h 1049073"/>
                <a:gd name="connsiteX8" fmla="*/ 1385887 w 138588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64886 h 1049073"/>
                <a:gd name="connsiteX8" fmla="*/ 1366837 w 136683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64886 h 1049073"/>
                <a:gd name="connsiteX8" fmla="*/ 1366837 w 136683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42661 h 1049073"/>
                <a:gd name="connsiteX8" fmla="*/ 1366837 w 1366837"/>
                <a:gd name="connsiteY8" fmla="*/ 1049073 h 1049073"/>
                <a:gd name="connsiteX0" fmla="*/ 0 w 1366837"/>
                <a:gd name="connsiteY0" fmla="*/ 1005850 h 1048713"/>
                <a:gd name="connsiteX1" fmla="*/ 71437 w 1366837"/>
                <a:gd name="connsiteY1" fmla="*/ 596275 h 1048713"/>
                <a:gd name="connsiteX2" fmla="*/ 204787 w 1366837"/>
                <a:gd name="connsiteY2" fmla="*/ 272425 h 1048713"/>
                <a:gd name="connsiteX3" fmla="*/ 400050 w 1366837"/>
                <a:gd name="connsiteY3" fmla="*/ 72401 h 1048713"/>
                <a:gd name="connsiteX4" fmla="*/ 623887 w 1366837"/>
                <a:gd name="connsiteY4" fmla="*/ 963 h 1048713"/>
                <a:gd name="connsiteX5" fmla="*/ 855663 w 1366837"/>
                <a:gd name="connsiteY5" fmla="*/ 43826 h 1048713"/>
                <a:gd name="connsiteX6" fmla="*/ 1039812 w 1366837"/>
                <a:gd name="connsiteY6" fmla="*/ 210513 h 1048713"/>
                <a:gd name="connsiteX7" fmla="*/ 1211262 w 1366837"/>
                <a:gd name="connsiteY7" fmla="*/ 542301 h 1048713"/>
                <a:gd name="connsiteX8" fmla="*/ 1366837 w 1366837"/>
                <a:gd name="connsiteY8" fmla="*/ 1048713 h 1048713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11262 w 1366837"/>
                <a:gd name="connsiteY7" fmla="*/ 542690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11262 w 1366837"/>
                <a:gd name="connsiteY7" fmla="*/ 542690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2046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20465 h 1049102"/>
                <a:gd name="connsiteX8" fmla="*/ 1366837 w 1366837"/>
                <a:gd name="connsiteY8" fmla="*/ 1049102 h 1049102"/>
                <a:gd name="connsiteX0" fmla="*/ 0 w 1279613"/>
                <a:gd name="connsiteY0" fmla="*/ 1006239 h 1006239"/>
                <a:gd name="connsiteX1" fmla="*/ 71437 w 1279613"/>
                <a:gd name="connsiteY1" fmla="*/ 596664 h 1006239"/>
                <a:gd name="connsiteX2" fmla="*/ 204787 w 1279613"/>
                <a:gd name="connsiteY2" fmla="*/ 272814 h 1006239"/>
                <a:gd name="connsiteX3" fmla="*/ 400050 w 1279613"/>
                <a:gd name="connsiteY3" fmla="*/ 72790 h 1006239"/>
                <a:gd name="connsiteX4" fmla="*/ 623887 w 1279613"/>
                <a:gd name="connsiteY4" fmla="*/ 1352 h 1006239"/>
                <a:gd name="connsiteX5" fmla="*/ 855663 w 1279613"/>
                <a:gd name="connsiteY5" fmla="*/ 44215 h 1006239"/>
                <a:gd name="connsiteX6" fmla="*/ 1058862 w 1279613"/>
                <a:gd name="connsiteY6" fmla="*/ 249002 h 1006239"/>
                <a:gd name="connsiteX7" fmla="*/ 1201737 w 1279613"/>
                <a:gd name="connsiteY7" fmla="*/ 520465 h 1006239"/>
                <a:gd name="connsiteX8" fmla="*/ 1271649 w 1279613"/>
                <a:gd name="connsiteY8" fmla="*/ 1001293 h 1006239"/>
                <a:gd name="connsiteX0" fmla="*/ 0 w 1271649"/>
                <a:gd name="connsiteY0" fmla="*/ 1006239 h 1006239"/>
                <a:gd name="connsiteX1" fmla="*/ 71437 w 1271649"/>
                <a:gd name="connsiteY1" fmla="*/ 596664 h 1006239"/>
                <a:gd name="connsiteX2" fmla="*/ 204787 w 1271649"/>
                <a:gd name="connsiteY2" fmla="*/ 272814 h 1006239"/>
                <a:gd name="connsiteX3" fmla="*/ 400050 w 1271649"/>
                <a:gd name="connsiteY3" fmla="*/ 72790 h 1006239"/>
                <a:gd name="connsiteX4" fmla="*/ 623887 w 1271649"/>
                <a:gd name="connsiteY4" fmla="*/ 1352 h 1006239"/>
                <a:gd name="connsiteX5" fmla="*/ 855663 w 1271649"/>
                <a:gd name="connsiteY5" fmla="*/ 44215 h 1006239"/>
                <a:gd name="connsiteX6" fmla="*/ 1058862 w 1271649"/>
                <a:gd name="connsiteY6" fmla="*/ 249002 h 1006239"/>
                <a:gd name="connsiteX7" fmla="*/ 1115010 w 1271649"/>
                <a:gd name="connsiteY7" fmla="*/ 431676 h 1006239"/>
                <a:gd name="connsiteX8" fmla="*/ 1271649 w 1271649"/>
                <a:gd name="connsiteY8" fmla="*/ 1001293 h 1006239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04434 w 1271649"/>
                <a:gd name="connsiteY7" fmla="*/ 41748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0780 w 1271649"/>
                <a:gd name="connsiteY7" fmla="*/ 417484 h 1005707"/>
                <a:gd name="connsiteX8" fmla="*/ 1271649 w 1271649"/>
                <a:gd name="connsiteY8" fmla="*/ 1000761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645 h 1005645"/>
                <a:gd name="connsiteX1" fmla="*/ 71437 w 1248381"/>
                <a:gd name="connsiteY1" fmla="*/ 596070 h 1005645"/>
                <a:gd name="connsiteX2" fmla="*/ 204787 w 1248381"/>
                <a:gd name="connsiteY2" fmla="*/ 272220 h 1005645"/>
                <a:gd name="connsiteX3" fmla="*/ 400050 w 1248381"/>
                <a:gd name="connsiteY3" fmla="*/ 72196 h 1005645"/>
                <a:gd name="connsiteX4" fmla="*/ 623887 w 1248381"/>
                <a:gd name="connsiteY4" fmla="*/ 758 h 1005645"/>
                <a:gd name="connsiteX5" fmla="*/ 855663 w 1248381"/>
                <a:gd name="connsiteY5" fmla="*/ 43621 h 1005645"/>
                <a:gd name="connsiteX6" fmla="*/ 993288 w 1248381"/>
                <a:gd name="connsiteY6" fmla="*/ 177833 h 1005645"/>
                <a:gd name="connsiteX7" fmla="*/ 1110780 w 1248381"/>
                <a:gd name="connsiteY7" fmla="*/ 417422 h 1005645"/>
                <a:gd name="connsiteX8" fmla="*/ 1248381 w 1248381"/>
                <a:gd name="connsiteY8" fmla="*/ 998422 h 1005645"/>
                <a:gd name="connsiteX0" fmla="*/ 0 w 1248381"/>
                <a:gd name="connsiteY0" fmla="*/ 1006317 h 1006317"/>
                <a:gd name="connsiteX1" fmla="*/ 71437 w 1248381"/>
                <a:gd name="connsiteY1" fmla="*/ 596742 h 1006317"/>
                <a:gd name="connsiteX2" fmla="*/ 204787 w 1248381"/>
                <a:gd name="connsiteY2" fmla="*/ 272892 h 1006317"/>
                <a:gd name="connsiteX3" fmla="*/ 400050 w 1248381"/>
                <a:gd name="connsiteY3" fmla="*/ 72868 h 1006317"/>
                <a:gd name="connsiteX4" fmla="*/ 623887 w 1248381"/>
                <a:gd name="connsiteY4" fmla="*/ 1430 h 1006317"/>
                <a:gd name="connsiteX5" fmla="*/ 830280 w 1248381"/>
                <a:gd name="connsiteY5" fmla="*/ 37463 h 1006317"/>
                <a:gd name="connsiteX6" fmla="*/ 993288 w 1248381"/>
                <a:gd name="connsiteY6" fmla="*/ 178505 h 1006317"/>
                <a:gd name="connsiteX7" fmla="*/ 1110780 w 1248381"/>
                <a:gd name="connsiteY7" fmla="*/ 418094 h 1006317"/>
                <a:gd name="connsiteX8" fmla="*/ 1248381 w 1248381"/>
                <a:gd name="connsiteY8" fmla="*/ 999094 h 1006317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10780 w 1248381"/>
                <a:gd name="connsiteY7" fmla="*/ 419009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6867 h 1006867"/>
                <a:gd name="connsiteX1" fmla="*/ 71437 w 1248381"/>
                <a:gd name="connsiteY1" fmla="*/ 597292 h 1006867"/>
                <a:gd name="connsiteX2" fmla="*/ 204787 w 1248381"/>
                <a:gd name="connsiteY2" fmla="*/ 273442 h 1006867"/>
                <a:gd name="connsiteX3" fmla="*/ 400050 w 1248381"/>
                <a:gd name="connsiteY3" fmla="*/ 73418 h 1006867"/>
                <a:gd name="connsiteX4" fmla="*/ 623887 w 1248381"/>
                <a:gd name="connsiteY4" fmla="*/ 1980 h 1006867"/>
                <a:gd name="connsiteX5" fmla="*/ 830280 w 1248381"/>
                <a:gd name="connsiteY5" fmla="*/ 38013 h 1006867"/>
                <a:gd name="connsiteX6" fmla="*/ 1010210 w 1248381"/>
                <a:gd name="connsiteY6" fmla="*/ 217758 h 1006867"/>
                <a:gd name="connsiteX7" fmla="*/ 1159432 w 1248381"/>
                <a:gd name="connsiteY7" fmla="*/ 559795 h 1006867"/>
                <a:gd name="connsiteX8" fmla="*/ 1248381 w 1248381"/>
                <a:gd name="connsiteY8" fmla="*/ 999644 h 1006867"/>
                <a:gd name="connsiteX0" fmla="*/ 0 w 1248381"/>
                <a:gd name="connsiteY0" fmla="*/ 1005504 h 1005504"/>
                <a:gd name="connsiteX1" fmla="*/ 71437 w 1248381"/>
                <a:gd name="connsiteY1" fmla="*/ 595929 h 1005504"/>
                <a:gd name="connsiteX2" fmla="*/ 204787 w 1248381"/>
                <a:gd name="connsiteY2" fmla="*/ 272079 h 1005504"/>
                <a:gd name="connsiteX3" fmla="*/ 400050 w 1248381"/>
                <a:gd name="connsiteY3" fmla="*/ 72055 h 1005504"/>
                <a:gd name="connsiteX4" fmla="*/ 623887 w 1248381"/>
                <a:gd name="connsiteY4" fmla="*/ 617 h 1005504"/>
                <a:gd name="connsiteX5" fmla="*/ 826049 w 1248381"/>
                <a:gd name="connsiteY5" fmla="*/ 48033 h 1005504"/>
                <a:gd name="connsiteX6" fmla="*/ 1010210 w 1248381"/>
                <a:gd name="connsiteY6" fmla="*/ 216395 h 1005504"/>
                <a:gd name="connsiteX7" fmla="*/ 1159432 w 1248381"/>
                <a:gd name="connsiteY7" fmla="*/ 558432 h 1005504"/>
                <a:gd name="connsiteX8" fmla="*/ 1248381 w 1248381"/>
                <a:gd name="connsiteY8" fmla="*/ 998281 h 1005504"/>
                <a:gd name="connsiteX0" fmla="*/ 0 w 1248381"/>
                <a:gd name="connsiteY0" fmla="*/ 1005483 h 1005483"/>
                <a:gd name="connsiteX1" fmla="*/ 71437 w 1248381"/>
                <a:gd name="connsiteY1" fmla="*/ 595908 h 1005483"/>
                <a:gd name="connsiteX2" fmla="*/ 204787 w 1248381"/>
                <a:gd name="connsiteY2" fmla="*/ 272058 h 1005483"/>
                <a:gd name="connsiteX3" fmla="*/ 400050 w 1248381"/>
                <a:gd name="connsiteY3" fmla="*/ 72034 h 1005483"/>
                <a:gd name="connsiteX4" fmla="*/ 623887 w 1248381"/>
                <a:gd name="connsiteY4" fmla="*/ 596 h 1005483"/>
                <a:gd name="connsiteX5" fmla="*/ 826049 w 1248381"/>
                <a:gd name="connsiteY5" fmla="*/ 48012 h 1005483"/>
                <a:gd name="connsiteX6" fmla="*/ 999634 w 1248381"/>
                <a:gd name="connsiteY6" fmla="*/ 211821 h 1005483"/>
                <a:gd name="connsiteX7" fmla="*/ 1159432 w 1248381"/>
                <a:gd name="connsiteY7" fmla="*/ 558411 h 1005483"/>
                <a:gd name="connsiteX8" fmla="*/ 1248381 w 1248381"/>
                <a:gd name="connsiteY8" fmla="*/ 998260 h 1005483"/>
                <a:gd name="connsiteX0" fmla="*/ 0 w 1248381"/>
                <a:gd name="connsiteY0" fmla="*/ 1006115 h 1006115"/>
                <a:gd name="connsiteX1" fmla="*/ 71437 w 1248381"/>
                <a:gd name="connsiteY1" fmla="*/ 596540 h 1006115"/>
                <a:gd name="connsiteX2" fmla="*/ 204787 w 1248381"/>
                <a:gd name="connsiteY2" fmla="*/ 272690 h 1006115"/>
                <a:gd name="connsiteX3" fmla="*/ 400050 w 1248381"/>
                <a:gd name="connsiteY3" fmla="*/ 72666 h 1006115"/>
                <a:gd name="connsiteX4" fmla="*/ 623887 w 1248381"/>
                <a:gd name="connsiteY4" fmla="*/ 1228 h 1006115"/>
                <a:gd name="connsiteX5" fmla="*/ 821819 w 1248381"/>
                <a:gd name="connsiteY5" fmla="*/ 41814 h 1006115"/>
                <a:gd name="connsiteX6" fmla="*/ 999634 w 1248381"/>
                <a:gd name="connsiteY6" fmla="*/ 212453 h 1006115"/>
                <a:gd name="connsiteX7" fmla="*/ 1159432 w 1248381"/>
                <a:gd name="connsiteY7" fmla="*/ 559043 h 1006115"/>
                <a:gd name="connsiteX8" fmla="*/ 1248381 w 1248381"/>
                <a:gd name="connsiteY8" fmla="*/ 998892 h 100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8381" h="1006115">
                  <a:moveTo>
                    <a:pt x="0" y="1006115"/>
                  </a:moveTo>
                  <a:cubicBezTo>
                    <a:pt x="18653" y="862446"/>
                    <a:pt x="37306" y="718777"/>
                    <a:pt x="71437" y="596540"/>
                  </a:cubicBezTo>
                  <a:cubicBezTo>
                    <a:pt x="105568" y="474303"/>
                    <a:pt x="150018" y="360002"/>
                    <a:pt x="204787" y="272690"/>
                  </a:cubicBezTo>
                  <a:cubicBezTo>
                    <a:pt x="259556" y="185378"/>
                    <a:pt x="330200" y="117910"/>
                    <a:pt x="400050" y="72666"/>
                  </a:cubicBezTo>
                  <a:cubicBezTo>
                    <a:pt x="469900" y="27422"/>
                    <a:pt x="553592" y="6370"/>
                    <a:pt x="623887" y="1228"/>
                  </a:cubicBezTo>
                  <a:cubicBezTo>
                    <a:pt x="694182" y="-3914"/>
                    <a:pt x="759195" y="6610"/>
                    <a:pt x="821819" y="41814"/>
                  </a:cubicBezTo>
                  <a:cubicBezTo>
                    <a:pt x="884443" y="77018"/>
                    <a:pt x="943365" y="126248"/>
                    <a:pt x="999634" y="212453"/>
                  </a:cubicBezTo>
                  <a:cubicBezTo>
                    <a:pt x="1055903" y="298658"/>
                    <a:pt x="1117095" y="437593"/>
                    <a:pt x="1159432" y="559043"/>
                  </a:cubicBezTo>
                  <a:cubicBezTo>
                    <a:pt x="1198693" y="689492"/>
                    <a:pt x="1209694" y="736986"/>
                    <a:pt x="1248381" y="998892"/>
                  </a:cubicBez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5C9B093-2C16-4FD2-ACC4-1456253D3357}"/>
                </a:ext>
              </a:extLst>
            </p:cNvPr>
            <p:cNvSpPr/>
            <p:nvPr/>
          </p:nvSpPr>
          <p:spPr>
            <a:xfrm>
              <a:off x="6191251" y="4217029"/>
              <a:ext cx="1357069" cy="1402279"/>
            </a:xfrm>
            <a:custGeom>
              <a:avLst/>
              <a:gdLst>
                <a:gd name="connsiteX0" fmla="*/ 0 w 1385887"/>
                <a:gd name="connsiteY0" fmla="*/ 1005142 h 1048005"/>
                <a:gd name="connsiteX1" fmla="*/ 71437 w 1385887"/>
                <a:gd name="connsiteY1" fmla="*/ 595567 h 1048005"/>
                <a:gd name="connsiteX2" fmla="*/ 204787 w 1385887"/>
                <a:gd name="connsiteY2" fmla="*/ 271717 h 1048005"/>
                <a:gd name="connsiteX3" fmla="*/ 352425 w 1385887"/>
                <a:gd name="connsiteY3" fmla="*/ 76455 h 1048005"/>
                <a:gd name="connsiteX4" fmla="*/ 623887 w 1385887"/>
                <a:gd name="connsiteY4" fmla="*/ 255 h 1048005"/>
                <a:gd name="connsiteX5" fmla="*/ 904875 w 1385887"/>
                <a:gd name="connsiteY5" fmla="*/ 66930 h 1048005"/>
                <a:gd name="connsiteX6" fmla="*/ 1157287 w 1385887"/>
                <a:gd name="connsiteY6" fmla="*/ 386017 h 1048005"/>
                <a:gd name="connsiteX7" fmla="*/ 1347787 w 1385887"/>
                <a:gd name="connsiteY7" fmla="*/ 867030 h 1048005"/>
                <a:gd name="connsiteX8" fmla="*/ 1385887 w 1385887"/>
                <a:gd name="connsiteY8" fmla="*/ 1048005 h 1048005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47787 w 1385887"/>
                <a:gd name="connsiteY7" fmla="*/ 866864 h 1047839"/>
                <a:gd name="connsiteX8" fmla="*/ 1385887 w 1385887"/>
                <a:gd name="connsiteY8" fmla="*/ 1047839 h 1047839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47787 w 1385887"/>
                <a:gd name="connsiteY7" fmla="*/ 866864 h 1047839"/>
                <a:gd name="connsiteX8" fmla="*/ 1385887 w 1385887"/>
                <a:gd name="connsiteY8" fmla="*/ 1047839 h 1047839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85887 w 1385887"/>
                <a:gd name="connsiteY7" fmla="*/ 1047839 h 1047839"/>
                <a:gd name="connsiteX0" fmla="*/ 0 w 1385887"/>
                <a:gd name="connsiteY0" fmla="*/ 1005422 h 1048285"/>
                <a:gd name="connsiteX1" fmla="*/ 71437 w 1385887"/>
                <a:gd name="connsiteY1" fmla="*/ 595847 h 1048285"/>
                <a:gd name="connsiteX2" fmla="*/ 204787 w 1385887"/>
                <a:gd name="connsiteY2" fmla="*/ 271997 h 1048285"/>
                <a:gd name="connsiteX3" fmla="*/ 400050 w 1385887"/>
                <a:gd name="connsiteY3" fmla="*/ 71973 h 1048285"/>
                <a:gd name="connsiteX4" fmla="*/ 623887 w 1385887"/>
                <a:gd name="connsiteY4" fmla="*/ 535 h 1048285"/>
                <a:gd name="connsiteX5" fmla="*/ 904875 w 1385887"/>
                <a:gd name="connsiteY5" fmla="*/ 67210 h 1048285"/>
                <a:gd name="connsiteX6" fmla="*/ 1195387 w 1385887"/>
                <a:gd name="connsiteY6" fmla="*/ 448210 h 1048285"/>
                <a:gd name="connsiteX7" fmla="*/ 1385887 w 1385887"/>
                <a:gd name="connsiteY7" fmla="*/ 1048285 h 1048285"/>
                <a:gd name="connsiteX0" fmla="*/ 0 w 1385887"/>
                <a:gd name="connsiteY0" fmla="*/ 1011333 h 1054196"/>
                <a:gd name="connsiteX1" fmla="*/ 71437 w 1385887"/>
                <a:gd name="connsiteY1" fmla="*/ 601758 h 1054196"/>
                <a:gd name="connsiteX2" fmla="*/ 204787 w 1385887"/>
                <a:gd name="connsiteY2" fmla="*/ 277908 h 1054196"/>
                <a:gd name="connsiteX3" fmla="*/ 400050 w 1385887"/>
                <a:gd name="connsiteY3" fmla="*/ 77884 h 1054196"/>
                <a:gd name="connsiteX4" fmla="*/ 623887 w 1385887"/>
                <a:gd name="connsiteY4" fmla="*/ 6446 h 1054196"/>
                <a:gd name="connsiteX5" fmla="*/ 881063 w 1385887"/>
                <a:gd name="connsiteY5" fmla="*/ 54071 h 1054196"/>
                <a:gd name="connsiteX6" fmla="*/ 1195387 w 1385887"/>
                <a:gd name="connsiteY6" fmla="*/ 454121 h 1054196"/>
                <a:gd name="connsiteX7" fmla="*/ 1385887 w 1385887"/>
                <a:gd name="connsiteY7" fmla="*/ 1054196 h 1054196"/>
                <a:gd name="connsiteX0" fmla="*/ 0 w 1385887"/>
                <a:gd name="connsiteY0" fmla="*/ 1006383 h 1049246"/>
                <a:gd name="connsiteX1" fmla="*/ 71437 w 1385887"/>
                <a:gd name="connsiteY1" fmla="*/ 596808 h 1049246"/>
                <a:gd name="connsiteX2" fmla="*/ 204787 w 1385887"/>
                <a:gd name="connsiteY2" fmla="*/ 272958 h 1049246"/>
                <a:gd name="connsiteX3" fmla="*/ 400050 w 1385887"/>
                <a:gd name="connsiteY3" fmla="*/ 72934 h 1049246"/>
                <a:gd name="connsiteX4" fmla="*/ 623887 w 1385887"/>
                <a:gd name="connsiteY4" fmla="*/ 1496 h 1049246"/>
                <a:gd name="connsiteX5" fmla="*/ 881063 w 1385887"/>
                <a:gd name="connsiteY5" fmla="*/ 63409 h 1049246"/>
                <a:gd name="connsiteX6" fmla="*/ 1195387 w 1385887"/>
                <a:gd name="connsiteY6" fmla="*/ 449171 h 1049246"/>
                <a:gd name="connsiteX7" fmla="*/ 1385887 w 1385887"/>
                <a:gd name="connsiteY7" fmla="*/ 1049246 h 1049246"/>
                <a:gd name="connsiteX0" fmla="*/ 0 w 1385887"/>
                <a:gd name="connsiteY0" fmla="*/ 1007542 h 1050405"/>
                <a:gd name="connsiteX1" fmla="*/ 71437 w 1385887"/>
                <a:gd name="connsiteY1" fmla="*/ 597967 h 1050405"/>
                <a:gd name="connsiteX2" fmla="*/ 204787 w 1385887"/>
                <a:gd name="connsiteY2" fmla="*/ 274117 h 1050405"/>
                <a:gd name="connsiteX3" fmla="*/ 400050 w 1385887"/>
                <a:gd name="connsiteY3" fmla="*/ 74093 h 1050405"/>
                <a:gd name="connsiteX4" fmla="*/ 623887 w 1385887"/>
                <a:gd name="connsiteY4" fmla="*/ 2655 h 1050405"/>
                <a:gd name="connsiteX5" fmla="*/ 881063 w 1385887"/>
                <a:gd name="connsiteY5" fmla="*/ 64568 h 1050405"/>
                <a:gd name="connsiteX6" fmla="*/ 1195387 w 1385887"/>
                <a:gd name="connsiteY6" fmla="*/ 450330 h 1050405"/>
                <a:gd name="connsiteX7" fmla="*/ 1385887 w 1385887"/>
                <a:gd name="connsiteY7" fmla="*/ 1050405 h 1050405"/>
                <a:gd name="connsiteX0" fmla="*/ 0 w 1385887"/>
                <a:gd name="connsiteY0" fmla="*/ 1007542 h 1050405"/>
                <a:gd name="connsiteX1" fmla="*/ 71437 w 1385887"/>
                <a:gd name="connsiteY1" fmla="*/ 597967 h 1050405"/>
                <a:gd name="connsiteX2" fmla="*/ 204787 w 1385887"/>
                <a:gd name="connsiteY2" fmla="*/ 274117 h 1050405"/>
                <a:gd name="connsiteX3" fmla="*/ 400050 w 1385887"/>
                <a:gd name="connsiteY3" fmla="*/ 74093 h 1050405"/>
                <a:gd name="connsiteX4" fmla="*/ 623887 w 1385887"/>
                <a:gd name="connsiteY4" fmla="*/ 2655 h 1050405"/>
                <a:gd name="connsiteX5" fmla="*/ 896938 w 1385887"/>
                <a:gd name="connsiteY5" fmla="*/ 64568 h 1050405"/>
                <a:gd name="connsiteX6" fmla="*/ 1195387 w 1385887"/>
                <a:gd name="connsiteY6" fmla="*/ 450330 h 1050405"/>
                <a:gd name="connsiteX7" fmla="*/ 1385887 w 1385887"/>
                <a:gd name="connsiteY7" fmla="*/ 1050405 h 1050405"/>
                <a:gd name="connsiteX0" fmla="*/ 0 w 1385887"/>
                <a:gd name="connsiteY0" fmla="*/ 1006038 h 1048901"/>
                <a:gd name="connsiteX1" fmla="*/ 71437 w 1385887"/>
                <a:gd name="connsiteY1" fmla="*/ 596463 h 1048901"/>
                <a:gd name="connsiteX2" fmla="*/ 204787 w 1385887"/>
                <a:gd name="connsiteY2" fmla="*/ 272613 h 1048901"/>
                <a:gd name="connsiteX3" fmla="*/ 400050 w 1385887"/>
                <a:gd name="connsiteY3" fmla="*/ 72589 h 1048901"/>
                <a:gd name="connsiteX4" fmla="*/ 623887 w 1385887"/>
                <a:gd name="connsiteY4" fmla="*/ 1151 h 1048901"/>
                <a:gd name="connsiteX5" fmla="*/ 896938 w 1385887"/>
                <a:gd name="connsiteY5" fmla="*/ 63064 h 1048901"/>
                <a:gd name="connsiteX6" fmla="*/ 1195387 w 1385887"/>
                <a:gd name="connsiteY6" fmla="*/ 448826 h 1048901"/>
                <a:gd name="connsiteX7" fmla="*/ 1385887 w 1385887"/>
                <a:gd name="connsiteY7" fmla="*/ 1048901 h 1048901"/>
                <a:gd name="connsiteX0" fmla="*/ 0 w 1385887"/>
                <a:gd name="connsiteY0" fmla="*/ 1006865 h 1049728"/>
                <a:gd name="connsiteX1" fmla="*/ 71437 w 1385887"/>
                <a:gd name="connsiteY1" fmla="*/ 597290 h 1049728"/>
                <a:gd name="connsiteX2" fmla="*/ 204787 w 1385887"/>
                <a:gd name="connsiteY2" fmla="*/ 273440 h 1049728"/>
                <a:gd name="connsiteX3" fmla="*/ 400050 w 1385887"/>
                <a:gd name="connsiteY3" fmla="*/ 73416 h 1049728"/>
                <a:gd name="connsiteX4" fmla="*/ 623887 w 1385887"/>
                <a:gd name="connsiteY4" fmla="*/ 1978 h 1049728"/>
                <a:gd name="connsiteX5" fmla="*/ 896938 w 1385887"/>
                <a:gd name="connsiteY5" fmla="*/ 63891 h 1049728"/>
                <a:gd name="connsiteX6" fmla="*/ 1195387 w 1385887"/>
                <a:gd name="connsiteY6" fmla="*/ 449653 h 1049728"/>
                <a:gd name="connsiteX7" fmla="*/ 1385887 w 1385887"/>
                <a:gd name="connsiteY7" fmla="*/ 1049728 h 1049728"/>
                <a:gd name="connsiteX0" fmla="*/ 0 w 1385887"/>
                <a:gd name="connsiteY0" fmla="*/ 1006133 h 1048996"/>
                <a:gd name="connsiteX1" fmla="*/ 71437 w 1385887"/>
                <a:gd name="connsiteY1" fmla="*/ 596558 h 1048996"/>
                <a:gd name="connsiteX2" fmla="*/ 204787 w 1385887"/>
                <a:gd name="connsiteY2" fmla="*/ 272708 h 1048996"/>
                <a:gd name="connsiteX3" fmla="*/ 400050 w 1385887"/>
                <a:gd name="connsiteY3" fmla="*/ 72684 h 1048996"/>
                <a:gd name="connsiteX4" fmla="*/ 623887 w 1385887"/>
                <a:gd name="connsiteY4" fmla="*/ 1246 h 1048996"/>
                <a:gd name="connsiteX5" fmla="*/ 896938 w 1385887"/>
                <a:gd name="connsiteY5" fmla="*/ 63159 h 1048996"/>
                <a:gd name="connsiteX6" fmla="*/ 1195387 w 1385887"/>
                <a:gd name="connsiteY6" fmla="*/ 448921 h 1048996"/>
                <a:gd name="connsiteX7" fmla="*/ 1385887 w 1385887"/>
                <a:gd name="connsiteY7" fmla="*/ 1048996 h 1048996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385887 w 1385887"/>
                <a:gd name="connsiteY7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65212 w 1385887"/>
                <a:gd name="connsiteY7" fmla="*/ 2429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65212 w 1385887"/>
                <a:gd name="connsiteY7" fmla="*/ 2429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17587 w 1385887"/>
                <a:gd name="connsiteY7" fmla="*/ 2048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243012 w 1385887"/>
                <a:gd name="connsiteY7" fmla="*/ 639828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039812 w 1385887"/>
                <a:gd name="connsiteY6" fmla="*/ 209615 h 1047815"/>
                <a:gd name="connsiteX7" fmla="*/ 1243012 w 1385887"/>
                <a:gd name="connsiteY7" fmla="*/ 639828 h 1047815"/>
                <a:gd name="connsiteX8" fmla="*/ 1385887 w 1385887"/>
                <a:gd name="connsiteY8" fmla="*/ 1047815 h 1047815"/>
                <a:gd name="connsiteX0" fmla="*/ 0 w 1385887"/>
                <a:gd name="connsiteY0" fmla="*/ 1006210 h 1049073"/>
                <a:gd name="connsiteX1" fmla="*/ 71437 w 1385887"/>
                <a:gd name="connsiteY1" fmla="*/ 596635 h 1049073"/>
                <a:gd name="connsiteX2" fmla="*/ 204787 w 1385887"/>
                <a:gd name="connsiteY2" fmla="*/ 272785 h 1049073"/>
                <a:gd name="connsiteX3" fmla="*/ 400050 w 1385887"/>
                <a:gd name="connsiteY3" fmla="*/ 72761 h 1049073"/>
                <a:gd name="connsiteX4" fmla="*/ 623887 w 1385887"/>
                <a:gd name="connsiteY4" fmla="*/ 1323 h 1049073"/>
                <a:gd name="connsiteX5" fmla="*/ 855663 w 1385887"/>
                <a:gd name="connsiteY5" fmla="*/ 41011 h 1049073"/>
                <a:gd name="connsiteX6" fmla="*/ 1039812 w 1385887"/>
                <a:gd name="connsiteY6" fmla="*/ 210873 h 1049073"/>
                <a:gd name="connsiteX7" fmla="*/ 1243012 w 1385887"/>
                <a:gd name="connsiteY7" fmla="*/ 641086 h 1049073"/>
                <a:gd name="connsiteX8" fmla="*/ 1385887 w 1385887"/>
                <a:gd name="connsiteY8" fmla="*/ 1049073 h 1049073"/>
                <a:gd name="connsiteX0" fmla="*/ 0 w 1385887"/>
                <a:gd name="connsiteY0" fmla="*/ 1006210 h 1049073"/>
                <a:gd name="connsiteX1" fmla="*/ 71437 w 1385887"/>
                <a:gd name="connsiteY1" fmla="*/ 596635 h 1049073"/>
                <a:gd name="connsiteX2" fmla="*/ 204787 w 1385887"/>
                <a:gd name="connsiteY2" fmla="*/ 272785 h 1049073"/>
                <a:gd name="connsiteX3" fmla="*/ 400050 w 1385887"/>
                <a:gd name="connsiteY3" fmla="*/ 72761 h 1049073"/>
                <a:gd name="connsiteX4" fmla="*/ 623887 w 1385887"/>
                <a:gd name="connsiteY4" fmla="*/ 1323 h 1049073"/>
                <a:gd name="connsiteX5" fmla="*/ 855663 w 1385887"/>
                <a:gd name="connsiteY5" fmla="*/ 41011 h 1049073"/>
                <a:gd name="connsiteX6" fmla="*/ 1039812 w 1385887"/>
                <a:gd name="connsiteY6" fmla="*/ 210873 h 1049073"/>
                <a:gd name="connsiteX7" fmla="*/ 1211262 w 1385887"/>
                <a:gd name="connsiteY7" fmla="*/ 564886 h 1049073"/>
                <a:gd name="connsiteX8" fmla="*/ 1385887 w 138588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64886 h 1049073"/>
                <a:gd name="connsiteX8" fmla="*/ 1366837 w 136683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64886 h 1049073"/>
                <a:gd name="connsiteX8" fmla="*/ 1366837 w 136683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42661 h 1049073"/>
                <a:gd name="connsiteX8" fmla="*/ 1366837 w 1366837"/>
                <a:gd name="connsiteY8" fmla="*/ 1049073 h 1049073"/>
                <a:gd name="connsiteX0" fmla="*/ 0 w 1366837"/>
                <a:gd name="connsiteY0" fmla="*/ 1005850 h 1048713"/>
                <a:gd name="connsiteX1" fmla="*/ 71437 w 1366837"/>
                <a:gd name="connsiteY1" fmla="*/ 596275 h 1048713"/>
                <a:gd name="connsiteX2" fmla="*/ 204787 w 1366837"/>
                <a:gd name="connsiteY2" fmla="*/ 272425 h 1048713"/>
                <a:gd name="connsiteX3" fmla="*/ 400050 w 1366837"/>
                <a:gd name="connsiteY3" fmla="*/ 72401 h 1048713"/>
                <a:gd name="connsiteX4" fmla="*/ 623887 w 1366837"/>
                <a:gd name="connsiteY4" fmla="*/ 963 h 1048713"/>
                <a:gd name="connsiteX5" fmla="*/ 855663 w 1366837"/>
                <a:gd name="connsiteY5" fmla="*/ 43826 h 1048713"/>
                <a:gd name="connsiteX6" fmla="*/ 1039812 w 1366837"/>
                <a:gd name="connsiteY6" fmla="*/ 210513 h 1048713"/>
                <a:gd name="connsiteX7" fmla="*/ 1211262 w 1366837"/>
                <a:gd name="connsiteY7" fmla="*/ 542301 h 1048713"/>
                <a:gd name="connsiteX8" fmla="*/ 1366837 w 1366837"/>
                <a:gd name="connsiteY8" fmla="*/ 1048713 h 1048713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11262 w 1366837"/>
                <a:gd name="connsiteY7" fmla="*/ 542690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11262 w 1366837"/>
                <a:gd name="connsiteY7" fmla="*/ 542690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2046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20465 h 1049102"/>
                <a:gd name="connsiteX8" fmla="*/ 1366837 w 1366837"/>
                <a:gd name="connsiteY8" fmla="*/ 1049102 h 1049102"/>
                <a:gd name="connsiteX0" fmla="*/ 0 w 1279613"/>
                <a:gd name="connsiteY0" fmla="*/ 1006239 h 1006239"/>
                <a:gd name="connsiteX1" fmla="*/ 71437 w 1279613"/>
                <a:gd name="connsiteY1" fmla="*/ 596664 h 1006239"/>
                <a:gd name="connsiteX2" fmla="*/ 204787 w 1279613"/>
                <a:gd name="connsiteY2" fmla="*/ 272814 h 1006239"/>
                <a:gd name="connsiteX3" fmla="*/ 400050 w 1279613"/>
                <a:gd name="connsiteY3" fmla="*/ 72790 h 1006239"/>
                <a:gd name="connsiteX4" fmla="*/ 623887 w 1279613"/>
                <a:gd name="connsiteY4" fmla="*/ 1352 h 1006239"/>
                <a:gd name="connsiteX5" fmla="*/ 855663 w 1279613"/>
                <a:gd name="connsiteY5" fmla="*/ 44215 h 1006239"/>
                <a:gd name="connsiteX6" fmla="*/ 1058862 w 1279613"/>
                <a:gd name="connsiteY6" fmla="*/ 249002 h 1006239"/>
                <a:gd name="connsiteX7" fmla="*/ 1201737 w 1279613"/>
                <a:gd name="connsiteY7" fmla="*/ 520465 h 1006239"/>
                <a:gd name="connsiteX8" fmla="*/ 1271649 w 1279613"/>
                <a:gd name="connsiteY8" fmla="*/ 1001293 h 1006239"/>
                <a:gd name="connsiteX0" fmla="*/ 0 w 1271649"/>
                <a:gd name="connsiteY0" fmla="*/ 1006239 h 1006239"/>
                <a:gd name="connsiteX1" fmla="*/ 71437 w 1271649"/>
                <a:gd name="connsiteY1" fmla="*/ 596664 h 1006239"/>
                <a:gd name="connsiteX2" fmla="*/ 204787 w 1271649"/>
                <a:gd name="connsiteY2" fmla="*/ 272814 h 1006239"/>
                <a:gd name="connsiteX3" fmla="*/ 400050 w 1271649"/>
                <a:gd name="connsiteY3" fmla="*/ 72790 h 1006239"/>
                <a:gd name="connsiteX4" fmla="*/ 623887 w 1271649"/>
                <a:gd name="connsiteY4" fmla="*/ 1352 h 1006239"/>
                <a:gd name="connsiteX5" fmla="*/ 855663 w 1271649"/>
                <a:gd name="connsiteY5" fmla="*/ 44215 h 1006239"/>
                <a:gd name="connsiteX6" fmla="*/ 1058862 w 1271649"/>
                <a:gd name="connsiteY6" fmla="*/ 249002 h 1006239"/>
                <a:gd name="connsiteX7" fmla="*/ 1115010 w 1271649"/>
                <a:gd name="connsiteY7" fmla="*/ 431676 h 1006239"/>
                <a:gd name="connsiteX8" fmla="*/ 1271649 w 1271649"/>
                <a:gd name="connsiteY8" fmla="*/ 1001293 h 1006239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04434 w 1271649"/>
                <a:gd name="connsiteY7" fmla="*/ 41748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0780 w 1271649"/>
                <a:gd name="connsiteY7" fmla="*/ 417484 h 1005707"/>
                <a:gd name="connsiteX8" fmla="*/ 1271649 w 1271649"/>
                <a:gd name="connsiteY8" fmla="*/ 1000761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645 h 1005645"/>
                <a:gd name="connsiteX1" fmla="*/ 71437 w 1248381"/>
                <a:gd name="connsiteY1" fmla="*/ 596070 h 1005645"/>
                <a:gd name="connsiteX2" fmla="*/ 204787 w 1248381"/>
                <a:gd name="connsiteY2" fmla="*/ 272220 h 1005645"/>
                <a:gd name="connsiteX3" fmla="*/ 400050 w 1248381"/>
                <a:gd name="connsiteY3" fmla="*/ 72196 h 1005645"/>
                <a:gd name="connsiteX4" fmla="*/ 623887 w 1248381"/>
                <a:gd name="connsiteY4" fmla="*/ 758 h 1005645"/>
                <a:gd name="connsiteX5" fmla="*/ 855663 w 1248381"/>
                <a:gd name="connsiteY5" fmla="*/ 43621 h 1005645"/>
                <a:gd name="connsiteX6" fmla="*/ 993288 w 1248381"/>
                <a:gd name="connsiteY6" fmla="*/ 177833 h 1005645"/>
                <a:gd name="connsiteX7" fmla="*/ 1110780 w 1248381"/>
                <a:gd name="connsiteY7" fmla="*/ 417422 h 1005645"/>
                <a:gd name="connsiteX8" fmla="*/ 1248381 w 1248381"/>
                <a:gd name="connsiteY8" fmla="*/ 998422 h 1005645"/>
                <a:gd name="connsiteX0" fmla="*/ 0 w 1248381"/>
                <a:gd name="connsiteY0" fmla="*/ 1006317 h 1006317"/>
                <a:gd name="connsiteX1" fmla="*/ 71437 w 1248381"/>
                <a:gd name="connsiteY1" fmla="*/ 596742 h 1006317"/>
                <a:gd name="connsiteX2" fmla="*/ 204787 w 1248381"/>
                <a:gd name="connsiteY2" fmla="*/ 272892 h 1006317"/>
                <a:gd name="connsiteX3" fmla="*/ 400050 w 1248381"/>
                <a:gd name="connsiteY3" fmla="*/ 72868 h 1006317"/>
                <a:gd name="connsiteX4" fmla="*/ 623887 w 1248381"/>
                <a:gd name="connsiteY4" fmla="*/ 1430 h 1006317"/>
                <a:gd name="connsiteX5" fmla="*/ 830280 w 1248381"/>
                <a:gd name="connsiteY5" fmla="*/ 37463 h 1006317"/>
                <a:gd name="connsiteX6" fmla="*/ 993288 w 1248381"/>
                <a:gd name="connsiteY6" fmla="*/ 178505 h 1006317"/>
                <a:gd name="connsiteX7" fmla="*/ 1110780 w 1248381"/>
                <a:gd name="connsiteY7" fmla="*/ 418094 h 1006317"/>
                <a:gd name="connsiteX8" fmla="*/ 1248381 w 1248381"/>
                <a:gd name="connsiteY8" fmla="*/ 999094 h 1006317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10780 w 1248381"/>
                <a:gd name="connsiteY7" fmla="*/ 419009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6867 h 1006867"/>
                <a:gd name="connsiteX1" fmla="*/ 71437 w 1248381"/>
                <a:gd name="connsiteY1" fmla="*/ 597292 h 1006867"/>
                <a:gd name="connsiteX2" fmla="*/ 204787 w 1248381"/>
                <a:gd name="connsiteY2" fmla="*/ 273442 h 1006867"/>
                <a:gd name="connsiteX3" fmla="*/ 400050 w 1248381"/>
                <a:gd name="connsiteY3" fmla="*/ 73418 h 1006867"/>
                <a:gd name="connsiteX4" fmla="*/ 623887 w 1248381"/>
                <a:gd name="connsiteY4" fmla="*/ 1980 h 1006867"/>
                <a:gd name="connsiteX5" fmla="*/ 830280 w 1248381"/>
                <a:gd name="connsiteY5" fmla="*/ 38013 h 1006867"/>
                <a:gd name="connsiteX6" fmla="*/ 1010210 w 1248381"/>
                <a:gd name="connsiteY6" fmla="*/ 217758 h 1006867"/>
                <a:gd name="connsiteX7" fmla="*/ 1159432 w 1248381"/>
                <a:gd name="connsiteY7" fmla="*/ 559795 h 1006867"/>
                <a:gd name="connsiteX8" fmla="*/ 1248381 w 1248381"/>
                <a:gd name="connsiteY8" fmla="*/ 999644 h 1006867"/>
                <a:gd name="connsiteX0" fmla="*/ 0 w 1248381"/>
                <a:gd name="connsiteY0" fmla="*/ 1005504 h 1005504"/>
                <a:gd name="connsiteX1" fmla="*/ 71437 w 1248381"/>
                <a:gd name="connsiteY1" fmla="*/ 595929 h 1005504"/>
                <a:gd name="connsiteX2" fmla="*/ 204787 w 1248381"/>
                <a:gd name="connsiteY2" fmla="*/ 272079 h 1005504"/>
                <a:gd name="connsiteX3" fmla="*/ 400050 w 1248381"/>
                <a:gd name="connsiteY3" fmla="*/ 72055 h 1005504"/>
                <a:gd name="connsiteX4" fmla="*/ 623887 w 1248381"/>
                <a:gd name="connsiteY4" fmla="*/ 617 h 1005504"/>
                <a:gd name="connsiteX5" fmla="*/ 826049 w 1248381"/>
                <a:gd name="connsiteY5" fmla="*/ 48033 h 1005504"/>
                <a:gd name="connsiteX6" fmla="*/ 1010210 w 1248381"/>
                <a:gd name="connsiteY6" fmla="*/ 216395 h 1005504"/>
                <a:gd name="connsiteX7" fmla="*/ 1159432 w 1248381"/>
                <a:gd name="connsiteY7" fmla="*/ 558432 h 1005504"/>
                <a:gd name="connsiteX8" fmla="*/ 1248381 w 1248381"/>
                <a:gd name="connsiteY8" fmla="*/ 998281 h 10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8381" h="1005504">
                  <a:moveTo>
                    <a:pt x="0" y="1005504"/>
                  </a:moveTo>
                  <a:cubicBezTo>
                    <a:pt x="18653" y="861835"/>
                    <a:pt x="37306" y="718166"/>
                    <a:pt x="71437" y="595929"/>
                  </a:cubicBezTo>
                  <a:cubicBezTo>
                    <a:pt x="105568" y="473692"/>
                    <a:pt x="150018" y="359391"/>
                    <a:pt x="204787" y="272079"/>
                  </a:cubicBezTo>
                  <a:cubicBezTo>
                    <a:pt x="259556" y="184767"/>
                    <a:pt x="330200" y="117299"/>
                    <a:pt x="400050" y="72055"/>
                  </a:cubicBezTo>
                  <a:cubicBezTo>
                    <a:pt x="469900" y="26811"/>
                    <a:pt x="552887" y="4621"/>
                    <a:pt x="623887" y="617"/>
                  </a:cubicBezTo>
                  <a:cubicBezTo>
                    <a:pt x="694887" y="-3387"/>
                    <a:pt x="761662" y="12070"/>
                    <a:pt x="826049" y="48033"/>
                  </a:cubicBezTo>
                  <a:cubicBezTo>
                    <a:pt x="890436" y="83996"/>
                    <a:pt x="954646" y="131329"/>
                    <a:pt x="1010210" y="216395"/>
                  </a:cubicBezTo>
                  <a:cubicBezTo>
                    <a:pt x="1065774" y="301461"/>
                    <a:pt x="1117095" y="436982"/>
                    <a:pt x="1159432" y="558432"/>
                  </a:cubicBezTo>
                  <a:cubicBezTo>
                    <a:pt x="1198693" y="688881"/>
                    <a:pt x="1209694" y="736375"/>
                    <a:pt x="1248381" y="998281"/>
                  </a:cubicBez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D4870-34AC-4B65-9CB4-E26D22DD7C7B}"/>
                </a:ext>
              </a:extLst>
            </p:cNvPr>
            <p:cNvSpPr/>
            <p:nvPr/>
          </p:nvSpPr>
          <p:spPr>
            <a:xfrm>
              <a:off x="6362278" y="4741451"/>
              <a:ext cx="1003242" cy="1188097"/>
            </a:xfrm>
            <a:custGeom>
              <a:avLst/>
              <a:gdLst>
                <a:gd name="connsiteX0" fmla="*/ 0 w 1385887"/>
                <a:gd name="connsiteY0" fmla="*/ 1005142 h 1048005"/>
                <a:gd name="connsiteX1" fmla="*/ 71437 w 1385887"/>
                <a:gd name="connsiteY1" fmla="*/ 595567 h 1048005"/>
                <a:gd name="connsiteX2" fmla="*/ 204787 w 1385887"/>
                <a:gd name="connsiteY2" fmla="*/ 271717 h 1048005"/>
                <a:gd name="connsiteX3" fmla="*/ 352425 w 1385887"/>
                <a:gd name="connsiteY3" fmla="*/ 76455 h 1048005"/>
                <a:gd name="connsiteX4" fmla="*/ 623887 w 1385887"/>
                <a:gd name="connsiteY4" fmla="*/ 255 h 1048005"/>
                <a:gd name="connsiteX5" fmla="*/ 904875 w 1385887"/>
                <a:gd name="connsiteY5" fmla="*/ 66930 h 1048005"/>
                <a:gd name="connsiteX6" fmla="*/ 1157287 w 1385887"/>
                <a:gd name="connsiteY6" fmla="*/ 386017 h 1048005"/>
                <a:gd name="connsiteX7" fmla="*/ 1347787 w 1385887"/>
                <a:gd name="connsiteY7" fmla="*/ 867030 h 1048005"/>
                <a:gd name="connsiteX8" fmla="*/ 1385887 w 1385887"/>
                <a:gd name="connsiteY8" fmla="*/ 1048005 h 1048005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47787 w 1385887"/>
                <a:gd name="connsiteY7" fmla="*/ 866864 h 1047839"/>
                <a:gd name="connsiteX8" fmla="*/ 1385887 w 1385887"/>
                <a:gd name="connsiteY8" fmla="*/ 1047839 h 1047839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47787 w 1385887"/>
                <a:gd name="connsiteY7" fmla="*/ 866864 h 1047839"/>
                <a:gd name="connsiteX8" fmla="*/ 1385887 w 1385887"/>
                <a:gd name="connsiteY8" fmla="*/ 1047839 h 1047839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85887 w 1385887"/>
                <a:gd name="connsiteY7" fmla="*/ 1047839 h 1047839"/>
                <a:gd name="connsiteX0" fmla="*/ 0 w 1385887"/>
                <a:gd name="connsiteY0" fmla="*/ 1005422 h 1048285"/>
                <a:gd name="connsiteX1" fmla="*/ 71437 w 1385887"/>
                <a:gd name="connsiteY1" fmla="*/ 595847 h 1048285"/>
                <a:gd name="connsiteX2" fmla="*/ 204787 w 1385887"/>
                <a:gd name="connsiteY2" fmla="*/ 271997 h 1048285"/>
                <a:gd name="connsiteX3" fmla="*/ 400050 w 1385887"/>
                <a:gd name="connsiteY3" fmla="*/ 71973 h 1048285"/>
                <a:gd name="connsiteX4" fmla="*/ 623887 w 1385887"/>
                <a:gd name="connsiteY4" fmla="*/ 535 h 1048285"/>
                <a:gd name="connsiteX5" fmla="*/ 904875 w 1385887"/>
                <a:gd name="connsiteY5" fmla="*/ 67210 h 1048285"/>
                <a:gd name="connsiteX6" fmla="*/ 1195387 w 1385887"/>
                <a:gd name="connsiteY6" fmla="*/ 448210 h 1048285"/>
                <a:gd name="connsiteX7" fmla="*/ 1385887 w 1385887"/>
                <a:gd name="connsiteY7" fmla="*/ 1048285 h 1048285"/>
                <a:gd name="connsiteX0" fmla="*/ 0 w 1385887"/>
                <a:gd name="connsiteY0" fmla="*/ 1011333 h 1054196"/>
                <a:gd name="connsiteX1" fmla="*/ 71437 w 1385887"/>
                <a:gd name="connsiteY1" fmla="*/ 601758 h 1054196"/>
                <a:gd name="connsiteX2" fmla="*/ 204787 w 1385887"/>
                <a:gd name="connsiteY2" fmla="*/ 277908 h 1054196"/>
                <a:gd name="connsiteX3" fmla="*/ 400050 w 1385887"/>
                <a:gd name="connsiteY3" fmla="*/ 77884 h 1054196"/>
                <a:gd name="connsiteX4" fmla="*/ 623887 w 1385887"/>
                <a:gd name="connsiteY4" fmla="*/ 6446 h 1054196"/>
                <a:gd name="connsiteX5" fmla="*/ 881063 w 1385887"/>
                <a:gd name="connsiteY5" fmla="*/ 54071 h 1054196"/>
                <a:gd name="connsiteX6" fmla="*/ 1195387 w 1385887"/>
                <a:gd name="connsiteY6" fmla="*/ 454121 h 1054196"/>
                <a:gd name="connsiteX7" fmla="*/ 1385887 w 1385887"/>
                <a:gd name="connsiteY7" fmla="*/ 1054196 h 1054196"/>
                <a:gd name="connsiteX0" fmla="*/ 0 w 1385887"/>
                <a:gd name="connsiteY0" fmla="*/ 1006383 h 1049246"/>
                <a:gd name="connsiteX1" fmla="*/ 71437 w 1385887"/>
                <a:gd name="connsiteY1" fmla="*/ 596808 h 1049246"/>
                <a:gd name="connsiteX2" fmla="*/ 204787 w 1385887"/>
                <a:gd name="connsiteY2" fmla="*/ 272958 h 1049246"/>
                <a:gd name="connsiteX3" fmla="*/ 400050 w 1385887"/>
                <a:gd name="connsiteY3" fmla="*/ 72934 h 1049246"/>
                <a:gd name="connsiteX4" fmla="*/ 623887 w 1385887"/>
                <a:gd name="connsiteY4" fmla="*/ 1496 h 1049246"/>
                <a:gd name="connsiteX5" fmla="*/ 881063 w 1385887"/>
                <a:gd name="connsiteY5" fmla="*/ 63409 h 1049246"/>
                <a:gd name="connsiteX6" fmla="*/ 1195387 w 1385887"/>
                <a:gd name="connsiteY6" fmla="*/ 449171 h 1049246"/>
                <a:gd name="connsiteX7" fmla="*/ 1385887 w 1385887"/>
                <a:gd name="connsiteY7" fmla="*/ 1049246 h 1049246"/>
                <a:gd name="connsiteX0" fmla="*/ 0 w 1385887"/>
                <a:gd name="connsiteY0" fmla="*/ 1007542 h 1050405"/>
                <a:gd name="connsiteX1" fmla="*/ 71437 w 1385887"/>
                <a:gd name="connsiteY1" fmla="*/ 597967 h 1050405"/>
                <a:gd name="connsiteX2" fmla="*/ 204787 w 1385887"/>
                <a:gd name="connsiteY2" fmla="*/ 274117 h 1050405"/>
                <a:gd name="connsiteX3" fmla="*/ 400050 w 1385887"/>
                <a:gd name="connsiteY3" fmla="*/ 74093 h 1050405"/>
                <a:gd name="connsiteX4" fmla="*/ 623887 w 1385887"/>
                <a:gd name="connsiteY4" fmla="*/ 2655 h 1050405"/>
                <a:gd name="connsiteX5" fmla="*/ 881063 w 1385887"/>
                <a:gd name="connsiteY5" fmla="*/ 64568 h 1050405"/>
                <a:gd name="connsiteX6" fmla="*/ 1195387 w 1385887"/>
                <a:gd name="connsiteY6" fmla="*/ 450330 h 1050405"/>
                <a:gd name="connsiteX7" fmla="*/ 1385887 w 1385887"/>
                <a:gd name="connsiteY7" fmla="*/ 1050405 h 1050405"/>
                <a:gd name="connsiteX0" fmla="*/ 0 w 1385887"/>
                <a:gd name="connsiteY0" fmla="*/ 1007542 h 1050405"/>
                <a:gd name="connsiteX1" fmla="*/ 71437 w 1385887"/>
                <a:gd name="connsiteY1" fmla="*/ 597967 h 1050405"/>
                <a:gd name="connsiteX2" fmla="*/ 204787 w 1385887"/>
                <a:gd name="connsiteY2" fmla="*/ 274117 h 1050405"/>
                <a:gd name="connsiteX3" fmla="*/ 400050 w 1385887"/>
                <a:gd name="connsiteY3" fmla="*/ 74093 h 1050405"/>
                <a:gd name="connsiteX4" fmla="*/ 623887 w 1385887"/>
                <a:gd name="connsiteY4" fmla="*/ 2655 h 1050405"/>
                <a:gd name="connsiteX5" fmla="*/ 896938 w 1385887"/>
                <a:gd name="connsiteY5" fmla="*/ 64568 h 1050405"/>
                <a:gd name="connsiteX6" fmla="*/ 1195387 w 1385887"/>
                <a:gd name="connsiteY6" fmla="*/ 450330 h 1050405"/>
                <a:gd name="connsiteX7" fmla="*/ 1385887 w 1385887"/>
                <a:gd name="connsiteY7" fmla="*/ 1050405 h 1050405"/>
                <a:gd name="connsiteX0" fmla="*/ 0 w 1385887"/>
                <a:gd name="connsiteY0" fmla="*/ 1006038 h 1048901"/>
                <a:gd name="connsiteX1" fmla="*/ 71437 w 1385887"/>
                <a:gd name="connsiteY1" fmla="*/ 596463 h 1048901"/>
                <a:gd name="connsiteX2" fmla="*/ 204787 w 1385887"/>
                <a:gd name="connsiteY2" fmla="*/ 272613 h 1048901"/>
                <a:gd name="connsiteX3" fmla="*/ 400050 w 1385887"/>
                <a:gd name="connsiteY3" fmla="*/ 72589 h 1048901"/>
                <a:gd name="connsiteX4" fmla="*/ 623887 w 1385887"/>
                <a:gd name="connsiteY4" fmla="*/ 1151 h 1048901"/>
                <a:gd name="connsiteX5" fmla="*/ 896938 w 1385887"/>
                <a:gd name="connsiteY5" fmla="*/ 63064 h 1048901"/>
                <a:gd name="connsiteX6" fmla="*/ 1195387 w 1385887"/>
                <a:gd name="connsiteY6" fmla="*/ 448826 h 1048901"/>
                <a:gd name="connsiteX7" fmla="*/ 1385887 w 1385887"/>
                <a:gd name="connsiteY7" fmla="*/ 1048901 h 1048901"/>
                <a:gd name="connsiteX0" fmla="*/ 0 w 1385887"/>
                <a:gd name="connsiteY0" fmla="*/ 1006865 h 1049728"/>
                <a:gd name="connsiteX1" fmla="*/ 71437 w 1385887"/>
                <a:gd name="connsiteY1" fmla="*/ 597290 h 1049728"/>
                <a:gd name="connsiteX2" fmla="*/ 204787 w 1385887"/>
                <a:gd name="connsiteY2" fmla="*/ 273440 h 1049728"/>
                <a:gd name="connsiteX3" fmla="*/ 400050 w 1385887"/>
                <a:gd name="connsiteY3" fmla="*/ 73416 h 1049728"/>
                <a:gd name="connsiteX4" fmla="*/ 623887 w 1385887"/>
                <a:gd name="connsiteY4" fmla="*/ 1978 h 1049728"/>
                <a:gd name="connsiteX5" fmla="*/ 896938 w 1385887"/>
                <a:gd name="connsiteY5" fmla="*/ 63891 h 1049728"/>
                <a:gd name="connsiteX6" fmla="*/ 1195387 w 1385887"/>
                <a:gd name="connsiteY6" fmla="*/ 449653 h 1049728"/>
                <a:gd name="connsiteX7" fmla="*/ 1385887 w 1385887"/>
                <a:gd name="connsiteY7" fmla="*/ 1049728 h 1049728"/>
                <a:gd name="connsiteX0" fmla="*/ 0 w 1385887"/>
                <a:gd name="connsiteY0" fmla="*/ 1006133 h 1048996"/>
                <a:gd name="connsiteX1" fmla="*/ 71437 w 1385887"/>
                <a:gd name="connsiteY1" fmla="*/ 596558 h 1048996"/>
                <a:gd name="connsiteX2" fmla="*/ 204787 w 1385887"/>
                <a:gd name="connsiteY2" fmla="*/ 272708 h 1048996"/>
                <a:gd name="connsiteX3" fmla="*/ 400050 w 1385887"/>
                <a:gd name="connsiteY3" fmla="*/ 72684 h 1048996"/>
                <a:gd name="connsiteX4" fmla="*/ 623887 w 1385887"/>
                <a:gd name="connsiteY4" fmla="*/ 1246 h 1048996"/>
                <a:gd name="connsiteX5" fmla="*/ 896938 w 1385887"/>
                <a:gd name="connsiteY5" fmla="*/ 63159 h 1048996"/>
                <a:gd name="connsiteX6" fmla="*/ 1195387 w 1385887"/>
                <a:gd name="connsiteY6" fmla="*/ 448921 h 1048996"/>
                <a:gd name="connsiteX7" fmla="*/ 1385887 w 1385887"/>
                <a:gd name="connsiteY7" fmla="*/ 1048996 h 1048996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385887 w 1385887"/>
                <a:gd name="connsiteY7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65212 w 1385887"/>
                <a:gd name="connsiteY7" fmla="*/ 2429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65212 w 1385887"/>
                <a:gd name="connsiteY7" fmla="*/ 2429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17587 w 1385887"/>
                <a:gd name="connsiteY7" fmla="*/ 2048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243012 w 1385887"/>
                <a:gd name="connsiteY7" fmla="*/ 639828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039812 w 1385887"/>
                <a:gd name="connsiteY6" fmla="*/ 209615 h 1047815"/>
                <a:gd name="connsiteX7" fmla="*/ 1243012 w 1385887"/>
                <a:gd name="connsiteY7" fmla="*/ 639828 h 1047815"/>
                <a:gd name="connsiteX8" fmla="*/ 1385887 w 1385887"/>
                <a:gd name="connsiteY8" fmla="*/ 1047815 h 1047815"/>
                <a:gd name="connsiteX0" fmla="*/ 0 w 1385887"/>
                <a:gd name="connsiteY0" fmla="*/ 1006210 h 1049073"/>
                <a:gd name="connsiteX1" fmla="*/ 71437 w 1385887"/>
                <a:gd name="connsiteY1" fmla="*/ 596635 h 1049073"/>
                <a:gd name="connsiteX2" fmla="*/ 204787 w 1385887"/>
                <a:gd name="connsiteY2" fmla="*/ 272785 h 1049073"/>
                <a:gd name="connsiteX3" fmla="*/ 400050 w 1385887"/>
                <a:gd name="connsiteY3" fmla="*/ 72761 h 1049073"/>
                <a:gd name="connsiteX4" fmla="*/ 623887 w 1385887"/>
                <a:gd name="connsiteY4" fmla="*/ 1323 h 1049073"/>
                <a:gd name="connsiteX5" fmla="*/ 855663 w 1385887"/>
                <a:gd name="connsiteY5" fmla="*/ 41011 h 1049073"/>
                <a:gd name="connsiteX6" fmla="*/ 1039812 w 1385887"/>
                <a:gd name="connsiteY6" fmla="*/ 210873 h 1049073"/>
                <a:gd name="connsiteX7" fmla="*/ 1243012 w 1385887"/>
                <a:gd name="connsiteY7" fmla="*/ 641086 h 1049073"/>
                <a:gd name="connsiteX8" fmla="*/ 1385887 w 1385887"/>
                <a:gd name="connsiteY8" fmla="*/ 1049073 h 1049073"/>
                <a:gd name="connsiteX0" fmla="*/ 0 w 1385887"/>
                <a:gd name="connsiteY0" fmla="*/ 1006210 h 1049073"/>
                <a:gd name="connsiteX1" fmla="*/ 71437 w 1385887"/>
                <a:gd name="connsiteY1" fmla="*/ 596635 h 1049073"/>
                <a:gd name="connsiteX2" fmla="*/ 204787 w 1385887"/>
                <a:gd name="connsiteY2" fmla="*/ 272785 h 1049073"/>
                <a:gd name="connsiteX3" fmla="*/ 400050 w 1385887"/>
                <a:gd name="connsiteY3" fmla="*/ 72761 h 1049073"/>
                <a:gd name="connsiteX4" fmla="*/ 623887 w 1385887"/>
                <a:gd name="connsiteY4" fmla="*/ 1323 h 1049073"/>
                <a:gd name="connsiteX5" fmla="*/ 855663 w 1385887"/>
                <a:gd name="connsiteY5" fmla="*/ 41011 h 1049073"/>
                <a:gd name="connsiteX6" fmla="*/ 1039812 w 1385887"/>
                <a:gd name="connsiteY6" fmla="*/ 210873 h 1049073"/>
                <a:gd name="connsiteX7" fmla="*/ 1211262 w 1385887"/>
                <a:gd name="connsiteY7" fmla="*/ 564886 h 1049073"/>
                <a:gd name="connsiteX8" fmla="*/ 1385887 w 138588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64886 h 1049073"/>
                <a:gd name="connsiteX8" fmla="*/ 1366837 w 136683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64886 h 1049073"/>
                <a:gd name="connsiteX8" fmla="*/ 1366837 w 136683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42661 h 1049073"/>
                <a:gd name="connsiteX8" fmla="*/ 1366837 w 1366837"/>
                <a:gd name="connsiteY8" fmla="*/ 1049073 h 1049073"/>
                <a:gd name="connsiteX0" fmla="*/ 0 w 1366837"/>
                <a:gd name="connsiteY0" fmla="*/ 1005850 h 1048713"/>
                <a:gd name="connsiteX1" fmla="*/ 71437 w 1366837"/>
                <a:gd name="connsiteY1" fmla="*/ 596275 h 1048713"/>
                <a:gd name="connsiteX2" fmla="*/ 204787 w 1366837"/>
                <a:gd name="connsiteY2" fmla="*/ 272425 h 1048713"/>
                <a:gd name="connsiteX3" fmla="*/ 400050 w 1366837"/>
                <a:gd name="connsiteY3" fmla="*/ 72401 h 1048713"/>
                <a:gd name="connsiteX4" fmla="*/ 623887 w 1366837"/>
                <a:gd name="connsiteY4" fmla="*/ 963 h 1048713"/>
                <a:gd name="connsiteX5" fmla="*/ 855663 w 1366837"/>
                <a:gd name="connsiteY5" fmla="*/ 43826 h 1048713"/>
                <a:gd name="connsiteX6" fmla="*/ 1039812 w 1366837"/>
                <a:gd name="connsiteY6" fmla="*/ 210513 h 1048713"/>
                <a:gd name="connsiteX7" fmla="*/ 1211262 w 1366837"/>
                <a:gd name="connsiteY7" fmla="*/ 542301 h 1048713"/>
                <a:gd name="connsiteX8" fmla="*/ 1366837 w 1366837"/>
                <a:gd name="connsiteY8" fmla="*/ 1048713 h 1048713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11262 w 1366837"/>
                <a:gd name="connsiteY7" fmla="*/ 542690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11262 w 1366837"/>
                <a:gd name="connsiteY7" fmla="*/ 542690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2046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20465 h 1049102"/>
                <a:gd name="connsiteX8" fmla="*/ 1366837 w 1366837"/>
                <a:gd name="connsiteY8" fmla="*/ 1049102 h 1049102"/>
                <a:gd name="connsiteX0" fmla="*/ 0 w 1279613"/>
                <a:gd name="connsiteY0" fmla="*/ 1006239 h 1006239"/>
                <a:gd name="connsiteX1" fmla="*/ 71437 w 1279613"/>
                <a:gd name="connsiteY1" fmla="*/ 596664 h 1006239"/>
                <a:gd name="connsiteX2" fmla="*/ 204787 w 1279613"/>
                <a:gd name="connsiteY2" fmla="*/ 272814 h 1006239"/>
                <a:gd name="connsiteX3" fmla="*/ 400050 w 1279613"/>
                <a:gd name="connsiteY3" fmla="*/ 72790 h 1006239"/>
                <a:gd name="connsiteX4" fmla="*/ 623887 w 1279613"/>
                <a:gd name="connsiteY4" fmla="*/ 1352 h 1006239"/>
                <a:gd name="connsiteX5" fmla="*/ 855663 w 1279613"/>
                <a:gd name="connsiteY5" fmla="*/ 44215 h 1006239"/>
                <a:gd name="connsiteX6" fmla="*/ 1058862 w 1279613"/>
                <a:gd name="connsiteY6" fmla="*/ 249002 h 1006239"/>
                <a:gd name="connsiteX7" fmla="*/ 1201737 w 1279613"/>
                <a:gd name="connsiteY7" fmla="*/ 520465 h 1006239"/>
                <a:gd name="connsiteX8" fmla="*/ 1271649 w 1279613"/>
                <a:gd name="connsiteY8" fmla="*/ 1001293 h 1006239"/>
                <a:gd name="connsiteX0" fmla="*/ 0 w 1271649"/>
                <a:gd name="connsiteY0" fmla="*/ 1006239 h 1006239"/>
                <a:gd name="connsiteX1" fmla="*/ 71437 w 1271649"/>
                <a:gd name="connsiteY1" fmla="*/ 596664 h 1006239"/>
                <a:gd name="connsiteX2" fmla="*/ 204787 w 1271649"/>
                <a:gd name="connsiteY2" fmla="*/ 272814 h 1006239"/>
                <a:gd name="connsiteX3" fmla="*/ 400050 w 1271649"/>
                <a:gd name="connsiteY3" fmla="*/ 72790 h 1006239"/>
                <a:gd name="connsiteX4" fmla="*/ 623887 w 1271649"/>
                <a:gd name="connsiteY4" fmla="*/ 1352 h 1006239"/>
                <a:gd name="connsiteX5" fmla="*/ 855663 w 1271649"/>
                <a:gd name="connsiteY5" fmla="*/ 44215 h 1006239"/>
                <a:gd name="connsiteX6" fmla="*/ 1058862 w 1271649"/>
                <a:gd name="connsiteY6" fmla="*/ 249002 h 1006239"/>
                <a:gd name="connsiteX7" fmla="*/ 1115010 w 1271649"/>
                <a:gd name="connsiteY7" fmla="*/ 431676 h 1006239"/>
                <a:gd name="connsiteX8" fmla="*/ 1271649 w 1271649"/>
                <a:gd name="connsiteY8" fmla="*/ 1001293 h 1006239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04434 w 1271649"/>
                <a:gd name="connsiteY7" fmla="*/ 41748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0780 w 1271649"/>
                <a:gd name="connsiteY7" fmla="*/ 417484 h 1005707"/>
                <a:gd name="connsiteX8" fmla="*/ 1271649 w 1271649"/>
                <a:gd name="connsiteY8" fmla="*/ 1000761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645 h 1005645"/>
                <a:gd name="connsiteX1" fmla="*/ 71437 w 1248381"/>
                <a:gd name="connsiteY1" fmla="*/ 596070 h 1005645"/>
                <a:gd name="connsiteX2" fmla="*/ 204787 w 1248381"/>
                <a:gd name="connsiteY2" fmla="*/ 272220 h 1005645"/>
                <a:gd name="connsiteX3" fmla="*/ 400050 w 1248381"/>
                <a:gd name="connsiteY3" fmla="*/ 72196 h 1005645"/>
                <a:gd name="connsiteX4" fmla="*/ 623887 w 1248381"/>
                <a:gd name="connsiteY4" fmla="*/ 758 h 1005645"/>
                <a:gd name="connsiteX5" fmla="*/ 855663 w 1248381"/>
                <a:gd name="connsiteY5" fmla="*/ 43621 h 1005645"/>
                <a:gd name="connsiteX6" fmla="*/ 993288 w 1248381"/>
                <a:gd name="connsiteY6" fmla="*/ 177833 h 1005645"/>
                <a:gd name="connsiteX7" fmla="*/ 1110780 w 1248381"/>
                <a:gd name="connsiteY7" fmla="*/ 417422 h 1005645"/>
                <a:gd name="connsiteX8" fmla="*/ 1248381 w 1248381"/>
                <a:gd name="connsiteY8" fmla="*/ 998422 h 1005645"/>
                <a:gd name="connsiteX0" fmla="*/ 0 w 1248381"/>
                <a:gd name="connsiteY0" fmla="*/ 1006317 h 1006317"/>
                <a:gd name="connsiteX1" fmla="*/ 71437 w 1248381"/>
                <a:gd name="connsiteY1" fmla="*/ 596742 h 1006317"/>
                <a:gd name="connsiteX2" fmla="*/ 204787 w 1248381"/>
                <a:gd name="connsiteY2" fmla="*/ 272892 h 1006317"/>
                <a:gd name="connsiteX3" fmla="*/ 400050 w 1248381"/>
                <a:gd name="connsiteY3" fmla="*/ 72868 h 1006317"/>
                <a:gd name="connsiteX4" fmla="*/ 623887 w 1248381"/>
                <a:gd name="connsiteY4" fmla="*/ 1430 h 1006317"/>
                <a:gd name="connsiteX5" fmla="*/ 830280 w 1248381"/>
                <a:gd name="connsiteY5" fmla="*/ 37463 h 1006317"/>
                <a:gd name="connsiteX6" fmla="*/ 993288 w 1248381"/>
                <a:gd name="connsiteY6" fmla="*/ 178505 h 1006317"/>
                <a:gd name="connsiteX7" fmla="*/ 1110780 w 1248381"/>
                <a:gd name="connsiteY7" fmla="*/ 418094 h 1006317"/>
                <a:gd name="connsiteX8" fmla="*/ 1248381 w 1248381"/>
                <a:gd name="connsiteY8" fmla="*/ 999094 h 1006317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10780 w 1248381"/>
                <a:gd name="connsiteY7" fmla="*/ 419009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6867 h 1006867"/>
                <a:gd name="connsiteX1" fmla="*/ 71437 w 1248381"/>
                <a:gd name="connsiteY1" fmla="*/ 597292 h 1006867"/>
                <a:gd name="connsiteX2" fmla="*/ 204787 w 1248381"/>
                <a:gd name="connsiteY2" fmla="*/ 273442 h 1006867"/>
                <a:gd name="connsiteX3" fmla="*/ 400050 w 1248381"/>
                <a:gd name="connsiteY3" fmla="*/ 73418 h 1006867"/>
                <a:gd name="connsiteX4" fmla="*/ 623887 w 1248381"/>
                <a:gd name="connsiteY4" fmla="*/ 1980 h 1006867"/>
                <a:gd name="connsiteX5" fmla="*/ 830280 w 1248381"/>
                <a:gd name="connsiteY5" fmla="*/ 38013 h 1006867"/>
                <a:gd name="connsiteX6" fmla="*/ 1010210 w 1248381"/>
                <a:gd name="connsiteY6" fmla="*/ 217758 h 1006867"/>
                <a:gd name="connsiteX7" fmla="*/ 1159432 w 1248381"/>
                <a:gd name="connsiteY7" fmla="*/ 559795 h 1006867"/>
                <a:gd name="connsiteX8" fmla="*/ 1248381 w 1248381"/>
                <a:gd name="connsiteY8" fmla="*/ 999644 h 1006867"/>
                <a:gd name="connsiteX0" fmla="*/ 0 w 1248381"/>
                <a:gd name="connsiteY0" fmla="*/ 1005504 h 1005504"/>
                <a:gd name="connsiteX1" fmla="*/ 71437 w 1248381"/>
                <a:gd name="connsiteY1" fmla="*/ 595929 h 1005504"/>
                <a:gd name="connsiteX2" fmla="*/ 204787 w 1248381"/>
                <a:gd name="connsiteY2" fmla="*/ 272079 h 1005504"/>
                <a:gd name="connsiteX3" fmla="*/ 400050 w 1248381"/>
                <a:gd name="connsiteY3" fmla="*/ 72055 h 1005504"/>
                <a:gd name="connsiteX4" fmla="*/ 623887 w 1248381"/>
                <a:gd name="connsiteY4" fmla="*/ 617 h 1005504"/>
                <a:gd name="connsiteX5" fmla="*/ 826049 w 1248381"/>
                <a:gd name="connsiteY5" fmla="*/ 48033 h 1005504"/>
                <a:gd name="connsiteX6" fmla="*/ 1010210 w 1248381"/>
                <a:gd name="connsiteY6" fmla="*/ 216395 h 1005504"/>
                <a:gd name="connsiteX7" fmla="*/ 1159432 w 1248381"/>
                <a:gd name="connsiteY7" fmla="*/ 558432 h 1005504"/>
                <a:gd name="connsiteX8" fmla="*/ 1248381 w 1248381"/>
                <a:gd name="connsiteY8" fmla="*/ 998281 h 10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8381" h="1005504">
                  <a:moveTo>
                    <a:pt x="0" y="1005504"/>
                  </a:moveTo>
                  <a:cubicBezTo>
                    <a:pt x="18653" y="861835"/>
                    <a:pt x="37306" y="718166"/>
                    <a:pt x="71437" y="595929"/>
                  </a:cubicBezTo>
                  <a:cubicBezTo>
                    <a:pt x="105568" y="473692"/>
                    <a:pt x="150018" y="359391"/>
                    <a:pt x="204787" y="272079"/>
                  </a:cubicBezTo>
                  <a:cubicBezTo>
                    <a:pt x="259556" y="184767"/>
                    <a:pt x="330200" y="117299"/>
                    <a:pt x="400050" y="72055"/>
                  </a:cubicBezTo>
                  <a:cubicBezTo>
                    <a:pt x="469900" y="26811"/>
                    <a:pt x="552887" y="4621"/>
                    <a:pt x="623887" y="617"/>
                  </a:cubicBezTo>
                  <a:cubicBezTo>
                    <a:pt x="694887" y="-3387"/>
                    <a:pt x="761662" y="12070"/>
                    <a:pt x="826049" y="48033"/>
                  </a:cubicBezTo>
                  <a:cubicBezTo>
                    <a:pt x="890436" y="83996"/>
                    <a:pt x="954646" y="131329"/>
                    <a:pt x="1010210" y="216395"/>
                  </a:cubicBezTo>
                  <a:cubicBezTo>
                    <a:pt x="1065774" y="301461"/>
                    <a:pt x="1117095" y="436982"/>
                    <a:pt x="1159432" y="558432"/>
                  </a:cubicBezTo>
                  <a:cubicBezTo>
                    <a:pt x="1198693" y="688881"/>
                    <a:pt x="1209694" y="736375"/>
                    <a:pt x="1248381" y="998281"/>
                  </a:cubicBez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70CFD3D-FCD2-41C1-92C8-D9115A9D6CBC}"/>
                </a:ext>
              </a:extLst>
            </p:cNvPr>
            <p:cNvSpPr/>
            <p:nvPr/>
          </p:nvSpPr>
          <p:spPr>
            <a:xfrm>
              <a:off x="5548313" y="3776631"/>
              <a:ext cx="1323975" cy="1524031"/>
            </a:xfrm>
            <a:custGeom>
              <a:avLst/>
              <a:gdLst>
                <a:gd name="connsiteX0" fmla="*/ 1323975 w 1323975"/>
                <a:gd name="connsiteY0" fmla="*/ 9165 h 1523640"/>
                <a:gd name="connsiteX1" fmla="*/ 1100137 w 1323975"/>
                <a:gd name="connsiteY1" fmla="*/ 9165 h 1523640"/>
                <a:gd name="connsiteX2" fmla="*/ 723900 w 1323975"/>
                <a:gd name="connsiteY2" fmla="*/ 104415 h 1523640"/>
                <a:gd name="connsiteX3" fmla="*/ 400050 w 1323975"/>
                <a:gd name="connsiteY3" fmla="*/ 356827 h 1523640"/>
                <a:gd name="connsiteX4" fmla="*/ 133350 w 1323975"/>
                <a:gd name="connsiteY4" fmla="*/ 1056915 h 1523640"/>
                <a:gd name="connsiteX5" fmla="*/ 133350 w 1323975"/>
                <a:gd name="connsiteY5" fmla="*/ 1056915 h 1523640"/>
                <a:gd name="connsiteX6" fmla="*/ 0 w 1323975"/>
                <a:gd name="connsiteY6" fmla="*/ 1523640 h 1523640"/>
                <a:gd name="connsiteX0" fmla="*/ 1323975 w 1323975"/>
                <a:gd name="connsiteY0" fmla="*/ 9165 h 1523640"/>
                <a:gd name="connsiteX1" fmla="*/ 1100137 w 1323975"/>
                <a:gd name="connsiteY1" fmla="*/ 9165 h 1523640"/>
                <a:gd name="connsiteX2" fmla="*/ 723900 w 1323975"/>
                <a:gd name="connsiteY2" fmla="*/ 104415 h 1523640"/>
                <a:gd name="connsiteX3" fmla="*/ 404812 w 1323975"/>
                <a:gd name="connsiteY3" fmla="*/ 385402 h 1523640"/>
                <a:gd name="connsiteX4" fmla="*/ 133350 w 1323975"/>
                <a:gd name="connsiteY4" fmla="*/ 1056915 h 1523640"/>
                <a:gd name="connsiteX5" fmla="*/ 133350 w 1323975"/>
                <a:gd name="connsiteY5" fmla="*/ 1056915 h 1523640"/>
                <a:gd name="connsiteX6" fmla="*/ 0 w 1323975"/>
                <a:gd name="connsiteY6" fmla="*/ 1523640 h 1523640"/>
                <a:gd name="connsiteX0" fmla="*/ 1323975 w 1323975"/>
                <a:gd name="connsiteY0" fmla="*/ 6559 h 1521034"/>
                <a:gd name="connsiteX1" fmla="*/ 1042987 w 1323975"/>
                <a:gd name="connsiteY1" fmla="*/ 11322 h 1521034"/>
                <a:gd name="connsiteX2" fmla="*/ 723900 w 1323975"/>
                <a:gd name="connsiteY2" fmla="*/ 101809 h 1521034"/>
                <a:gd name="connsiteX3" fmla="*/ 404812 w 1323975"/>
                <a:gd name="connsiteY3" fmla="*/ 382796 h 1521034"/>
                <a:gd name="connsiteX4" fmla="*/ 133350 w 1323975"/>
                <a:gd name="connsiteY4" fmla="*/ 1054309 h 1521034"/>
                <a:gd name="connsiteX5" fmla="*/ 133350 w 1323975"/>
                <a:gd name="connsiteY5" fmla="*/ 1054309 h 1521034"/>
                <a:gd name="connsiteX6" fmla="*/ 0 w 1323975"/>
                <a:gd name="connsiteY6" fmla="*/ 1521034 h 1521034"/>
                <a:gd name="connsiteX0" fmla="*/ 1323975 w 1323975"/>
                <a:gd name="connsiteY0" fmla="*/ 5726 h 1520201"/>
                <a:gd name="connsiteX1" fmla="*/ 1042987 w 1323975"/>
                <a:gd name="connsiteY1" fmla="*/ 10489 h 1520201"/>
                <a:gd name="connsiteX2" fmla="*/ 690563 w 1323975"/>
                <a:gd name="connsiteY2" fmla="*/ 86689 h 1520201"/>
                <a:gd name="connsiteX3" fmla="*/ 404812 w 1323975"/>
                <a:gd name="connsiteY3" fmla="*/ 381963 h 1520201"/>
                <a:gd name="connsiteX4" fmla="*/ 133350 w 1323975"/>
                <a:gd name="connsiteY4" fmla="*/ 1053476 h 1520201"/>
                <a:gd name="connsiteX5" fmla="*/ 133350 w 1323975"/>
                <a:gd name="connsiteY5" fmla="*/ 1053476 h 1520201"/>
                <a:gd name="connsiteX6" fmla="*/ 0 w 1323975"/>
                <a:gd name="connsiteY6" fmla="*/ 1520201 h 1520201"/>
                <a:gd name="connsiteX0" fmla="*/ 1323975 w 1323975"/>
                <a:gd name="connsiteY0" fmla="*/ 18867 h 1533342"/>
                <a:gd name="connsiteX1" fmla="*/ 1047749 w 1323975"/>
                <a:gd name="connsiteY1" fmla="*/ 4580 h 1533342"/>
                <a:gd name="connsiteX2" fmla="*/ 690563 w 1323975"/>
                <a:gd name="connsiteY2" fmla="*/ 99830 h 1533342"/>
                <a:gd name="connsiteX3" fmla="*/ 404812 w 1323975"/>
                <a:gd name="connsiteY3" fmla="*/ 395104 h 1533342"/>
                <a:gd name="connsiteX4" fmla="*/ 133350 w 1323975"/>
                <a:gd name="connsiteY4" fmla="*/ 1066617 h 1533342"/>
                <a:gd name="connsiteX5" fmla="*/ 133350 w 1323975"/>
                <a:gd name="connsiteY5" fmla="*/ 1066617 h 1533342"/>
                <a:gd name="connsiteX6" fmla="*/ 0 w 1323975"/>
                <a:gd name="connsiteY6" fmla="*/ 1533342 h 1533342"/>
                <a:gd name="connsiteX0" fmla="*/ 1323975 w 1323975"/>
                <a:gd name="connsiteY0" fmla="*/ 3884 h 1546934"/>
                <a:gd name="connsiteX1" fmla="*/ 1047749 w 1323975"/>
                <a:gd name="connsiteY1" fmla="*/ 18172 h 1546934"/>
                <a:gd name="connsiteX2" fmla="*/ 690563 w 1323975"/>
                <a:gd name="connsiteY2" fmla="*/ 113422 h 1546934"/>
                <a:gd name="connsiteX3" fmla="*/ 404812 w 1323975"/>
                <a:gd name="connsiteY3" fmla="*/ 408696 h 1546934"/>
                <a:gd name="connsiteX4" fmla="*/ 133350 w 1323975"/>
                <a:gd name="connsiteY4" fmla="*/ 1080209 h 1546934"/>
                <a:gd name="connsiteX5" fmla="*/ 133350 w 1323975"/>
                <a:gd name="connsiteY5" fmla="*/ 1080209 h 1546934"/>
                <a:gd name="connsiteX6" fmla="*/ 0 w 1323975"/>
                <a:gd name="connsiteY6" fmla="*/ 1546934 h 1546934"/>
                <a:gd name="connsiteX0" fmla="*/ 1323975 w 1323975"/>
                <a:gd name="connsiteY0" fmla="*/ 0 h 1543050"/>
                <a:gd name="connsiteX1" fmla="*/ 690563 w 1323975"/>
                <a:gd name="connsiteY1" fmla="*/ 109538 h 1543050"/>
                <a:gd name="connsiteX2" fmla="*/ 404812 w 1323975"/>
                <a:gd name="connsiteY2" fmla="*/ 404812 h 1543050"/>
                <a:gd name="connsiteX3" fmla="*/ 133350 w 1323975"/>
                <a:gd name="connsiteY3" fmla="*/ 1076325 h 1543050"/>
                <a:gd name="connsiteX4" fmla="*/ 133350 w 1323975"/>
                <a:gd name="connsiteY4" fmla="*/ 1076325 h 1543050"/>
                <a:gd name="connsiteX5" fmla="*/ 0 w 1323975"/>
                <a:gd name="connsiteY5" fmla="*/ 1543050 h 1543050"/>
                <a:gd name="connsiteX0" fmla="*/ 1323975 w 1323975"/>
                <a:gd name="connsiteY0" fmla="*/ 0 h 1543050"/>
                <a:gd name="connsiteX1" fmla="*/ 757238 w 1323975"/>
                <a:gd name="connsiteY1" fmla="*/ 104775 h 1543050"/>
                <a:gd name="connsiteX2" fmla="*/ 404812 w 1323975"/>
                <a:gd name="connsiteY2" fmla="*/ 404812 h 1543050"/>
                <a:gd name="connsiteX3" fmla="*/ 133350 w 1323975"/>
                <a:gd name="connsiteY3" fmla="*/ 1076325 h 1543050"/>
                <a:gd name="connsiteX4" fmla="*/ 133350 w 1323975"/>
                <a:gd name="connsiteY4" fmla="*/ 1076325 h 1543050"/>
                <a:gd name="connsiteX5" fmla="*/ 0 w 1323975"/>
                <a:gd name="connsiteY5" fmla="*/ 1543050 h 1543050"/>
                <a:gd name="connsiteX0" fmla="*/ 1323975 w 1323975"/>
                <a:gd name="connsiteY0" fmla="*/ 0 h 1524000"/>
                <a:gd name="connsiteX1" fmla="*/ 757238 w 1323975"/>
                <a:gd name="connsiteY1" fmla="*/ 85725 h 1524000"/>
                <a:gd name="connsiteX2" fmla="*/ 404812 w 1323975"/>
                <a:gd name="connsiteY2" fmla="*/ 385762 h 1524000"/>
                <a:gd name="connsiteX3" fmla="*/ 133350 w 1323975"/>
                <a:gd name="connsiteY3" fmla="*/ 1057275 h 1524000"/>
                <a:gd name="connsiteX4" fmla="*/ 133350 w 1323975"/>
                <a:gd name="connsiteY4" fmla="*/ 1057275 h 1524000"/>
                <a:gd name="connsiteX5" fmla="*/ 0 w 1323975"/>
                <a:gd name="connsiteY5" fmla="*/ 1524000 h 1524000"/>
                <a:gd name="connsiteX0" fmla="*/ 1323975 w 1323975"/>
                <a:gd name="connsiteY0" fmla="*/ 31 h 1524031"/>
                <a:gd name="connsiteX1" fmla="*/ 757238 w 1323975"/>
                <a:gd name="connsiteY1" fmla="*/ 85756 h 1524031"/>
                <a:gd name="connsiteX2" fmla="*/ 404812 w 1323975"/>
                <a:gd name="connsiteY2" fmla="*/ 385793 h 1524031"/>
                <a:gd name="connsiteX3" fmla="*/ 133350 w 1323975"/>
                <a:gd name="connsiteY3" fmla="*/ 1057306 h 1524031"/>
                <a:gd name="connsiteX4" fmla="*/ 133350 w 1323975"/>
                <a:gd name="connsiteY4" fmla="*/ 1057306 h 1524031"/>
                <a:gd name="connsiteX5" fmla="*/ 0 w 1323975"/>
                <a:gd name="connsiteY5" fmla="*/ 1524031 h 152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3975" h="1524031">
                  <a:moveTo>
                    <a:pt x="1323975" y="31"/>
                  </a:moveTo>
                  <a:cubicBezTo>
                    <a:pt x="1168202" y="-961"/>
                    <a:pt x="910432" y="21462"/>
                    <a:pt x="757238" y="85756"/>
                  </a:cubicBezTo>
                  <a:cubicBezTo>
                    <a:pt x="604044" y="150050"/>
                    <a:pt x="508793" y="223868"/>
                    <a:pt x="404812" y="385793"/>
                  </a:cubicBezTo>
                  <a:cubicBezTo>
                    <a:pt x="300831" y="547718"/>
                    <a:pt x="178594" y="945387"/>
                    <a:pt x="133350" y="1057306"/>
                  </a:cubicBezTo>
                  <a:lnTo>
                    <a:pt x="133350" y="1057306"/>
                  </a:lnTo>
                  <a:lnTo>
                    <a:pt x="0" y="1524031"/>
                  </a:ln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19E4A1F-5983-4553-BBB8-695C18A9D140}"/>
                </a:ext>
              </a:extLst>
            </p:cNvPr>
            <p:cNvSpPr/>
            <p:nvPr/>
          </p:nvSpPr>
          <p:spPr>
            <a:xfrm flipH="1">
              <a:off x="6872288" y="3776631"/>
              <a:ext cx="1323975" cy="1524031"/>
            </a:xfrm>
            <a:custGeom>
              <a:avLst/>
              <a:gdLst>
                <a:gd name="connsiteX0" fmla="*/ 1323975 w 1323975"/>
                <a:gd name="connsiteY0" fmla="*/ 9165 h 1523640"/>
                <a:gd name="connsiteX1" fmla="*/ 1100137 w 1323975"/>
                <a:gd name="connsiteY1" fmla="*/ 9165 h 1523640"/>
                <a:gd name="connsiteX2" fmla="*/ 723900 w 1323975"/>
                <a:gd name="connsiteY2" fmla="*/ 104415 h 1523640"/>
                <a:gd name="connsiteX3" fmla="*/ 400050 w 1323975"/>
                <a:gd name="connsiteY3" fmla="*/ 356827 h 1523640"/>
                <a:gd name="connsiteX4" fmla="*/ 133350 w 1323975"/>
                <a:gd name="connsiteY4" fmla="*/ 1056915 h 1523640"/>
                <a:gd name="connsiteX5" fmla="*/ 133350 w 1323975"/>
                <a:gd name="connsiteY5" fmla="*/ 1056915 h 1523640"/>
                <a:gd name="connsiteX6" fmla="*/ 0 w 1323975"/>
                <a:gd name="connsiteY6" fmla="*/ 1523640 h 1523640"/>
                <a:gd name="connsiteX0" fmla="*/ 1323975 w 1323975"/>
                <a:gd name="connsiteY0" fmla="*/ 9165 h 1523640"/>
                <a:gd name="connsiteX1" fmla="*/ 1100137 w 1323975"/>
                <a:gd name="connsiteY1" fmla="*/ 9165 h 1523640"/>
                <a:gd name="connsiteX2" fmla="*/ 723900 w 1323975"/>
                <a:gd name="connsiteY2" fmla="*/ 104415 h 1523640"/>
                <a:gd name="connsiteX3" fmla="*/ 404812 w 1323975"/>
                <a:gd name="connsiteY3" fmla="*/ 385402 h 1523640"/>
                <a:gd name="connsiteX4" fmla="*/ 133350 w 1323975"/>
                <a:gd name="connsiteY4" fmla="*/ 1056915 h 1523640"/>
                <a:gd name="connsiteX5" fmla="*/ 133350 w 1323975"/>
                <a:gd name="connsiteY5" fmla="*/ 1056915 h 1523640"/>
                <a:gd name="connsiteX6" fmla="*/ 0 w 1323975"/>
                <a:gd name="connsiteY6" fmla="*/ 1523640 h 1523640"/>
                <a:gd name="connsiteX0" fmla="*/ 1323975 w 1323975"/>
                <a:gd name="connsiteY0" fmla="*/ 6559 h 1521034"/>
                <a:gd name="connsiteX1" fmla="*/ 1042987 w 1323975"/>
                <a:gd name="connsiteY1" fmla="*/ 11322 h 1521034"/>
                <a:gd name="connsiteX2" fmla="*/ 723900 w 1323975"/>
                <a:gd name="connsiteY2" fmla="*/ 101809 h 1521034"/>
                <a:gd name="connsiteX3" fmla="*/ 404812 w 1323975"/>
                <a:gd name="connsiteY3" fmla="*/ 382796 h 1521034"/>
                <a:gd name="connsiteX4" fmla="*/ 133350 w 1323975"/>
                <a:gd name="connsiteY4" fmla="*/ 1054309 h 1521034"/>
                <a:gd name="connsiteX5" fmla="*/ 133350 w 1323975"/>
                <a:gd name="connsiteY5" fmla="*/ 1054309 h 1521034"/>
                <a:gd name="connsiteX6" fmla="*/ 0 w 1323975"/>
                <a:gd name="connsiteY6" fmla="*/ 1521034 h 1521034"/>
                <a:gd name="connsiteX0" fmla="*/ 1323975 w 1323975"/>
                <a:gd name="connsiteY0" fmla="*/ 5726 h 1520201"/>
                <a:gd name="connsiteX1" fmla="*/ 1042987 w 1323975"/>
                <a:gd name="connsiteY1" fmla="*/ 10489 h 1520201"/>
                <a:gd name="connsiteX2" fmla="*/ 690563 w 1323975"/>
                <a:gd name="connsiteY2" fmla="*/ 86689 h 1520201"/>
                <a:gd name="connsiteX3" fmla="*/ 404812 w 1323975"/>
                <a:gd name="connsiteY3" fmla="*/ 381963 h 1520201"/>
                <a:gd name="connsiteX4" fmla="*/ 133350 w 1323975"/>
                <a:gd name="connsiteY4" fmla="*/ 1053476 h 1520201"/>
                <a:gd name="connsiteX5" fmla="*/ 133350 w 1323975"/>
                <a:gd name="connsiteY5" fmla="*/ 1053476 h 1520201"/>
                <a:gd name="connsiteX6" fmla="*/ 0 w 1323975"/>
                <a:gd name="connsiteY6" fmla="*/ 1520201 h 1520201"/>
                <a:gd name="connsiteX0" fmla="*/ 1323975 w 1323975"/>
                <a:gd name="connsiteY0" fmla="*/ 18867 h 1533342"/>
                <a:gd name="connsiteX1" fmla="*/ 1047749 w 1323975"/>
                <a:gd name="connsiteY1" fmla="*/ 4580 h 1533342"/>
                <a:gd name="connsiteX2" fmla="*/ 690563 w 1323975"/>
                <a:gd name="connsiteY2" fmla="*/ 99830 h 1533342"/>
                <a:gd name="connsiteX3" fmla="*/ 404812 w 1323975"/>
                <a:gd name="connsiteY3" fmla="*/ 395104 h 1533342"/>
                <a:gd name="connsiteX4" fmla="*/ 133350 w 1323975"/>
                <a:gd name="connsiteY4" fmla="*/ 1066617 h 1533342"/>
                <a:gd name="connsiteX5" fmla="*/ 133350 w 1323975"/>
                <a:gd name="connsiteY5" fmla="*/ 1066617 h 1533342"/>
                <a:gd name="connsiteX6" fmla="*/ 0 w 1323975"/>
                <a:gd name="connsiteY6" fmla="*/ 1533342 h 1533342"/>
                <a:gd name="connsiteX0" fmla="*/ 1323975 w 1323975"/>
                <a:gd name="connsiteY0" fmla="*/ 3884 h 1546934"/>
                <a:gd name="connsiteX1" fmla="*/ 1047749 w 1323975"/>
                <a:gd name="connsiteY1" fmla="*/ 18172 h 1546934"/>
                <a:gd name="connsiteX2" fmla="*/ 690563 w 1323975"/>
                <a:gd name="connsiteY2" fmla="*/ 113422 h 1546934"/>
                <a:gd name="connsiteX3" fmla="*/ 404812 w 1323975"/>
                <a:gd name="connsiteY3" fmla="*/ 408696 h 1546934"/>
                <a:gd name="connsiteX4" fmla="*/ 133350 w 1323975"/>
                <a:gd name="connsiteY4" fmla="*/ 1080209 h 1546934"/>
                <a:gd name="connsiteX5" fmla="*/ 133350 w 1323975"/>
                <a:gd name="connsiteY5" fmla="*/ 1080209 h 1546934"/>
                <a:gd name="connsiteX6" fmla="*/ 0 w 1323975"/>
                <a:gd name="connsiteY6" fmla="*/ 1546934 h 1546934"/>
                <a:gd name="connsiteX0" fmla="*/ 1323975 w 1323975"/>
                <a:gd name="connsiteY0" fmla="*/ 0 h 1543050"/>
                <a:gd name="connsiteX1" fmla="*/ 690563 w 1323975"/>
                <a:gd name="connsiteY1" fmla="*/ 109538 h 1543050"/>
                <a:gd name="connsiteX2" fmla="*/ 404812 w 1323975"/>
                <a:gd name="connsiteY2" fmla="*/ 404812 h 1543050"/>
                <a:gd name="connsiteX3" fmla="*/ 133350 w 1323975"/>
                <a:gd name="connsiteY3" fmla="*/ 1076325 h 1543050"/>
                <a:gd name="connsiteX4" fmla="*/ 133350 w 1323975"/>
                <a:gd name="connsiteY4" fmla="*/ 1076325 h 1543050"/>
                <a:gd name="connsiteX5" fmla="*/ 0 w 1323975"/>
                <a:gd name="connsiteY5" fmla="*/ 1543050 h 1543050"/>
                <a:gd name="connsiteX0" fmla="*/ 1323975 w 1323975"/>
                <a:gd name="connsiteY0" fmla="*/ 0 h 1543050"/>
                <a:gd name="connsiteX1" fmla="*/ 757238 w 1323975"/>
                <a:gd name="connsiteY1" fmla="*/ 104775 h 1543050"/>
                <a:gd name="connsiteX2" fmla="*/ 404812 w 1323975"/>
                <a:gd name="connsiteY2" fmla="*/ 404812 h 1543050"/>
                <a:gd name="connsiteX3" fmla="*/ 133350 w 1323975"/>
                <a:gd name="connsiteY3" fmla="*/ 1076325 h 1543050"/>
                <a:gd name="connsiteX4" fmla="*/ 133350 w 1323975"/>
                <a:gd name="connsiteY4" fmla="*/ 1076325 h 1543050"/>
                <a:gd name="connsiteX5" fmla="*/ 0 w 1323975"/>
                <a:gd name="connsiteY5" fmla="*/ 1543050 h 1543050"/>
                <a:gd name="connsiteX0" fmla="*/ 1323975 w 1323975"/>
                <a:gd name="connsiteY0" fmla="*/ 0 h 1524000"/>
                <a:gd name="connsiteX1" fmla="*/ 757238 w 1323975"/>
                <a:gd name="connsiteY1" fmla="*/ 85725 h 1524000"/>
                <a:gd name="connsiteX2" fmla="*/ 404812 w 1323975"/>
                <a:gd name="connsiteY2" fmla="*/ 385762 h 1524000"/>
                <a:gd name="connsiteX3" fmla="*/ 133350 w 1323975"/>
                <a:gd name="connsiteY3" fmla="*/ 1057275 h 1524000"/>
                <a:gd name="connsiteX4" fmla="*/ 133350 w 1323975"/>
                <a:gd name="connsiteY4" fmla="*/ 1057275 h 1524000"/>
                <a:gd name="connsiteX5" fmla="*/ 0 w 1323975"/>
                <a:gd name="connsiteY5" fmla="*/ 1524000 h 1524000"/>
                <a:gd name="connsiteX0" fmla="*/ 1323975 w 1323975"/>
                <a:gd name="connsiteY0" fmla="*/ 31 h 1524031"/>
                <a:gd name="connsiteX1" fmla="*/ 757238 w 1323975"/>
                <a:gd name="connsiteY1" fmla="*/ 85756 h 1524031"/>
                <a:gd name="connsiteX2" fmla="*/ 404812 w 1323975"/>
                <a:gd name="connsiteY2" fmla="*/ 385793 h 1524031"/>
                <a:gd name="connsiteX3" fmla="*/ 133350 w 1323975"/>
                <a:gd name="connsiteY3" fmla="*/ 1057306 h 1524031"/>
                <a:gd name="connsiteX4" fmla="*/ 133350 w 1323975"/>
                <a:gd name="connsiteY4" fmla="*/ 1057306 h 1524031"/>
                <a:gd name="connsiteX5" fmla="*/ 0 w 1323975"/>
                <a:gd name="connsiteY5" fmla="*/ 1524031 h 152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3975" h="1524031">
                  <a:moveTo>
                    <a:pt x="1323975" y="31"/>
                  </a:moveTo>
                  <a:cubicBezTo>
                    <a:pt x="1168202" y="-961"/>
                    <a:pt x="910432" y="21462"/>
                    <a:pt x="757238" y="85756"/>
                  </a:cubicBezTo>
                  <a:cubicBezTo>
                    <a:pt x="604044" y="150050"/>
                    <a:pt x="508793" y="223868"/>
                    <a:pt x="404812" y="385793"/>
                  </a:cubicBezTo>
                  <a:cubicBezTo>
                    <a:pt x="300831" y="547718"/>
                    <a:pt x="178594" y="945387"/>
                    <a:pt x="133350" y="1057306"/>
                  </a:cubicBezTo>
                  <a:lnTo>
                    <a:pt x="133350" y="1057306"/>
                  </a:lnTo>
                  <a:lnTo>
                    <a:pt x="0" y="1524031"/>
                  </a:ln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9D661DC-4BB7-4FA1-AE9D-D46FB5D1487F}"/>
                </a:ext>
              </a:extLst>
            </p:cNvPr>
            <p:cNvSpPr/>
            <p:nvPr/>
          </p:nvSpPr>
          <p:spPr>
            <a:xfrm flipV="1">
              <a:off x="5912021" y="2183015"/>
              <a:ext cx="1873787" cy="1403131"/>
            </a:xfrm>
            <a:custGeom>
              <a:avLst/>
              <a:gdLst>
                <a:gd name="connsiteX0" fmla="*/ 0 w 1385887"/>
                <a:gd name="connsiteY0" fmla="*/ 1005142 h 1048005"/>
                <a:gd name="connsiteX1" fmla="*/ 71437 w 1385887"/>
                <a:gd name="connsiteY1" fmla="*/ 595567 h 1048005"/>
                <a:gd name="connsiteX2" fmla="*/ 204787 w 1385887"/>
                <a:gd name="connsiteY2" fmla="*/ 271717 h 1048005"/>
                <a:gd name="connsiteX3" fmla="*/ 352425 w 1385887"/>
                <a:gd name="connsiteY3" fmla="*/ 76455 h 1048005"/>
                <a:gd name="connsiteX4" fmla="*/ 623887 w 1385887"/>
                <a:gd name="connsiteY4" fmla="*/ 255 h 1048005"/>
                <a:gd name="connsiteX5" fmla="*/ 904875 w 1385887"/>
                <a:gd name="connsiteY5" fmla="*/ 66930 h 1048005"/>
                <a:gd name="connsiteX6" fmla="*/ 1157287 w 1385887"/>
                <a:gd name="connsiteY6" fmla="*/ 386017 h 1048005"/>
                <a:gd name="connsiteX7" fmla="*/ 1347787 w 1385887"/>
                <a:gd name="connsiteY7" fmla="*/ 867030 h 1048005"/>
                <a:gd name="connsiteX8" fmla="*/ 1385887 w 1385887"/>
                <a:gd name="connsiteY8" fmla="*/ 1048005 h 1048005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47787 w 1385887"/>
                <a:gd name="connsiteY7" fmla="*/ 866864 h 1047839"/>
                <a:gd name="connsiteX8" fmla="*/ 1385887 w 1385887"/>
                <a:gd name="connsiteY8" fmla="*/ 1047839 h 1047839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47787 w 1385887"/>
                <a:gd name="connsiteY7" fmla="*/ 866864 h 1047839"/>
                <a:gd name="connsiteX8" fmla="*/ 1385887 w 1385887"/>
                <a:gd name="connsiteY8" fmla="*/ 1047839 h 1047839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85887 w 1385887"/>
                <a:gd name="connsiteY7" fmla="*/ 1047839 h 1047839"/>
                <a:gd name="connsiteX0" fmla="*/ 0 w 1385887"/>
                <a:gd name="connsiteY0" fmla="*/ 1005422 h 1048285"/>
                <a:gd name="connsiteX1" fmla="*/ 71437 w 1385887"/>
                <a:gd name="connsiteY1" fmla="*/ 595847 h 1048285"/>
                <a:gd name="connsiteX2" fmla="*/ 204787 w 1385887"/>
                <a:gd name="connsiteY2" fmla="*/ 271997 h 1048285"/>
                <a:gd name="connsiteX3" fmla="*/ 400050 w 1385887"/>
                <a:gd name="connsiteY3" fmla="*/ 71973 h 1048285"/>
                <a:gd name="connsiteX4" fmla="*/ 623887 w 1385887"/>
                <a:gd name="connsiteY4" fmla="*/ 535 h 1048285"/>
                <a:gd name="connsiteX5" fmla="*/ 904875 w 1385887"/>
                <a:gd name="connsiteY5" fmla="*/ 67210 h 1048285"/>
                <a:gd name="connsiteX6" fmla="*/ 1195387 w 1385887"/>
                <a:gd name="connsiteY6" fmla="*/ 448210 h 1048285"/>
                <a:gd name="connsiteX7" fmla="*/ 1385887 w 1385887"/>
                <a:gd name="connsiteY7" fmla="*/ 1048285 h 1048285"/>
                <a:gd name="connsiteX0" fmla="*/ 0 w 1385887"/>
                <a:gd name="connsiteY0" fmla="*/ 1011333 h 1054196"/>
                <a:gd name="connsiteX1" fmla="*/ 71437 w 1385887"/>
                <a:gd name="connsiteY1" fmla="*/ 601758 h 1054196"/>
                <a:gd name="connsiteX2" fmla="*/ 204787 w 1385887"/>
                <a:gd name="connsiteY2" fmla="*/ 277908 h 1054196"/>
                <a:gd name="connsiteX3" fmla="*/ 400050 w 1385887"/>
                <a:gd name="connsiteY3" fmla="*/ 77884 h 1054196"/>
                <a:gd name="connsiteX4" fmla="*/ 623887 w 1385887"/>
                <a:gd name="connsiteY4" fmla="*/ 6446 h 1054196"/>
                <a:gd name="connsiteX5" fmla="*/ 881063 w 1385887"/>
                <a:gd name="connsiteY5" fmla="*/ 54071 h 1054196"/>
                <a:gd name="connsiteX6" fmla="*/ 1195387 w 1385887"/>
                <a:gd name="connsiteY6" fmla="*/ 454121 h 1054196"/>
                <a:gd name="connsiteX7" fmla="*/ 1385887 w 1385887"/>
                <a:gd name="connsiteY7" fmla="*/ 1054196 h 1054196"/>
                <a:gd name="connsiteX0" fmla="*/ 0 w 1385887"/>
                <a:gd name="connsiteY0" fmla="*/ 1006383 h 1049246"/>
                <a:gd name="connsiteX1" fmla="*/ 71437 w 1385887"/>
                <a:gd name="connsiteY1" fmla="*/ 596808 h 1049246"/>
                <a:gd name="connsiteX2" fmla="*/ 204787 w 1385887"/>
                <a:gd name="connsiteY2" fmla="*/ 272958 h 1049246"/>
                <a:gd name="connsiteX3" fmla="*/ 400050 w 1385887"/>
                <a:gd name="connsiteY3" fmla="*/ 72934 h 1049246"/>
                <a:gd name="connsiteX4" fmla="*/ 623887 w 1385887"/>
                <a:gd name="connsiteY4" fmla="*/ 1496 h 1049246"/>
                <a:gd name="connsiteX5" fmla="*/ 881063 w 1385887"/>
                <a:gd name="connsiteY5" fmla="*/ 63409 h 1049246"/>
                <a:gd name="connsiteX6" fmla="*/ 1195387 w 1385887"/>
                <a:gd name="connsiteY6" fmla="*/ 449171 h 1049246"/>
                <a:gd name="connsiteX7" fmla="*/ 1385887 w 1385887"/>
                <a:gd name="connsiteY7" fmla="*/ 1049246 h 1049246"/>
                <a:gd name="connsiteX0" fmla="*/ 0 w 1385887"/>
                <a:gd name="connsiteY0" fmla="*/ 1007542 h 1050405"/>
                <a:gd name="connsiteX1" fmla="*/ 71437 w 1385887"/>
                <a:gd name="connsiteY1" fmla="*/ 597967 h 1050405"/>
                <a:gd name="connsiteX2" fmla="*/ 204787 w 1385887"/>
                <a:gd name="connsiteY2" fmla="*/ 274117 h 1050405"/>
                <a:gd name="connsiteX3" fmla="*/ 400050 w 1385887"/>
                <a:gd name="connsiteY3" fmla="*/ 74093 h 1050405"/>
                <a:gd name="connsiteX4" fmla="*/ 623887 w 1385887"/>
                <a:gd name="connsiteY4" fmla="*/ 2655 h 1050405"/>
                <a:gd name="connsiteX5" fmla="*/ 881063 w 1385887"/>
                <a:gd name="connsiteY5" fmla="*/ 64568 h 1050405"/>
                <a:gd name="connsiteX6" fmla="*/ 1195387 w 1385887"/>
                <a:gd name="connsiteY6" fmla="*/ 450330 h 1050405"/>
                <a:gd name="connsiteX7" fmla="*/ 1385887 w 1385887"/>
                <a:gd name="connsiteY7" fmla="*/ 1050405 h 1050405"/>
                <a:gd name="connsiteX0" fmla="*/ 0 w 1385887"/>
                <a:gd name="connsiteY0" fmla="*/ 1007542 h 1050405"/>
                <a:gd name="connsiteX1" fmla="*/ 71437 w 1385887"/>
                <a:gd name="connsiteY1" fmla="*/ 597967 h 1050405"/>
                <a:gd name="connsiteX2" fmla="*/ 204787 w 1385887"/>
                <a:gd name="connsiteY2" fmla="*/ 274117 h 1050405"/>
                <a:gd name="connsiteX3" fmla="*/ 400050 w 1385887"/>
                <a:gd name="connsiteY3" fmla="*/ 74093 h 1050405"/>
                <a:gd name="connsiteX4" fmla="*/ 623887 w 1385887"/>
                <a:gd name="connsiteY4" fmla="*/ 2655 h 1050405"/>
                <a:gd name="connsiteX5" fmla="*/ 896938 w 1385887"/>
                <a:gd name="connsiteY5" fmla="*/ 64568 h 1050405"/>
                <a:gd name="connsiteX6" fmla="*/ 1195387 w 1385887"/>
                <a:gd name="connsiteY6" fmla="*/ 450330 h 1050405"/>
                <a:gd name="connsiteX7" fmla="*/ 1385887 w 1385887"/>
                <a:gd name="connsiteY7" fmla="*/ 1050405 h 1050405"/>
                <a:gd name="connsiteX0" fmla="*/ 0 w 1385887"/>
                <a:gd name="connsiteY0" fmla="*/ 1006038 h 1048901"/>
                <a:gd name="connsiteX1" fmla="*/ 71437 w 1385887"/>
                <a:gd name="connsiteY1" fmla="*/ 596463 h 1048901"/>
                <a:gd name="connsiteX2" fmla="*/ 204787 w 1385887"/>
                <a:gd name="connsiteY2" fmla="*/ 272613 h 1048901"/>
                <a:gd name="connsiteX3" fmla="*/ 400050 w 1385887"/>
                <a:gd name="connsiteY3" fmla="*/ 72589 h 1048901"/>
                <a:gd name="connsiteX4" fmla="*/ 623887 w 1385887"/>
                <a:gd name="connsiteY4" fmla="*/ 1151 h 1048901"/>
                <a:gd name="connsiteX5" fmla="*/ 896938 w 1385887"/>
                <a:gd name="connsiteY5" fmla="*/ 63064 h 1048901"/>
                <a:gd name="connsiteX6" fmla="*/ 1195387 w 1385887"/>
                <a:gd name="connsiteY6" fmla="*/ 448826 h 1048901"/>
                <a:gd name="connsiteX7" fmla="*/ 1385887 w 1385887"/>
                <a:gd name="connsiteY7" fmla="*/ 1048901 h 1048901"/>
                <a:gd name="connsiteX0" fmla="*/ 0 w 1385887"/>
                <a:gd name="connsiteY0" fmla="*/ 1006865 h 1049728"/>
                <a:gd name="connsiteX1" fmla="*/ 71437 w 1385887"/>
                <a:gd name="connsiteY1" fmla="*/ 597290 h 1049728"/>
                <a:gd name="connsiteX2" fmla="*/ 204787 w 1385887"/>
                <a:gd name="connsiteY2" fmla="*/ 273440 h 1049728"/>
                <a:gd name="connsiteX3" fmla="*/ 400050 w 1385887"/>
                <a:gd name="connsiteY3" fmla="*/ 73416 h 1049728"/>
                <a:gd name="connsiteX4" fmla="*/ 623887 w 1385887"/>
                <a:gd name="connsiteY4" fmla="*/ 1978 h 1049728"/>
                <a:gd name="connsiteX5" fmla="*/ 896938 w 1385887"/>
                <a:gd name="connsiteY5" fmla="*/ 63891 h 1049728"/>
                <a:gd name="connsiteX6" fmla="*/ 1195387 w 1385887"/>
                <a:gd name="connsiteY6" fmla="*/ 449653 h 1049728"/>
                <a:gd name="connsiteX7" fmla="*/ 1385887 w 1385887"/>
                <a:gd name="connsiteY7" fmla="*/ 1049728 h 1049728"/>
                <a:gd name="connsiteX0" fmla="*/ 0 w 1385887"/>
                <a:gd name="connsiteY0" fmla="*/ 1006133 h 1048996"/>
                <a:gd name="connsiteX1" fmla="*/ 71437 w 1385887"/>
                <a:gd name="connsiteY1" fmla="*/ 596558 h 1048996"/>
                <a:gd name="connsiteX2" fmla="*/ 204787 w 1385887"/>
                <a:gd name="connsiteY2" fmla="*/ 272708 h 1048996"/>
                <a:gd name="connsiteX3" fmla="*/ 400050 w 1385887"/>
                <a:gd name="connsiteY3" fmla="*/ 72684 h 1048996"/>
                <a:gd name="connsiteX4" fmla="*/ 623887 w 1385887"/>
                <a:gd name="connsiteY4" fmla="*/ 1246 h 1048996"/>
                <a:gd name="connsiteX5" fmla="*/ 896938 w 1385887"/>
                <a:gd name="connsiteY5" fmla="*/ 63159 h 1048996"/>
                <a:gd name="connsiteX6" fmla="*/ 1195387 w 1385887"/>
                <a:gd name="connsiteY6" fmla="*/ 448921 h 1048996"/>
                <a:gd name="connsiteX7" fmla="*/ 1385887 w 1385887"/>
                <a:gd name="connsiteY7" fmla="*/ 1048996 h 1048996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385887 w 1385887"/>
                <a:gd name="connsiteY7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65212 w 1385887"/>
                <a:gd name="connsiteY7" fmla="*/ 2429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65212 w 1385887"/>
                <a:gd name="connsiteY7" fmla="*/ 2429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17587 w 1385887"/>
                <a:gd name="connsiteY7" fmla="*/ 2048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243012 w 1385887"/>
                <a:gd name="connsiteY7" fmla="*/ 639828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039812 w 1385887"/>
                <a:gd name="connsiteY6" fmla="*/ 209615 h 1047815"/>
                <a:gd name="connsiteX7" fmla="*/ 1243012 w 1385887"/>
                <a:gd name="connsiteY7" fmla="*/ 639828 h 1047815"/>
                <a:gd name="connsiteX8" fmla="*/ 1385887 w 1385887"/>
                <a:gd name="connsiteY8" fmla="*/ 1047815 h 1047815"/>
                <a:gd name="connsiteX0" fmla="*/ 0 w 1385887"/>
                <a:gd name="connsiteY0" fmla="*/ 1006210 h 1049073"/>
                <a:gd name="connsiteX1" fmla="*/ 71437 w 1385887"/>
                <a:gd name="connsiteY1" fmla="*/ 596635 h 1049073"/>
                <a:gd name="connsiteX2" fmla="*/ 204787 w 1385887"/>
                <a:gd name="connsiteY2" fmla="*/ 272785 h 1049073"/>
                <a:gd name="connsiteX3" fmla="*/ 400050 w 1385887"/>
                <a:gd name="connsiteY3" fmla="*/ 72761 h 1049073"/>
                <a:gd name="connsiteX4" fmla="*/ 623887 w 1385887"/>
                <a:gd name="connsiteY4" fmla="*/ 1323 h 1049073"/>
                <a:gd name="connsiteX5" fmla="*/ 855663 w 1385887"/>
                <a:gd name="connsiteY5" fmla="*/ 41011 h 1049073"/>
                <a:gd name="connsiteX6" fmla="*/ 1039812 w 1385887"/>
                <a:gd name="connsiteY6" fmla="*/ 210873 h 1049073"/>
                <a:gd name="connsiteX7" fmla="*/ 1243012 w 1385887"/>
                <a:gd name="connsiteY7" fmla="*/ 641086 h 1049073"/>
                <a:gd name="connsiteX8" fmla="*/ 1385887 w 1385887"/>
                <a:gd name="connsiteY8" fmla="*/ 1049073 h 1049073"/>
                <a:gd name="connsiteX0" fmla="*/ 0 w 1385887"/>
                <a:gd name="connsiteY0" fmla="*/ 1006210 h 1049073"/>
                <a:gd name="connsiteX1" fmla="*/ 71437 w 1385887"/>
                <a:gd name="connsiteY1" fmla="*/ 596635 h 1049073"/>
                <a:gd name="connsiteX2" fmla="*/ 204787 w 1385887"/>
                <a:gd name="connsiteY2" fmla="*/ 272785 h 1049073"/>
                <a:gd name="connsiteX3" fmla="*/ 400050 w 1385887"/>
                <a:gd name="connsiteY3" fmla="*/ 72761 h 1049073"/>
                <a:gd name="connsiteX4" fmla="*/ 623887 w 1385887"/>
                <a:gd name="connsiteY4" fmla="*/ 1323 h 1049073"/>
                <a:gd name="connsiteX5" fmla="*/ 855663 w 1385887"/>
                <a:gd name="connsiteY5" fmla="*/ 41011 h 1049073"/>
                <a:gd name="connsiteX6" fmla="*/ 1039812 w 1385887"/>
                <a:gd name="connsiteY6" fmla="*/ 210873 h 1049073"/>
                <a:gd name="connsiteX7" fmla="*/ 1211262 w 1385887"/>
                <a:gd name="connsiteY7" fmla="*/ 564886 h 1049073"/>
                <a:gd name="connsiteX8" fmla="*/ 1385887 w 138588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64886 h 1049073"/>
                <a:gd name="connsiteX8" fmla="*/ 1366837 w 136683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64886 h 1049073"/>
                <a:gd name="connsiteX8" fmla="*/ 1366837 w 136683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42661 h 1049073"/>
                <a:gd name="connsiteX8" fmla="*/ 1366837 w 1366837"/>
                <a:gd name="connsiteY8" fmla="*/ 1049073 h 1049073"/>
                <a:gd name="connsiteX0" fmla="*/ 0 w 1366837"/>
                <a:gd name="connsiteY0" fmla="*/ 1005850 h 1048713"/>
                <a:gd name="connsiteX1" fmla="*/ 71437 w 1366837"/>
                <a:gd name="connsiteY1" fmla="*/ 596275 h 1048713"/>
                <a:gd name="connsiteX2" fmla="*/ 204787 w 1366837"/>
                <a:gd name="connsiteY2" fmla="*/ 272425 h 1048713"/>
                <a:gd name="connsiteX3" fmla="*/ 400050 w 1366837"/>
                <a:gd name="connsiteY3" fmla="*/ 72401 h 1048713"/>
                <a:gd name="connsiteX4" fmla="*/ 623887 w 1366837"/>
                <a:gd name="connsiteY4" fmla="*/ 963 h 1048713"/>
                <a:gd name="connsiteX5" fmla="*/ 855663 w 1366837"/>
                <a:gd name="connsiteY5" fmla="*/ 43826 h 1048713"/>
                <a:gd name="connsiteX6" fmla="*/ 1039812 w 1366837"/>
                <a:gd name="connsiteY6" fmla="*/ 210513 h 1048713"/>
                <a:gd name="connsiteX7" fmla="*/ 1211262 w 1366837"/>
                <a:gd name="connsiteY7" fmla="*/ 542301 h 1048713"/>
                <a:gd name="connsiteX8" fmla="*/ 1366837 w 1366837"/>
                <a:gd name="connsiteY8" fmla="*/ 1048713 h 1048713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11262 w 1366837"/>
                <a:gd name="connsiteY7" fmla="*/ 542690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11262 w 1366837"/>
                <a:gd name="connsiteY7" fmla="*/ 542690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2046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20465 h 1049102"/>
                <a:gd name="connsiteX8" fmla="*/ 1366837 w 1366837"/>
                <a:gd name="connsiteY8" fmla="*/ 1049102 h 1049102"/>
                <a:gd name="connsiteX0" fmla="*/ 0 w 1279613"/>
                <a:gd name="connsiteY0" fmla="*/ 1006239 h 1006239"/>
                <a:gd name="connsiteX1" fmla="*/ 71437 w 1279613"/>
                <a:gd name="connsiteY1" fmla="*/ 596664 h 1006239"/>
                <a:gd name="connsiteX2" fmla="*/ 204787 w 1279613"/>
                <a:gd name="connsiteY2" fmla="*/ 272814 h 1006239"/>
                <a:gd name="connsiteX3" fmla="*/ 400050 w 1279613"/>
                <a:gd name="connsiteY3" fmla="*/ 72790 h 1006239"/>
                <a:gd name="connsiteX4" fmla="*/ 623887 w 1279613"/>
                <a:gd name="connsiteY4" fmla="*/ 1352 h 1006239"/>
                <a:gd name="connsiteX5" fmla="*/ 855663 w 1279613"/>
                <a:gd name="connsiteY5" fmla="*/ 44215 h 1006239"/>
                <a:gd name="connsiteX6" fmla="*/ 1058862 w 1279613"/>
                <a:gd name="connsiteY6" fmla="*/ 249002 h 1006239"/>
                <a:gd name="connsiteX7" fmla="*/ 1201737 w 1279613"/>
                <a:gd name="connsiteY7" fmla="*/ 520465 h 1006239"/>
                <a:gd name="connsiteX8" fmla="*/ 1271649 w 1279613"/>
                <a:gd name="connsiteY8" fmla="*/ 1001293 h 1006239"/>
                <a:gd name="connsiteX0" fmla="*/ 0 w 1271649"/>
                <a:gd name="connsiteY0" fmla="*/ 1006239 h 1006239"/>
                <a:gd name="connsiteX1" fmla="*/ 71437 w 1271649"/>
                <a:gd name="connsiteY1" fmla="*/ 596664 h 1006239"/>
                <a:gd name="connsiteX2" fmla="*/ 204787 w 1271649"/>
                <a:gd name="connsiteY2" fmla="*/ 272814 h 1006239"/>
                <a:gd name="connsiteX3" fmla="*/ 400050 w 1271649"/>
                <a:gd name="connsiteY3" fmla="*/ 72790 h 1006239"/>
                <a:gd name="connsiteX4" fmla="*/ 623887 w 1271649"/>
                <a:gd name="connsiteY4" fmla="*/ 1352 h 1006239"/>
                <a:gd name="connsiteX5" fmla="*/ 855663 w 1271649"/>
                <a:gd name="connsiteY5" fmla="*/ 44215 h 1006239"/>
                <a:gd name="connsiteX6" fmla="*/ 1058862 w 1271649"/>
                <a:gd name="connsiteY6" fmla="*/ 249002 h 1006239"/>
                <a:gd name="connsiteX7" fmla="*/ 1115010 w 1271649"/>
                <a:gd name="connsiteY7" fmla="*/ 431676 h 1006239"/>
                <a:gd name="connsiteX8" fmla="*/ 1271649 w 1271649"/>
                <a:gd name="connsiteY8" fmla="*/ 1001293 h 1006239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04434 w 1271649"/>
                <a:gd name="connsiteY7" fmla="*/ 41748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0780 w 1271649"/>
                <a:gd name="connsiteY7" fmla="*/ 417484 h 1005707"/>
                <a:gd name="connsiteX8" fmla="*/ 1271649 w 1271649"/>
                <a:gd name="connsiteY8" fmla="*/ 1000761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645 h 1005645"/>
                <a:gd name="connsiteX1" fmla="*/ 71437 w 1248381"/>
                <a:gd name="connsiteY1" fmla="*/ 596070 h 1005645"/>
                <a:gd name="connsiteX2" fmla="*/ 204787 w 1248381"/>
                <a:gd name="connsiteY2" fmla="*/ 272220 h 1005645"/>
                <a:gd name="connsiteX3" fmla="*/ 400050 w 1248381"/>
                <a:gd name="connsiteY3" fmla="*/ 72196 h 1005645"/>
                <a:gd name="connsiteX4" fmla="*/ 623887 w 1248381"/>
                <a:gd name="connsiteY4" fmla="*/ 758 h 1005645"/>
                <a:gd name="connsiteX5" fmla="*/ 855663 w 1248381"/>
                <a:gd name="connsiteY5" fmla="*/ 43621 h 1005645"/>
                <a:gd name="connsiteX6" fmla="*/ 993288 w 1248381"/>
                <a:gd name="connsiteY6" fmla="*/ 177833 h 1005645"/>
                <a:gd name="connsiteX7" fmla="*/ 1110780 w 1248381"/>
                <a:gd name="connsiteY7" fmla="*/ 417422 h 1005645"/>
                <a:gd name="connsiteX8" fmla="*/ 1248381 w 1248381"/>
                <a:gd name="connsiteY8" fmla="*/ 998422 h 1005645"/>
                <a:gd name="connsiteX0" fmla="*/ 0 w 1248381"/>
                <a:gd name="connsiteY0" fmla="*/ 1006317 h 1006317"/>
                <a:gd name="connsiteX1" fmla="*/ 71437 w 1248381"/>
                <a:gd name="connsiteY1" fmla="*/ 596742 h 1006317"/>
                <a:gd name="connsiteX2" fmla="*/ 204787 w 1248381"/>
                <a:gd name="connsiteY2" fmla="*/ 272892 h 1006317"/>
                <a:gd name="connsiteX3" fmla="*/ 400050 w 1248381"/>
                <a:gd name="connsiteY3" fmla="*/ 72868 h 1006317"/>
                <a:gd name="connsiteX4" fmla="*/ 623887 w 1248381"/>
                <a:gd name="connsiteY4" fmla="*/ 1430 h 1006317"/>
                <a:gd name="connsiteX5" fmla="*/ 830280 w 1248381"/>
                <a:gd name="connsiteY5" fmla="*/ 37463 h 1006317"/>
                <a:gd name="connsiteX6" fmla="*/ 993288 w 1248381"/>
                <a:gd name="connsiteY6" fmla="*/ 178505 h 1006317"/>
                <a:gd name="connsiteX7" fmla="*/ 1110780 w 1248381"/>
                <a:gd name="connsiteY7" fmla="*/ 418094 h 1006317"/>
                <a:gd name="connsiteX8" fmla="*/ 1248381 w 1248381"/>
                <a:gd name="connsiteY8" fmla="*/ 999094 h 1006317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10780 w 1248381"/>
                <a:gd name="connsiteY7" fmla="*/ 419009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6867 h 1006867"/>
                <a:gd name="connsiteX1" fmla="*/ 71437 w 1248381"/>
                <a:gd name="connsiteY1" fmla="*/ 597292 h 1006867"/>
                <a:gd name="connsiteX2" fmla="*/ 204787 w 1248381"/>
                <a:gd name="connsiteY2" fmla="*/ 273442 h 1006867"/>
                <a:gd name="connsiteX3" fmla="*/ 400050 w 1248381"/>
                <a:gd name="connsiteY3" fmla="*/ 73418 h 1006867"/>
                <a:gd name="connsiteX4" fmla="*/ 623887 w 1248381"/>
                <a:gd name="connsiteY4" fmla="*/ 1980 h 1006867"/>
                <a:gd name="connsiteX5" fmla="*/ 830280 w 1248381"/>
                <a:gd name="connsiteY5" fmla="*/ 38013 h 1006867"/>
                <a:gd name="connsiteX6" fmla="*/ 1010210 w 1248381"/>
                <a:gd name="connsiteY6" fmla="*/ 217758 h 1006867"/>
                <a:gd name="connsiteX7" fmla="*/ 1159432 w 1248381"/>
                <a:gd name="connsiteY7" fmla="*/ 559795 h 1006867"/>
                <a:gd name="connsiteX8" fmla="*/ 1248381 w 1248381"/>
                <a:gd name="connsiteY8" fmla="*/ 999644 h 1006867"/>
                <a:gd name="connsiteX0" fmla="*/ 0 w 1248381"/>
                <a:gd name="connsiteY0" fmla="*/ 1005504 h 1005504"/>
                <a:gd name="connsiteX1" fmla="*/ 71437 w 1248381"/>
                <a:gd name="connsiteY1" fmla="*/ 595929 h 1005504"/>
                <a:gd name="connsiteX2" fmla="*/ 204787 w 1248381"/>
                <a:gd name="connsiteY2" fmla="*/ 272079 h 1005504"/>
                <a:gd name="connsiteX3" fmla="*/ 400050 w 1248381"/>
                <a:gd name="connsiteY3" fmla="*/ 72055 h 1005504"/>
                <a:gd name="connsiteX4" fmla="*/ 623887 w 1248381"/>
                <a:gd name="connsiteY4" fmla="*/ 617 h 1005504"/>
                <a:gd name="connsiteX5" fmla="*/ 826049 w 1248381"/>
                <a:gd name="connsiteY5" fmla="*/ 48033 h 1005504"/>
                <a:gd name="connsiteX6" fmla="*/ 1010210 w 1248381"/>
                <a:gd name="connsiteY6" fmla="*/ 216395 h 1005504"/>
                <a:gd name="connsiteX7" fmla="*/ 1159432 w 1248381"/>
                <a:gd name="connsiteY7" fmla="*/ 558432 h 1005504"/>
                <a:gd name="connsiteX8" fmla="*/ 1248381 w 1248381"/>
                <a:gd name="connsiteY8" fmla="*/ 998281 h 1005504"/>
                <a:gd name="connsiteX0" fmla="*/ 0 w 1248381"/>
                <a:gd name="connsiteY0" fmla="*/ 1005483 h 1005483"/>
                <a:gd name="connsiteX1" fmla="*/ 71437 w 1248381"/>
                <a:gd name="connsiteY1" fmla="*/ 595908 h 1005483"/>
                <a:gd name="connsiteX2" fmla="*/ 204787 w 1248381"/>
                <a:gd name="connsiteY2" fmla="*/ 272058 h 1005483"/>
                <a:gd name="connsiteX3" fmla="*/ 400050 w 1248381"/>
                <a:gd name="connsiteY3" fmla="*/ 72034 h 1005483"/>
                <a:gd name="connsiteX4" fmla="*/ 623887 w 1248381"/>
                <a:gd name="connsiteY4" fmla="*/ 596 h 1005483"/>
                <a:gd name="connsiteX5" fmla="*/ 826049 w 1248381"/>
                <a:gd name="connsiteY5" fmla="*/ 48012 h 1005483"/>
                <a:gd name="connsiteX6" fmla="*/ 999634 w 1248381"/>
                <a:gd name="connsiteY6" fmla="*/ 211821 h 1005483"/>
                <a:gd name="connsiteX7" fmla="*/ 1159432 w 1248381"/>
                <a:gd name="connsiteY7" fmla="*/ 558411 h 1005483"/>
                <a:gd name="connsiteX8" fmla="*/ 1248381 w 1248381"/>
                <a:gd name="connsiteY8" fmla="*/ 998260 h 1005483"/>
                <a:gd name="connsiteX0" fmla="*/ 0 w 1248381"/>
                <a:gd name="connsiteY0" fmla="*/ 1006115 h 1006115"/>
                <a:gd name="connsiteX1" fmla="*/ 71437 w 1248381"/>
                <a:gd name="connsiteY1" fmla="*/ 596540 h 1006115"/>
                <a:gd name="connsiteX2" fmla="*/ 204787 w 1248381"/>
                <a:gd name="connsiteY2" fmla="*/ 272690 h 1006115"/>
                <a:gd name="connsiteX3" fmla="*/ 400050 w 1248381"/>
                <a:gd name="connsiteY3" fmla="*/ 72666 h 1006115"/>
                <a:gd name="connsiteX4" fmla="*/ 623887 w 1248381"/>
                <a:gd name="connsiteY4" fmla="*/ 1228 h 1006115"/>
                <a:gd name="connsiteX5" fmla="*/ 821819 w 1248381"/>
                <a:gd name="connsiteY5" fmla="*/ 41814 h 1006115"/>
                <a:gd name="connsiteX6" fmla="*/ 999634 w 1248381"/>
                <a:gd name="connsiteY6" fmla="*/ 212453 h 1006115"/>
                <a:gd name="connsiteX7" fmla="*/ 1159432 w 1248381"/>
                <a:gd name="connsiteY7" fmla="*/ 559043 h 1006115"/>
                <a:gd name="connsiteX8" fmla="*/ 1248381 w 1248381"/>
                <a:gd name="connsiteY8" fmla="*/ 998892 h 100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8381" h="1006115">
                  <a:moveTo>
                    <a:pt x="0" y="1006115"/>
                  </a:moveTo>
                  <a:cubicBezTo>
                    <a:pt x="18653" y="862446"/>
                    <a:pt x="37306" y="718777"/>
                    <a:pt x="71437" y="596540"/>
                  </a:cubicBezTo>
                  <a:cubicBezTo>
                    <a:pt x="105568" y="474303"/>
                    <a:pt x="150018" y="360002"/>
                    <a:pt x="204787" y="272690"/>
                  </a:cubicBezTo>
                  <a:cubicBezTo>
                    <a:pt x="259556" y="185378"/>
                    <a:pt x="330200" y="117910"/>
                    <a:pt x="400050" y="72666"/>
                  </a:cubicBezTo>
                  <a:cubicBezTo>
                    <a:pt x="469900" y="27422"/>
                    <a:pt x="553592" y="6370"/>
                    <a:pt x="623887" y="1228"/>
                  </a:cubicBezTo>
                  <a:cubicBezTo>
                    <a:pt x="694182" y="-3914"/>
                    <a:pt x="759195" y="6610"/>
                    <a:pt x="821819" y="41814"/>
                  </a:cubicBezTo>
                  <a:cubicBezTo>
                    <a:pt x="884443" y="77018"/>
                    <a:pt x="943365" y="126248"/>
                    <a:pt x="999634" y="212453"/>
                  </a:cubicBezTo>
                  <a:cubicBezTo>
                    <a:pt x="1055903" y="298658"/>
                    <a:pt x="1117095" y="437593"/>
                    <a:pt x="1159432" y="559043"/>
                  </a:cubicBezTo>
                  <a:cubicBezTo>
                    <a:pt x="1198693" y="689492"/>
                    <a:pt x="1209694" y="736986"/>
                    <a:pt x="1248381" y="998892"/>
                  </a:cubicBez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CB1A99-F365-4D23-A4C6-BA879D305295}"/>
                </a:ext>
              </a:extLst>
            </p:cNvPr>
            <p:cNvSpPr/>
            <p:nvPr/>
          </p:nvSpPr>
          <p:spPr>
            <a:xfrm flipV="1">
              <a:off x="6176963" y="1814923"/>
              <a:ext cx="1357069" cy="1402279"/>
            </a:xfrm>
            <a:custGeom>
              <a:avLst/>
              <a:gdLst>
                <a:gd name="connsiteX0" fmla="*/ 0 w 1385887"/>
                <a:gd name="connsiteY0" fmla="*/ 1005142 h 1048005"/>
                <a:gd name="connsiteX1" fmla="*/ 71437 w 1385887"/>
                <a:gd name="connsiteY1" fmla="*/ 595567 h 1048005"/>
                <a:gd name="connsiteX2" fmla="*/ 204787 w 1385887"/>
                <a:gd name="connsiteY2" fmla="*/ 271717 h 1048005"/>
                <a:gd name="connsiteX3" fmla="*/ 352425 w 1385887"/>
                <a:gd name="connsiteY3" fmla="*/ 76455 h 1048005"/>
                <a:gd name="connsiteX4" fmla="*/ 623887 w 1385887"/>
                <a:gd name="connsiteY4" fmla="*/ 255 h 1048005"/>
                <a:gd name="connsiteX5" fmla="*/ 904875 w 1385887"/>
                <a:gd name="connsiteY5" fmla="*/ 66930 h 1048005"/>
                <a:gd name="connsiteX6" fmla="*/ 1157287 w 1385887"/>
                <a:gd name="connsiteY6" fmla="*/ 386017 h 1048005"/>
                <a:gd name="connsiteX7" fmla="*/ 1347787 w 1385887"/>
                <a:gd name="connsiteY7" fmla="*/ 867030 h 1048005"/>
                <a:gd name="connsiteX8" fmla="*/ 1385887 w 1385887"/>
                <a:gd name="connsiteY8" fmla="*/ 1048005 h 1048005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47787 w 1385887"/>
                <a:gd name="connsiteY7" fmla="*/ 866864 h 1047839"/>
                <a:gd name="connsiteX8" fmla="*/ 1385887 w 1385887"/>
                <a:gd name="connsiteY8" fmla="*/ 1047839 h 1047839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47787 w 1385887"/>
                <a:gd name="connsiteY7" fmla="*/ 866864 h 1047839"/>
                <a:gd name="connsiteX8" fmla="*/ 1385887 w 1385887"/>
                <a:gd name="connsiteY8" fmla="*/ 1047839 h 1047839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85887 w 1385887"/>
                <a:gd name="connsiteY7" fmla="*/ 1047839 h 1047839"/>
                <a:gd name="connsiteX0" fmla="*/ 0 w 1385887"/>
                <a:gd name="connsiteY0" fmla="*/ 1005422 h 1048285"/>
                <a:gd name="connsiteX1" fmla="*/ 71437 w 1385887"/>
                <a:gd name="connsiteY1" fmla="*/ 595847 h 1048285"/>
                <a:gd name="connsiteX2" fmla="*/ 204787 w 1385887"/>
                <a:gd name="connsiteY2" fmla="*/ 271997 h 1048285"/>
                <a:gd name="connsiteX3" fmla="*/ 400050 w 1385887"/>
                <a:gd name="connsiteY3" fmla="*/ 71973 h 1048285"/>
                <a:gd name="connsiteX4" fmla="*/ 623887 w 1385887"/>
                <a:gd name="connsiteY4" fmla="*/ 535 h 1048285"/>
                <a:gd name="connsiteX5" fmla="*/ 904875 w 1385887"/>
                <a:gd name="connsiteY5" fmla="*/ 67210 h 1048285"/>
                <a:gd name="connsiteX6" fmla="*/ 1195387 w 1385887"/>
                <a:gd name="connsiteY6" fmla="*/ 448210 h 1048285"/>
                <a:gd name="connsiteX7" fmla="*/ 1385887 w 1385887"/>
                <a:gd name="connsiteY7" fmla="*/ 1048285 h 1048285"/>
                <a:gd name="connsiteX0" fmla="*/ 0 w 1385887"/>
                <a:gd name="connsiteY0" fmla="*/ 1011333 h 1054196"/>
                <a:gd name="connsiteX1" fmla="*/ 71437 w 1385887"/>
                <a:gd name="connsiteY1" fmla="*/ 601758 h 1054196"/>
                <a:gd name="connsiteX2" fmla="*/ 204787 w 1385887"/>
                <a:gd name="connsiteY2" fmla="*/ 277908 h 1054196"/>
                <a:gd name="connsiteX3" fmla="*/ 400050 w 1385887"/>
                <a:gd name="connsiteY3" fmla="*/ 77884 h 1054196"/>
                <a:gd name="connsiteX4" fmla="*/ 623887 w 1385887"/>
                <a:gd name="connsiteY4" fmla="*/ 6446 h 1054196"/>
                <a:gd name="connsiteX5" fmla="*/ 881063 w 1385887"/>
                <a:gd name="connsiteY5" fmla="*/ 54071 h 1054196"/>
                <a:gd name="connsiteX6" fmla="*/ 1195387 w 1385887"/>
                <a:gd name="connsiteY6" fmla="*/ 454121 h 1054196"/>
                <a:gd name="connsiteX7" fmla="*/ 1385887 w 1385887"/>
                <a:gd name="connsiteY7" fmla="*/ 1054196 h 1054196"/>
                <a:gd name="connsiteX0" fmla="*/ 0 w 1385887"/>
                <a:gd name="connsiteY0" fmla="*/ 1006383 h 1049246"/>
                <a:gd name="connsiteX1" fmla="*/ 71437 w 1385887"/>
                <a:gd name="connsiteY1" fmla="*/ 596808 h 1049246"/>
                <a:gd name="connsiteX2" fmla="*/ 204787 w 1385887"/>
                <a:gd name="connsiteY2" fmla="*/ 272958 h 1049246"/>
                <a:gd name="connsiteX3" fmla="*/ 400050 w 1385887"/>
                <a:gd name="connsiteY3" fmla="*/ 72934 h 1049246"/>
                <a:gd name="connsiteX4" fmla="*/ 623887 w 1385887"/>
                <a:gd name="connsiteY4" fmla="*/ 1496 h 1049246"/>
                <a:gd name="connsiteX5" fmla="*/ 881063 w 1385887"/>
                <a:gd name="connsiteY5" fmla="*/ 63409 h 1049246"/>
                <a:gd name="connsiteX6" fmla="*/ 1195387 w 1385887"/>
                <a:gd name="connsiteY6" fmla="*/ 449171 h 1049246"/>
                <a:gd name="connsiteX7" fmla="*/ 1385887 w 1385887"/>
                <a:gd name="connsiteY7" fmla="*/ 1049246 h 1049246"/>
                <a:gd name="connsiteX0" fmla="*/ 0 w 1385887"/>
                <a:gd name="connsiteY0" fmla="*/ 1007542 h 1050405"/>
                <a:gd name="connsiteX1" fmla="*/ 71437 w 1385887"/>
                <a:gd name="connsiteY1" fmla="*/ 597967 h 1050405"/>
                <a:gd name="connsiteX2" fmla="*/ 204787 w 1385887"/>
                <a:gd name="connsiteY2" fmla="*/ 274117 h 1050405"/>
                <a:gd name="connsiteX3" fmla="*/ 400050 w 1385887"/>
                <a:gd name="connsiteY3" fmla="*/ 74093 h 1050405"/>
                <a:gd name="connsiteX4" fmla="*/ 623887 w 1385887"/>
                <a:gd name="connsiteY4" fmla="*/ 2655 h 1050405"/>
                <a:gd name="connsiteX5" fmla="*/ 881063 w 1385887"/>
                <a:gd name="connsiteY5" fmla="*/ 64568 h 1050405"/>
                <a:gd name="connsiteX6" fmla="*/ 1195387 w 1385887"/>
                <a:gd name="connsiteY6" fmla="*/ 450330 h 1050405"/>
                <a:gd name="connsiteX7" fmla="*/ 1385887 w 1385887"/>
                <a:gd name="connsiteY7" fmla="*/ 1050405 h 1050405"/>
                <a:gd name="connsiteX0" fmla="*/ 0 w 1385887"/>
                <a:gd name="connsiteY0" fmla="*/ 1007542 h 1050405"/>
                <a:gd name="connsiteX1" fmla="*/ 71437 w 1385887"/>
                <a:gd name="connsiteY1" fmla="*/ 597967 h 1050405"/>
                <a:gd name="connsiteX2" fmla="*/ 204787 w 1385887"/>
                <a:gd name="connsiteY2" fmla="*/ 274117 h 1050405"/>
                <a:gd name="connsiteX3" fmla="*/ 400050 w 1385887"/>
                <a:gd name="connsiteY3" fmla="*/ 74093 h 1050405"/>
                <a:gd name="connsiteX4" fmla="*/ 623887 w 1385887"/>
                <a:gd name="connsiteY4" fmla="*/ 2655 h 1050405"/>
                <a:gd name="connsiteX5" fmla="*/ 896938 w 1385887"/>
                <a:gd name="connsiteY5" fmla="*/ 64568 h 1050405"/>
                <a:gd name="connsiteX6" fmla="*/ 1195387 w 1385887"/>
                <a:gd name="connsiteY6" fmla="*/ 450330 h 1050405"/>
                <a:gd name="connsiteX7" fmla="*/ 1385887 w 1385887"/>
                <a:gd name="connsiteY7" fmla="*/ 1050405 h 1050405"/>
                <a:gd name="connsiteX0" fmla="*/ 0 w 1385887"/>
                <a:gd name="connsiteY0" fmla="*/ 1006038 h 1048901"/>
                <a:gd name="connsiteX1" fmla="*/ 71437 w 1385887"/>
                <a:gd name="connsiteY1" fmla="*/ 596463 h 1048901"/>
                <a:gd name="connsiteX2" fmla="*/ 204787 w 1385887"/>
                <a:gd name="connsiteY2" fmla="*/ 272613 h 1048901"/>
                <a:gd name="connsiteX3" fmla="*/ 400050 w 1385887"/>
                <a:gd name="connsiteY3" fmla="*/ 72589 h 1048901"/>
                <a:gd name="connsiteX4" fmla="*/ 623887 w 1385887"/>
                <a:gd name="connsiteY4" fmla="*/ 1151 h 1048901"/>
                <a:gd name="connsiteX5" fmla="*/ 896938 w 1385887"/>
                <a:gd name="connsiteY5" fmla="*/ 63064 h 1048901"/>
                <a:gd name="connsiteX6" fmla="*/ 1195387 w 1385887"/>
                <a:gd name="connsiteY6" fmla="*/ 448826 h 1048901"/>
                <a:gd name="connsiteX7" fmla="*/ 1385887 w 1385887"/>
                <a:gd name="connsiteY7" fmla="*/ 1048901 h 1048901"/>
                <a:gd name="connsiteX0" fmla="*/ 0 w 1385887"/>
                <a:gd name="connsiteY0" fmla="*/ 1006865 h 1049728"/>
                <a:gd name="connsiteX1" fmla="*/ 71437 w 1385887"/>
                <a:gd name="connsiteY1" fmla="*/ 597290 h 1049728"/>
                <a:gd name="connsiteX2" fmla="*/ 204787 w 1385887"/>
                <a:gd name="connsiteY2" fmla="*/ 273440 h 1049728"/>
                <a:gd name="connsiteX3" fmla="*/ 400050 w 1385887"/>
                <a:gd name="connsiteY3" fmla="*/ 73416 h 1049728"/>
                <a:gd name="connsiteX4" fmla="*/ 623887 w 1385887"/>
                <a:gd name="connsiteY4" fmla="*/ 1978 h 1049728"/>
                <a:gd name="connsiteX5" fmla="*/ 896938 w 1385887"/>
                <a:gd name="connsiteY5" fmla="*/ 63891 h 1049728"/>
                <a:gd name="connsiteX6" fmla="*/ 1195387 w 1385887"/>
                <a:gd name="connsiteY6" fmla="*/ 449653 h 1049728"/>
                <a:gd name="connsiteX7" fmla="*/ 1385887 w 1385887"/>
                <a:gd name="connsiteY7" fmla="*/ 1049728 h 1049728"/>
                <a:gd name="connsiteX0" fmla="*/ 0 w 1385887"/>
                <a:gd name="connsiteY0" fmla="*/ 1006133 h 1048996"/>
                <a:gd name="connsiteX1" fmla="*/ 71437 w 1385887"/>
                <a:gd name="connsiteY1" fmla="*/ 596558 h 1048996"/>
                <a:gd name="connsiteX2" fmla="*/ 204787 w 1385887"/>
                <a:gd name="connsiteY2" fmla="*/ 272708 h 1048996"/>
                <a:gd name="connsiteX3" fmla="*/ 400050 w 1385887"/>
                <a:gd name="connsiteY3" fmla="*/ 72684 h 1048996"/>
                <a:gd name="connsiteX4" fmla="*/ 623887 w 1385887"/>
                <a:gd name="connsiteY4" fmla="*/ 1246 h 1048996"/>
                <a:gd name="connsiteX5" fmla="*/ 896938 w 1385887"/>
                <a:gd name="connsiteY5" fmla="*/ 63159 h 1048996"/>
                <a:gd name="connsiteX6" fmla="*/ 1195387 w 1385887"/>
                <a:gd name="connsiteY6" fmla="*/ 448921 h 1048996"/>
                <a:gd name="connsiteX7" fmla="*/ 1385887 w 1385887"/>
                <a:gd name="connsiteY7" fmla="*/ 1048996 h 1048996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385887 w 1385887"/>
                <a:gd name="connsiteY7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65212 w 1385887"/>
                <a:gd name="connsiteY7" fmla="*/ 2429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65212 w 1385887"/>
                <a:gd name="connsiteY7" fmla="*/ 2429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17587 w 1385887"/>
                <a:gd name="connsiteY7" fmla="*/ 2048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243012 w 1385887"/>
                <a:gd name="connsiteY7" fmla="*/ 639828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039812 w 1385887"/>
                <a:gd name="connsiteY6" fmla="*/ 209615 h 1047815"/>
                <a:gd name="connsiteX7" fmla="*/ 1243012 w 1385887"/>
                <a:gd name="connsiteY7" fmla="*/ 639828 h 1047815"/>
                <a:gd name="connsiteX8" fmla="*/ 1385887 w 1385887"/>
                <a:gd name="connsiteY8" fmla="*/ 1047815 h 1047815"/>
                <a:gd name="connsiteX0" fmla="*/ 0 w 1385887"/>
                <a:gd name="connsiteY0" fmla="*/ 1006210 h 1049073"/>
                <a:gd name="connsiteX1" fmla="*/ 71437 w 1385887"/>
                <a:gd name="connsiteY1" fmla="*/ 596635 h 1049073"/>
                <a:gd name="connsiteX2" fmla="*/ 204787 w 1385887"/>
                <a:gd name="connsiteY2" fmla="*/ 272785 h 1049073"/>
                <a:gd name="connsiteX3" fmla="*/ 400050 w 1385887"/>
                <a:gd name="connsiteY3" fmla="*/ 72761 h 1049073"/>
                <a:gd name="connsiteX4" fmla="*/ 623887 w 1385887"/>
                <a:gd name="connsiteY4" fmla="*/ 1323 h 1049073"/>
                <a:gd name="connsiteX5" fmla="*/ 855663 w 1385887"/>
                <a:gd name="connsiteY5" fmla="*/ 41011 h 1049073"/>
                <a:gd name="connsiteX6" fmla="*/ 1039812 w 1385887"/>
                <a:gd name="connsiteY6" fmla="*/ 210873 h 1049073"/>
                <a:gd name="connsiteX7" fmla="*/ 1243012 w 1385887"/>
                <a:gd name="connsiteY7" fmla="*/ 641086 h 1049073"/>
                <a:gd name="connsiteX8" fmla="*/ 1385887 w 1385887"/>
                <a:gd name="connsiteY8" fmla="*/ 1049073 h 1049073"/>
                <a:gd name="connsiteX0" fmla="*/ 0 w 1385887"/>
                <a:gd name="connsiteY0" fmla="*/ 1006210 h 1049073"/>
                <a:gd name="connsiteX1" fmla="*/ 71437 w 1385887"/>
                <a:gd name="connsiteY1" fmla="*/ 596635 h 1049073"/>
                <a:gd name="connsiteX2" fmla="*/ 204787 w 1385887"/>
                <a:gd name="connsiteY2" fmla="*/ 272785 h 1049073"/>
                <a:gd name="connsiteX3" fmla="*/ 400050 w 1385887"/>
                <a:gd name="connsiteY3" fmla="*/ 72761 h 1049073"/>
                <a:gd name="connsiteX4" fmla="*/ 623887 w 1385887"/>
                <a:gd name="connsiteY4" fmla="*/ 1323 h 1049073"/>
                <a:gd name="connsiteX5" fmla="*/ 855663 w 1385887"/>
                <a:gd name="connsiteY5" fmla="*/ 41011 h 1049073"/>
                <a:gd name="connsiteX6" fmla="*/ 1039812 w 1385887"/>
                <a:gd name="connsiteY6" fmla="*/ 210873 h 1049073"/>
                <a:gd name="connsiteX7" fmla="*/ 1211262 w 1385887"/>
                <a:gd name="connsiteY7" fmla="*/ 564886 h 1049073"/>
                <a:gd name="connsiteX8" fmla="*/ 1385887 w 138588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64886 h 1049073"/>
                <a:gd name="connsiteX8" fmla="*/ 1366837 w 136683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64886 h 1049073"/>
                <a:gd name="connsiteX8" fmla="*/ 1366837 w 136683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42661 h 1049073"/>
                <a:gd name="connsiteX8" fmla="*/ 1366837 w 1366837"/>
                <a:gd name="connsiteY8" fmla="*/ 1049073 h 1049073"/>
                <a:gd name="connsiteX0" fmla="*/ 0 w 1366837"/>
                <a:gd name="connsiteY0" fmla="*/ 1005850 h 1048713"/>
                <a:gd name="connsiteX1" fmla="*/ 71437 w 1366837"/>
                <a:gd name="connsiteY1" fmla="*/ 596275 h 1048713"/>
                <a:gd name="connsiteX2" fmla="*/ 204787 w 1366837"/>
                <a:gd name="connsiteY2" fmla="*/ 272425 h 1048713"/>
                <a:gd name="connsiteX3" fmla="*/ 400050 w 1366837"/>
                <a:gd name="connsiteY3" fmla="*/ 72401 h 1048713"/>
                <a:gd name="connsiteX4" fmla="*/ 623887 w 1366837"/>
                <a:gd name="connsiteY4" fmla="*/ 963 h 1048713"/>
                <a:gd name="connsiteX5" fmla="*/ 855663 w 1366837"/>
                <a:gd name="connsiteY5" fmla="*/ 43826 h 1048713"/>
                <a:gd name="connsiteX6" fmla="*/ 1039812 w 1366837"/>
                <a:gd name="connsiteY6" fmla="*/ 210513 h 1048713"/>
                <a:gd name="connsiteX7" fmla="*/ 1211262 w 1366837"/>
                <a:gd name="connsiteY7" fmla="*/ 542301 h 1048713"/>
                <a:gd name="connsiteX8" fmla="*/ 1366837 w 1366837"/>
                <a:gd name="connsiteY8" fmla="*/ 1048713 h 1048713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11262 w 1366837"/>
                <a:gd name="connsiteY7" fmla="*/ 542690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11262 w 1366837"/>
                <a:gd name="connsiteY7" fmla="*/ 542690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2046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20465 h 1049102"/>
                <a:gd name="connsiteX8" fmla="*/ 1366837 w 1366837"/>
                <a:gd name="connsiteY8" fmla="*/ 1049102 h 1049102"/>
                <a:gd name="connsiteX0" fmla="*/ 0 w 1279613"/>
                <a:gd name="connsiteY0" fmla="*/ 1006239 h 1006239"/>
                <a:gd name="connsiteX1" fmla="*/ 71437 w 1279613"/>
                <a:gd name="connsiteY1" fmla="*/ 596664 h 1006239"/>
                <a:gd name="connsiteX2" fmla="*/ 204787 w 1279613"/>
                <a:gd name="connsiteY2" fmla="*/ 272814 h 1006239"/>
                <a:gd name="connsiteX3" fmla="*/ 400050 w 1279613"/>
                <a:gd name="connsiteY3" fmla="*/ 72790 h 1006239"/>
                <a:gd name="connsiteX4" fmla="*/ 623887 w 1279613"/>
                <a:gd name="connsiteY4" fmla="*/ 1352 h 1006239"/>
                <a:gd name="connsiteX5" fmla="*/ 855663 w 1279613"/>
                <a:gd name="connsiteY5" fmla="*/ 44215 h 1006239"/>
                <a:gd name="connsiteX6" fmla="*/ 1058862 w 1279613"/>
                <a:gd name="connsiteY6" fmla="*/ 249002 h 1006239"/>
                <a:gd name="connsiteX7" fmla="*/ 1201737 w 1279613"/>
                <a:gd name="connsiteY7" fmla="*/ 520465 h 1006239"/>
                <a:gd name="connsiteX8" fmla="*/ 1271649 w 1279613"/>
                <a:gd name="connsiteY8" fmla="*/ 1001293 h 1006239"/>
                <a:gd name="connsiteX0" fmla="*/ 0 w 1271649"/>
                <a:gd name="connsiteY0" fmla="*/ 1006239 h 1006239"/>
                <a:gd name="connsiteX1" fmla="*/ 71437 w 1271649"/>
                <a:gd name="connsiteY1" fmla="*/ 596664 h 1006239"/>
                <a:gd name="connsiteX2" fmla="*/ 204787 w 1271649"/>
                <a:gd name="connsiteY2" fmla="*/ 272814 h 1006239"/>
                <a:gd name="connsiteX3" fmla="*/ 400050 w 1271649"/>
                <a:gd name="connsiteY3" fmla="*/ 72790 h 1006239"/>
                <a:gd name="connsiteX4" fmla="*/ 623887 w 1271649"/>
                <a:gd name="connsiteY4" fmla="*/ 1352 h 1006239"/>
                <a:gd name="connsiteX5" fmla="*/ 855663 w 1271649"/>
                <a:gd name="connsiteY5" fmla="*/ 44215 h 1006239"/>
                <a:gd name="connsiteX6" fmla="*/ 1058862 w 1271649"/>
                <a:gd name="connsiteY6" fmla="*/ 249002 h 1006239"/>
                <a:gd name="connsiteX7" fmla="*/ 1115010 w 1271649"/>
                <a:gd name="connsiteY7" fmla="*/ 431676 h 1006239"/>
                <a:gd name="connsiteX8" fmla="*/ 1271649 w 1271649"/>
                <a:gd name="connsiteY8" fmla="*/ 1001293 h 1006239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04434 w 1271649"/>
                <a:gd name="connsiteY7" fmla="*/ 41748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0780 w 1271649"/>
                <a:gd name="connsiteY7" fmla="*/ 417484 h 1005707"/>
                <a:gd name="connsiteX8" fmla="*/ 1271649 w 1271649"/>
                <a:gd name="connsiteY8" fmla="*/ 1000761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645 h 1005645"/>
                <a:gd name="connsiteX1" fmla="*/ 71437 w 1248381"/>
                <a:gd name="connsiteY1" fmla="*/ 596070 h 1005645"/>
                <a:gd name="connsiteX2" fmla="*/ 204787 w 1248381"/>
                <a:gd name="connsiteY2" fmla="*/ 272220 h 1005645"/>
                <a:gd name="connsiteX3" fmla="*/ 400050 w 1248381"/>
                <a:gd name="connsiteY3" fmla="*/ 72196 h 1005645"/>
                <a:gd name="connsiteX4" fmla="*/ 623887 w 1248381"/>
                <a:gd name="connsiteY4" fmla="*/ 758 h 1005645"/>
                <a:gd name="connsiteX5" fmla="*/ 855663 w 1248381"/>
                <a:gd name="connsiteY5" fmla="*/ 43621 h 1005645"/>
                <a:gd name="connsiteX6" fmla="*/ 993288 w 1248381"/>
                <a:gd name="connsiteY6" fmla="*/ 177833 h 1005645"/>
                <a:gd name="connsiteX7" fmla="*/ 1110780 w 1248381"/>
                <a:gd name="connsiteY7" fmla="*/ 417422 h 1005645"/>
                <a:gd name="connsiteX8" fmla="*/ 1248381 w 1248381"/>
                <a:gd name="connsiteY8" fmla="*/ 998422 h 1005645"/>
                <a:gd name="connsiteX0" fmla="*/ 0 w 1248381"/>
                <a:gd name="connsiteY0" fmla="*/ 1006317 h 1006317"/>
                <a:gd name="connsiteX1" fmla="*/ 71437 w 1248381"/>
                <a:gd name="connsiteY1" fmla="*/ 596742 h 1006317"/>
                <a:gd name="connsiteX2" fmla="*/ 204787 w 1248381"/>
                <a:gd name="connsiteY2" fmla="*/ 272892 h 1006317"/>
                <a:gd name="connsiteX3" fmla="*/ 400050 w 1248381"/>
                <a:gd name="connsiteY3" fmla="*/ 72868 h 1006317"/>
                <a:gd name="connsiteX4" fmla="*/ 623887 w 1248381"/>
                <a:gd name="connsiteY4" fmla="*/ 1430 h 1006317"/>
                <a:gd name="connsiteX5" fmla="*/ 830280 w 1248381"/>
                <a:gd name="connsiteY5" fmla="*/ 37463 h 1006317"/>
                <a:gd name="connsiteX6" fmla="*/ 993288 w 1248381"/>
                <a:gd name="connsiteY6" fmla="*/ 178505 h 1006317"/>
                <a:gd name="connsiteX7" fmla="*/ 1110780 w 1248381"/>
                <a:gd name="connsiteY7" fmla="*/ 418094 h 1006317"/>
                <a:gd name="connsiteX8" fmla="*/ 1248381 w 1248381"/>
                <a:gd name="connsiteY8" fmla="*/ 999094 h 1006317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10780 w 1248381"/>
                <a:gd name="connsiteY7" fmla="*/ 419009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6867 h 1006867"/>
                <a:gd name="connsiteX1" fmla="*/ 71437 w 1248381"/>
                <a:gd name="connsiteY1" fmla="*/ 597292 h 1006867"/>
                <a:gd name="connsiteX2" fmla="*/ 204787 w 1248381"/>
                <a:gd name="connsiteY2" fmla="*/ 273442 h 1006867"/>
                <a:gd name="connsiteX3" fmla="*/ 400050 w 1248381"/>
                <a:gd name="connsiteY3" fmla="*/ 73418 h 1006867"/>
                <a:gd name="connsiteX4" fmla="*/ 623887 w 1248381"/>
                <a:gd name="connsiteY4" fmla="*/ 1980 h 1006867"/>
                <a:gd name="connsiteX5" fmla="*/ 830280 w 1248381"/>
                <a:gd name="connsiteY5" fmla="*/ 38013 h 1006867"/>
                <a:gd name="connsiteX6" fmla="*/ 1010210 w 1248381"/>
                <a:gd name="connsiteY6" fmla="*/ 217758 h 1006867"/>
                <a:gd name="connsiteX7" fmla="*/ 1159432 w 1248381"/>
                <a:gd name="connsiteY7" fmla="*/ 559795 h 1006867"/>
                <a:gd name="connsiteX8" fmla="*/ 1248381 w 1248381"/>
                <a:gd name="connsiteY8" fmla="*/ 999644 h 1006867"/>
                <a:gd name="connsiteX0" fmla="*/ 0 w 1248381"/>
                <a:gd name="connsiteY0" fmla="*/ 1005504 h 1005504"/>
                <a:gd name="connsiteX1" fmla="*/ 71437 w 1248381"/>
                <a:gd name="connsiteY1" fmla="*/ 595929 h 1005504"/>
                <a:gd name="connsiteX2" fmla="*/ 204787 w 1248381"/>
                <a:gd name="connsiteY2" fmla="*/ 272079 h 1005504"/>
                <a:gd name="connsiteX3" fmla="*/ 400050 w 1248381"/>
                <a:gd name="connsiteY3" fmla="*/ 72055 h 1005504"/>
                <a:gd name="connsiteX4" fmla="*/ 623887 w 1248381"/>
                <a:gd name="connsiteY4" fmla="*/ 617 h 1005504"/>
                <a:gd name="connsiteX5" fmla="*/ 826049 w 1248381"/>
                <a:gd name="connsiteY5" fmla="*/ 48033 h 1005504"/>
                <a:gd name="connsiteX6" fmla="*/ 1010210 w 1248381"/>
                <a:gd name="connsiteY6" fmla="*/ 216395 h 1005504"/>
                <a:gd name="connsiteX7" fmla="*/ 1159432 w 1248381"/>
                <a:gd name="connsiteY7" fmla="*/ 558432 h 1005504"/>
                <a:gd name="connsiteX8" fmla="*/ 1248381 w 1248381"/>
                <a:gd name="connsiteY8" fmla="*/ 998281 h 10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8381" h="1005504">
                  <a:moveTo>
                    <a:pt x="0" y="1005504"/>
                  </a:moveTo>
                  <a:cubicBezTo>
                    <a:pt x="18653" y="861835"/>
                    <a:pt x="37306" y="718166"/>
                    <a:pt x="71437" y="595929"/>
                  </a:cubicBezTo>
                  <a:cubicBezTo>
                    <a:pt x="105568" y="473692"/>
                    <a:pt x="150018" y="359391"/>
                    <a:pt x="204787" y="272079"/>
                  </a:cubicBezTo>
                  <a:cubicBezTo>
                    <a:pt x="259556" y="184767"/>
                    <a:pt x="330200" y="117299"/>
                    <a:pt x="400050" y="72055"/>
                  </a:cubicBezTo>
                  <a:cubicBezTo>
                    <a:pt x="469900" y="26811"/>
                    <a:pt x="552887" y="4621"/>
                    <a:pt x="623887" y="617"/>
                  </a:cubicBezTo>
                  <a:cubicBezTo>
                    <a:pt x="694887" y="-3387"/>
                    <a:pt x="761662" y="12070"/>
                    <a:pt x="826049" y="48033"/>
                  </a:cubicBezTo>
                  <a:cubicBezTo>
                    <a:pt x="890436" y="83996"/>
                    <a:pt x="954646" y="131329"/>
                    <a:pt x="1010210" y="216395"/>
                  </a:cubicBezTo>
                  <a:cubicBezTo>
                    <a:pt x="1065774" y="301461"/>
                    <a:pt x="1117095" y="436982"/>
                    <a:pt x="1159432" y="558432"/>
                  </a:cubicBezTo>
                  <a:cubicBezTo>
                    <a:pt x="1198693" y="688881"/>
                    <a:pt x="1209694" y="736375"/>
                    <a:pt x="1248381" y="998281"/>
                  </a:cubicBez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15DF77F-0D76-47E6-B949-CA312511C5EC}"/>
                </a:ext>
              </a:extLst>
            </p:cNvPr>
            <p:cNvSpPr/>
            <p:nvPr/>
          </p:nvSpPr>
          <p:spPr>
            <a:xfrm flipV="1">
              <a:off x="6347990" y="1504683"/>
              <a:ext cx="1003242" cy="1188097"/>
            </a:xfrm>
            <a:custGeom>
              <a:avLst/>
              <a:gdLst>
                <a:gd name="connsiteX0" fmla="*/ 0 w 1385887"/>
                <a:gd name="connsiteY0" fmla="*/ 1005142 h 1048005"/>
                <a:gd name="connsiteX1" fmla="*/ 71437 w 1385887"/>
                <a:gd name="connsiteY1" fmla="*/ 595567 h 1048005"/>
                <a:gd name="connsiteX2" fmla="*/ 204787 w 1385887"/>
                <a:gd name="connsiteY2" fmla="*/ 271717 h 1048005"/>
                <a:gd name="connsiteX3" fmla="*/ 352425 w 1385887"/>
                <a:gd name="connsiteY3" fmla="*/ 76455 h 1048005"/>
                <a:gd name="connsiteX4" fmla="*/ 623887 w 1385887"/>
                <a:gd name="connsiteY4" fmla="*/ 255 h 1048005"/>
                <a:gd name="connsiteX5" fmla="*/ 904875 w 1385887"/>
                <a:gd name="connsiteY5" fmla="*/ 66930 h 1048005"/>
                <a:gd name="connsiteX6" fmla="*/ 1157287 w 1385887"/>
                <a:gd name="connsiteY6" fmla="*/ 386017 h 1048005"/>
                <a:gd name="connsiteX7" fmla="*/ 1347787 w 1385887"/>
                <a:gd name="connsiteY7" fmla="*/ 867030 h 1048005"/>
                <a:gd name="connsiteX8" fmla="*/ 1385887 w 1385887"/>
                <a:gd name="connsiteY8" fmla="*/ 1048005 h 1048005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47787 w 1385887"/>
                <a:gd name="connsiteY7" fmla="*/ 866864 h 1047839"/>
                <a:gd name="connsiteX8" fmla="*/ 1385887 w 1385887"/>
                <a:gd name="connsiteY8" fmla="*/ 1047839 h 1047839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47787 w 1385887"/>
                <a:gd name="connsiteY7" fmla="*/ 866864 h 1047839"/>
                <a:gd name="connsiteX8" fmla="*/ 1385887 w 1385887"/>
                <a:gd name="connsiteY8" fmla="*/ 1047839 h 1047839"/>
                <a:gd name="connsiteX0" fmla="*/ 0 w 1385887"/>
                <a:gd name="connsiteY0" fmla="*/ 1004976 h 1047839"/>
                <a:gd name="connsiteX1" fmla="*/ 71437 w 1385887"/>
                <a:gd name="connsiteY1" fmla="*/ 595401 h 1047839"/>
                <a:gd name="connsiteX2" fmla="*/ 204787 w 1385887"/>
                <a:gd name="connsiteY2" fmla="*/ 271551 h 1047839"/>
                <a:gd name="connsiteX3" fmla="*/ 400050 w 1385887"/>
                <a:gd name="connsiteY3" fmla="*/ 71527 h 1047839"/>
                <a:gd name="connsiteX4" fmla="*/ 623887 w 1385887"/>
                <a:gd name="connsiteY4" fmla="*/ 89 h 1047839"/>
                <a:gd name="connsiteX5" fmla="*/ 904875 w 1385887"/>
                <a:gd name="connsiteY5" fmla="*/ 66764 h 1047839"/>
                <a:gd name="connsiteX6" fmla="*/ 1157287 w 1385887"/>
                <a:gd name="connsiteY6" fmla="*/ 385851 h 1047839"/>
                <a:gd name="connsiteX7" fmla="*/ 1385887 w 1385887"/>
                <a:gd name="connsiteY7" fmla="*/ 1047839 h 1047839"/>
                <a:gd name="connsiteX0" fmla="*/ 0 w 1385887"/>
                <a:gd name="connsiteY0" fmla="*/ 1005422 h 1048285"/>
                <a:gd name="connsiteX1" fmla="*/ 71437 w 1385887"/>
                <a:gd name="connsiteY1" fmla="*/ 595847 h 1048285"/>
                <a:gd name="connsiteX2" fmla="*/ 204787 w 1385887"/>
                <a:gd name="connsiteY2" fmla="*/ 271997 h 1048285"/>
                <a:gd name="connsiteX3" fmla="*/ 400050 w 1385887"/>
                <a:gd name="connsiteY3" fmla="*/ 71973 h 1048285"/>
                <a:gd name="connsiteX4" fmla="*/ 623887 w 1385887"/>
                <a:gd name="connsiteY4" fmla="*/ 535 h 1048285"/>
                <a:gd name="connsiteX5" fmla="*/ 904875 w 1385887"/>
                <a:gd name="connsiteY5" fmla="*/ 67210 h 1048285"/>
                <a:gd name="connsiteX6" fmla="*/ 1195387 w 1385887"/>
                <a:gd name="connsiteY6" fmla="*/ 448210 h 1048285"/>
                <a:gd name="connsiteX7" fmla="*/ 1385887 w 1385887"/>
                <a:gd name="connsiteY7" fmla="*/ 1048285 h 1048285"/>
                <a:gd name="connsiteX0" fmla="*/ 0 w 1385887"/>
                <a:gd name="connsiteY0" fmla="*/ 1011333 h 1054196"/>
                <a:gd name="connsiteX1" fmla="*/ 71437 w 1385887"/>
                <a:gd name="connsiteY1" fmla="*/ 601758 h 1054196"/>
                <a:gd name="connsiteX2" fmla="*/ 204787 w 1385887"/>
                <a:gd name="connsiteY2" fmla="*/ 277908 h 1054196"/>
                <a:gd name="connsiteX3" fmla="*/ 400050 w 1385887"/>
                <a:gd name="connsiteY3" fmla="*/ 77884 h 1054196"/>
                <a:gd name="connsiteX4" fmla="*/ 623887 w 1385887"/>
                <a:gd name="connsiteY4" fmla="*/ 6446 h 1054196"/>
                <a:gd name="connsiteX5" fmla="*/ 881063 w 1385887"/>
                <a:gd name="connsiteY5" fmla="*/ 54071 h 1054196"/>
                <a:gd name="connsiteX6" fmla="*/ 1195387 w 1385887"/>
                <a:gd name="connsiteY6" fmla="*/ 454121 h 1054196"/>
                <a:gd name="connsiteX7" fmla="*/ 1385887 w 1385887"/>
                <a:gd name="connsiteY7" fmla="*/ 1054196 h 1054196"/>
                <a:gd name="connsiteX0" fmla="*/ 0 w 1385887"/>
                <a:gd name="connsiteY0" fmla="*/ 1006383 h 1049246"/>
                <a:gd name="connsiteX1" fmla="*/ 71437 w 1385887"/>
                <a:gd name="connsiteY1" fmla="*/ 596808 h 1049246"/>
                <a:gd name="connsiteX2" fmla="*/ 204787 w 1385887"/>
                <a:gd name="connsiteY2" fmla="*/ 272958 h 1049246"/>
                <a:gd name="connsiteX3" fmla="*/ 400050 w 1385887"/>
                <a:gd name="connsiteY3" fmla="*/ 72934 h 1049246"/>
                <a:gd name="connsiteX4" fmla="*/ 623887 w 1385887"/>
                <a:gd name="connsiteY4" fmla="*/ 1496 h 1049246"/>
                <a:gd name="connsiteX5" fmla="*/ 881063 w 1385887"/>
                <a:gd name="connsiteY5" fmla="*/ 63409 h 1049246"/>
                <a:gd name="connsiteX6" fmla="*/ 1195387 w 1385887"/>
                <a:gd name="connsiteY6" fmla="*/ 449171 h 1049246"/>
                <a:gd name="connsiteX7" fmla="*/ 1385887 w 1385887"/>
                <a:gd name="connsiteY7" fmla="*/ 1049246 h 1049246"/>
                <a:gd name="connsiteX0" fmla="*/ 0 w 1385887"/>
                <a:gd name="connsiteY0" fmla="*/ 1007542 h 1050405"/>
                <a:gd name="connsiteX1" fmla="*/ 71437 w 1385887"/>
                <a:gd name="connsiteY1" fmla="*/ 597967 h 1050405"/>
                <a:gd name="connsiteX2" fmla="*/ 204787 w 1385887"/>
                <a:gd name="connsiteY2" fmla="*/ 274117 h 1050405"/>
                <a:gd name="connsiteX3" fmla="*/ 400050 w 1385887"/>
                <a:gd name="connsiteY3" fmla="*/ 74093 h 1050405"/>
                <a:gd name="connsiteX4" fmla="*/ 623887 w 1385887"/>
                <a:gd name="connsiteY4" fmla="*/ 2655 h 1050405"/>
                <a:gd name="connsiteX5" fmla="*/ 881063 w 1385887"/>
                <a:gd name="connsiteY5" fmla="*/ 64568 h 1050405"/>
                <a:gd name="connsiteX6" fmla="*/ 1195387 w 1385887"/>
                <a:gd name="connsiteY6" fmla="*/ 450330 h 1050405"/>
                <a:gd name="connsiteX7" fmla="*/ 1385887 w 1385887"/>
                <a:gd name="connsiteY7" fmla="*/ 1050405 h 1050405"/>
                <a:gd name="connsiteX0" fmla="*/ 0 w 1385887"/>
                <a:gd name="connsiteY0" fmla="*/ 1007542 h 1050405"/>
                <a:gd name="connsiteX1" fmla="*/ 71437 w 1385887"/>
                <a:gd name="connsiteY1" fmla="*/ 597967 h 1050405"/>
                <a:gd name="connsiteX2" fmla="*/ 204787 w 1385887"/>
                <a:gd name="connsiteY2" fmla="*/ 274117 h 1050405"/>
                <a:gd name="connsiteX3" fmla="*/ 400050 w 1385887"/>
                <a:gd name="connsiteY3" fmla="*/ 74093 h 1050405"/>
                <a:gd name="connsiteX4" fmla="*/ 623887 w 1385887"/>
                <a:gd name="connsiteY4" fmla="*/ 2655 h 1050405"/>
                <a:gd name="connsiteX5" fmla="*/ 896938 w 1385887"/>
                <a:gd name="connsiteY5" fmla="*/ 64568 h 1050405"/>
                <a:gd name="connsiteX6" fmla="*/ 1195387 w 1385887"/>
                <a:gd name="connsiteY6" fmla="*/ 450330 h 1050405"/>
                <a:gd name="connsiteX7" fmla="*/ 1385887 w 1385887"/>
                <a:gd name="connsiteY7" fmla="*/ 1050405 h 1050405"/>
                <a:gd name="connsiteX0" fmla="*/ 0 w 1385887"/>
                <a:gd name="connsiteY0" fmla="*/ 1006038 h 1048901"/>
                <a:gd name="connsiteX1" fmla="*/ 71437 w 1385887"/>
                <a:gd name="connsiteY1" fmla="*/ 596463 h 1048901"/>
                <a:gd name="connsiteX2" fmla="*/ 204787 w 1385887"/>
                <a:gd name="connsiteY2" fmla="*/ 272613 h 1048901"/>
                <a:gd name="connsiteX3" fmla="*/ 400050 w 1385887"/>
                <a:gd name="connsiteY3" fmla="*/ 72589 h 1048901"/>
                <a:gd name="connsiteX4" fmla="*/ 623887 w 1385887"/>
                <a:gd name="connsiteY4" fmla="*/ 1151 h 1048901"/>
                <a:gd name="connsiteX5" fmla="*/ 896938 w 1385887"/>
                <a:gd name="connsiteY5" fmla="*/ 63064 h 1048901"/>
                <a:gd name="connsiteX6" fmla="*/ 1195387 w 1385887"/>
                <a:gd name="connsiteY6" fmla="*/ 448826 h 1048901"/>
                <a:gd name="connsiteX7" fmla="*/ 1385887 w 1385887"/>
                <a:gd name="connsiteY7" fmla="*/ 1048901 h 1048901"/>
                <a:gd name="connsiteX0" fmla="*/ 0 w 1385887"/>
                <a:gd name="connsiteY0" fmla="*/ 1006865 h 1049728"/>
                <a:gd name="connsiteX1" fmla="*/ 71437 w 1385887"/>
                <a:gd name="connsiteY1" fmla="*/ 597290 h 1049728"/>
                <a:gd name="connsiteX2" fmla="*/ 204787 w 1385887"/>
                <a:gd name="connsiteY2" fmla="*/ 273440 h 1049728"/>
                <a:gd name="connsiteX3" fmla="*/ 400050 w 1385887"/>
                <a:gd name="connsiteY3" fmla="*/ 73416 h 1049728"/>
                <a:gd name="connsiteX4" fmla="*/ 623887 w 1385887"/>
                <a:gd name="connsiteY4" fmla="*/ 1978 h 1049728"/>
                <a:gd name="connsiteX5" fmla="*/ 896938 w 1385887"/>
                <a:gd name="connsiteY5" fmla="*/ 63891 h 1049728"/>
                <a:gd name="connsiteX6" fmla="*/ 1195387 w 1385887"/>
                <a:gd name="connsiteY6" fmla="*/ 449653 h 1049728"/>
                <a:gd name="connsiteX7" fmla="*/ 1385887 w 1385887"/>
                <a:gd name="connsiteY7" fmla="*/ 1049728 h 1049728"/>
                <a:gd name="connsiteX0" fmla="*/ 0 w 1385887"/>
                <a:gd name="connsiteY0" fmla="*/ 1006133 h 1048996"/>
                <a:gd name="connsiteX1" fmla="*/ 71437 w 1385887"/>
                <a:gd name="connsiteY1" fmla="*/ 596558 h 1048996"/>
                <a:gd name="connsiteX2" fmla="*/ 204787 w 1385887"/>
                <a:gd name="connsiteY2" fmla="*/ 272708 h 1048996"/>
                <a:gd name="connsiteX3" fmla="*/ 400050 w 1385887"/>
                <a:gd name="connsiteY3" fmla="*/ 72684 h 1048996"/>
                <a:gd name="connsiteX4" fmla="*/ 623887 w 1385887"/>
                <a:gd name="connsiteY4" fmla="*/ 1246 h 1048996"/>
                <a:gd name="connsiteX5" fmla="*/ 896938 w 1385887"/>
                <a:gd name="connsiteY5" fmla="*/ 63159 h 1048996"/>
                <a:gd name="connsiteX6" fmla="*/ 1195387 w 1385887"/>
                <a:gd name="connsiteY6" fmla="*/ 448921 h 1048996"/>
                <a:gd name="connsiteX7" fmla="*/ 1385887 w 1385887"/>
                <a:gd name="connsiteY7" fmla="*/ 1048996 h 1048996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385887 w 1385887"/>
                <a:gd name="connsiteY7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65212 w 1385887"/>
                <a:gd name="connsiteY7" fmla="*/ 2429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65212 w 1385887"/>
                <a:gd name="connsiteY7" fmla="*/ 2429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017587 w 1385887"/>
                <a:gd name="connsiteY7" fmla="*/ 204853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169987 w 1385887"/>
                <a:gd name="connsiteY6" fmla="*/ 425515 h 1047815"/>
                <a:gd name="connsiteX7" fmla="*/ 1243012 w 1385887"/>
                <a:gd name="connsiteY7" fmla="*/ 639828 h 1047815"/>
                <a:gd name="connsiteX8" fmla="*/ 1385887 w 1385887"/>
                <a:gd name="connsiteY8" fmla="*/ 1047815 h 1047815"/>
                <a:gd name="connsiteX0" fmla="*/ 0 w 1385887"/>
                <a:gd name="connsiteY0" fmla="*/ 1004952 h 1047815"/>
                <a:gd name="connsiteX1" fmla="*/ 71437 w 1385887"/>
                <a:gd name="connsiteY1" fmla="*/ 595377 h 1047815"/>
                <a:gd name="connsiteX2" fmla="*/ 204787 w 1385887"/>
                <a:gd name="connsiteY2" fmla="*/ 271527 h 1047815"/>
                <a:gd name="connsiteX3" fmla="*/ 400050 w 1385887"/>
                <a:gd name="connsiteY3" fmla="*/ 71503 h 1047815"/>
                <a:gd name="connsiteX4" fmla="*/ 623887 w 1385887"/>
                <a:gd name="connsiteY4" fmla="*/ 65 h 1047815"/>
                <a:gd name="connsiteX5" fmla="*/ 896938 w 1385887"/>
                <a:gd name="connsiteY5" fmla="*/ 61978 h 1047815"/>
                <a:gd name="connsiteX6" fmla="*/ 1039812 w 1385887"/>
                <a:gd name="connsiteY6" fmla="*/ 209615 h 1047815"/>
                <a:gd name="connsiteX7" fmla="*/ 1243012 w 1385887"/>
                <a:gd name="connsiteY7" fmla="*/ 639828 h 1047815"/>
                <a:gd name="connsiteX8" fmla="*/ 1385887 w 1385887"/>
                <a:gd name="connsiteY8" fmla="*/ 1047815 h 1047815"/>
                <a:gd name="connsiteX0" fmla="*/ 0 w 1385887"/>
                <a:gd name="connsiteY0" fmla="*/ 1006210 h 1049073"/>
                <a:gd name="connsiteX1" fmla="*/ 71437 w 1385887"/>
                <a:gd name="connsiteY1" fmla="*/ 596635 h 1049073"/>
                <a:gd name="connsiteX2" fmla="*/ 204787 w 1385887"/>
                <a:gd name="connsiteY2" fmla="*/ 272785 h 1049073"/>
                <a:gd name="connsiteX3" fmla="*/ 400050 w 1385887"/>
                <a:gd name="connsiteY3" fmla="*/ 72761 h 1049073"/>
                <a:gd name="connsiteX4" fmla="*/ 623887 w 1385887"/>
                <a:gd name="connsiteY4" fmla="*/ 1323 h 1049073"/>
                <a:gd name="connsiteX5" fmla="*/ 855663 w 1385887"/>
                <a:gd name="connsiteY5" fmla="*/ 41011 h 1049073"/>
                <a:gd name="connsiteX6" fmla="*/ 1039812 w 1385887"/>
                <a:gd name="connsiteY6" fmla="*/ 210873 h 1049073"/>
                <a:gd name="connsiteX7" fmla="*/ 1243012 w 1385887"/>
                <a:gd name="connsiteY7" fmla="*/ 641086 h 1049073"/>
                <a:gd name="connsiteX8" fmla="*/ 1385887 w 1385887"/>
                <a:gd name="connsiteY8" fmla="*/ 1049073 h 1049073"/>
                <a:gd name="connsiteX0" fmla="*/ 0 w 1385887"/>
                <a:gd name="connsiteY0" fmla="*/ 1006210 h 1049073"/>
                <a:gd name="connsiteX1" fmla="*/ 71437 w 1385887"/>
                <a:gd name="connsiteY1" fmla="*/ 596635 h 1049073"/>
                <a:gd name="connsiteX2" fmla="*/ 204787 w 1385887"/>
                <a:gd name="connsiteY2" fmla="*/ 272785 h 1049073"/>
                <a:gd name="connsiteX3" fmla="*/ 400050 w 1385887"/>
                <a:gd name="connsiteY3" fmla="*/ 72761 h 1049073"/>
                <a:gd name="connsiteX4" fmla="*/ 623887 w 1385887"/>
                <a:gd name="connsiteY4" fmla="*/ 1323 h 1049073"/>
                <a:gd name="connsiteX5" fmla="*/ 855663 w 1385887"/>
                <a:gd name="connsiteY5" fmla="*/ 41011 h 1049073"/>
                <a:gd name="connsiteX6" fmla="*/ 1039812 w 1385887"/>
                <a:gd name="connsiteY6" fmla="*/ 210873 h 1049073"/>
                <a:gd name="connsiteX7" fmla="*/ 1211262 w 1385887"/>
                <a:gd name="connsiteY7" fmla="*/ 564886 h 1049073"/>
                <a:gd name="connsiteX8" fmla="*/ 1385887 w 138588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64886 h 1049073"/>
                <a:gd name="connsiteX8" fmla="*/ 1366837 w 136683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64886 h 1049073"/>
                <a:gd name="connsiteX8" fmla="*/ 1366837 w 1366837"/>
                <a:gd name="connsiteY8" fmla="*/ 1049073 h 1049073"/>
                <a:gd name="connsiteX0" fmla="*/ 0 w 1366837"/>
                <a:gd name="connsiteY0" fmla="*/ 1006210 h 1049073"/>
                <a:gd name="connsiteX1" fmla="*/ 71437 w 1366837"/>
                <a:gd name="connsiteY1" fmla="*/ 596635 h 1049073"/>
                <a:gd name="connsiteX2" fmla="*/ 204787 w 1366837"/>
                <a:gd name="connsiteY2" fmla="*/ 272785 h 1049073"/>
                <a:gd name="connsiteX3" fmla="*/ 400050 w 1366837"/>
                <a:gd name="connsiteY3" fmla="*/ 72761 h 1049073"/>
                <a:gd name="connsiteX4" fmla="*/ 623887 w 1366837"/>
                <a:gd name="connsiteY4" fmla="*/ 1323 h 1049073"/>
                <a:gd name="connsiteX5" fmla="*/ 855663 w 1366837"/>
                <a:gd name="connsiteY5" fmla="*/ 41011 h 1049073"/>
                <a:gd name="connsiteX6" fmla="*/ 1039812 w 1366837"/>
                <a:gd name="connsiteY6" fmla="*/ 210873 h 1049073"/>
                <a:gd name="connsiteX7" fmla="*/ 1211262 w 1366837"/>
                <a:gd name="connsiteY7" fmla="*/ 542661 h 1049073"/>
                <a:gd name="connsiteX8" fmla="*/ 1366837 w 1366837"/>
                <a:gd name="connsiteY8" fmla="*/ 1049073 h 1049073"/>
                <a:gd name="connsiteX0" fmla="*/ 0 w 1366837"/>
                <a:gd name="connsiteY0" fmla="*/ 1005850 h 1048713"/>
                <a:gd name="connsiteX1" fmla="*/ 71437 w 1366837"/>
                <a:gd name="connsiteY1" fmla="*/ 596275 h 1048713"/>
                <a:gd name="connsiteX2" fmla="*/ 204787 w 1366837"/>
                <a:gd name="connsiteY2" fmla="*/ 272425 h 1048713"/>
                <a:gd name="connsiteX3" fmla="*/ 400050 w 1366837"/>
                <a:gd name="connsiteY3" fmla="*/ 72401 h 1048713"/>
                <a:gd name="connsiteX4" fmla="*/ 623887 w 1366837"/>
                <a:gd name="connsiteY4" fmla="*/ 963 h 1048713"/>
                <a:gd name="connsiteX5" fmla="*/ 855663 w 1366837"/>
                <a:gd name="connsiteY5" fmla="*/ 43826 h 1048713"/>
                <a:gd name="connsiteX6" fmla="*/ 1039812 w 1366837"/>
                <a:gd name="connsiteY6" fmla="*/ 210513 h 1048713"/>
                <a:gd name="connsiteX7" fmla="*/ 1211262 w 1366837"/>
                <a:gd name="connsiteY7" fmla="*/ 542301 h 1048713"/>
                <a:gd name="connsiteX8" fmla="*/ 1366837 w 1366837"/>
                <a:gd name="connsiteY8" fmla="*/ 1048713 h 1048713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11262 w 1366837"/>
                <a:gd name="connsiteY7" fmla="*/ 542690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11262 w 1366837"/>
                <a:gd name="connsiteY7" fmla="*/ 542690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3951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20465 h 1049102"/>
                <a:gd name="connsiteX8" fmla="*/ 1366837 w 1366837"/>
                <a:gd name="connsiteY8" fmla="*/ 1049102 h 1049102"/>
                <a:gd name="connsiteX0" fmla="*/ 0 w 1366837"/>
                <a:gd name="connsiteY0" fmla="*/ 1006239 h 1049102"/>
                <a:gd name="connsiteX1" fmla="*/ 71437 w 1366837"/>
                <a:gd name="connsiteY1" fmla="*/ 596664 h 1049102"/>
                <a:gd name="connsiteX2" fmla="*/ 204787 w 1366837"/>
                <a:gd name="connsiteY2" fmla="*/ 272814 h 1049102"/>
                <a:gd name="connsiteX3" fmla="*/ 400050 w 1366837"/>
                <a:gd name="connsiteY3" fmla="*/ 72790 h 1049102"/>
                <a:gd name="connsiteX4" fmla="*/ 623887 w 1366837"/>
                <a:gd name="connsiteY4" fmla="*/ 1352 h 1049102"/>
                <a:gd name="connsiteX5" fmla="*/ 855663 w 1366837"/>
                <a:gd name="connsiteY5" fmla="*/ 44215 h 1049102"/>
                <a:gd name="connsiteX6" fmla="*/ 1058862 w 1366837"/>
                <a:gd name="connsiteY6" fmla="*/ 249002 h 1049102"/>
                <a:gd name="connsiteX7" fmla="*/ 1201737 w 1366837"/>
                <a:gd name="connsiteY7" fmla="*/ 520465 h 1049102"/>
                <a:gd name="connsiteX8" fmla="*/ 1366837 w 1366837"/>
                <a:gd name="connsiteY8" fmla="*/ 1049102 h 1049102"/>
                <a:gd name="connsiteX0" fmla="*/ 0 w 1279613"/>
                <a:gd name="connsiteY0" fmla="*/ 1006239 h 1006239"/>
                <a:gd name="connsiteX1" fmla="*/ 71437 w 1279613"/>
                <a:gd name="connsiteY1" fmla="*/ 596664 h 1006239"/>
                <a:gd name="connsiteX2" fmla="*/ 204787 w 1279613"/>
                <a:gd name="connsiteY2" fmla="*/ 272814 h 1006239"/>
                <a:gd name="connsiteX3" fmla="*/ 400050 w 1279613"/>
                <a:gd name="connsiteY3" fmla="*/ 72790 h 1006239"/>
                <a:gd name="connsiteX4" fmla="*/ 623887 w 1279613"/>
                <a:gd name="connsiteY4" fmla="*/ 1352 h 1006239"/>
                <a:gd name="connsiteX5" fmla="*/ 855663 w 1279613"/>
                <a:gd name="connsiteY5" fmla="*/ 44215 h 1006239"/>
                <a:gd name="connsiteX6" fmla="*/ 1058862 w 1279613"/>
                <a:gd name="connsiteY6" fmla="*/ 249002 h 1006239"/>
                <a:gd name="connsiteX7" fmla="*/ 1201737 w 1279613"/>
                <a:gd name="connsiteY7" fmla="*/ 520465 h 1006239"/>
                <a:gd name="connsiteX8" fmla="*/ 1271649 w 1279613"/>
                <a:gd name="connsiteY8" fmla="*/ 1001293 h 1006239"/>
                <a:gd name="connsiteX0" fmla="*/ 0 w 1271649"/>
                <a:gd name="connsiteY0" fmla="*/ 1006239 h 1006239"/>
                <a:gd name="connsiteX1" fmla="*/ 71437 w 1271649"/>
                <a:gd name="connsiteY1" fmla="*/ 596664 h 1006239"/>
                <a:gd name="connsiteX2" fmla="*/ 204787 w 1271649"/>
                <a:gd name="connsiteY2" fmla="*/ 272814 h 1006239"/>
                <a:gd name="connsiteX3" fmla="*/ 400050 w 1271649"/>
                <a:gd name="connsiteY3" fmla="*/ 72790 h 1006239"/>
                <a:gd name="connsiteX4" fmla="*/ 623887 w 1271649"/>
                <a:gd name="connsiteY4" fmla="*/ 1352 h 1006239"/>
                <a:gd name="connsiteX5" fmla="*/ 855663 w 1271649"/>
                <a:gd name="connsiteY5" fmla="*/ 44215 h 1006239"/>
                <a:gd name="connsiteX6" fmla="*/ 1058862 w 1271649"/>
                <a:gd name="connsiteY6" fmla="*/ 249002 h 1006239"/>
                <a:gd name="connsiteX7" fmla="*/ 1115010 w 1271649"/>
                <a:gd name="connsiteY7" fmla="*/ 431676 h 1006239"/>
                <a:gd name="connsiteX8" fmla="*/ 1271649 w 1271649"/>
                <a:gd name="connsiteY8" fmla="*/ 1001293 h 1006239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5010 w 1271649"/>
                <a:gd name="connsiteY7" fmla="*/ 43114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04434 w 1271649"/>
                <a:gd name="connsiteY7" fmla="*/ 417484 h 1005707"/>
                <a:gd name="connsiteX8" fmla="*/ 1271649 w 1271649"/>
                <a:gd name="connsiteY8" fmla="*/ 1000761 h 1005707"/>
                <a:gd name="connsiteX0" fmla="*/ 0 w 1271649"/>
                <a:gd name="connsiteY0" fmla="*/ 1005707 h 1005707"/>
                <a:gd name="connsiteX1" fmla="*/ 71437 w 1271649"/>
                <a:gd name="connsiteY1" fmla="*/ 596132 h 1005707"/>
                <a:gd name="connsiteX2" fmla="*/ 204787 w 1271649"/>
                <a:gd name="connsiteY2" fmla="*/ 272282 h 1005707"/>
                <a:gd name="connsiteX3" fmla="*/ 400050 w 1271649"/>
                <a:gd name="connsiteY3" fmla="*/ 72258 h 1005707"/>
                <a:gd name="connsiteX4" fmla="*/ 623887 w 1271649"/>
                <a:gd name="connsiteY4" fmla="*/ 820 h 1005707"/>
                <a:gd name="connsiteX5" fmla="*/ 855663 w 1271649"/>
                <a:gd name="connsiteY5" fmla="*/ 43683 h 1005707"/>
                <a:gd name="connsiteX6" fmla="*/ 986942 w 1271649"/>
                <a:gd name="connsiteY6" fmla="*/ 189278 h 1005707"/>
                <a:gd name="connsiteX7" fmla="*/ 1110780 w 1271649"/>
                <a:gd name="connsiteY7" fmla="*/ 417484 h 1005707"/>
                <a:gd name="connsiteX8" fmla="*/ 1271649 w 1271649"/>
                <a:gd name="connsiteY8" fmla="*/ 1000761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707 h 1005707"/>
                <a:gd name="connsiteX1" fmla="*/ 71437 w 1248381"/>
                <a:gd name="connsiteY1" fmla="*/ 596132 h 1005707"/>
                <a:gd name="connsiteX2" fmla="*/ 204787 w 1248381"/>
                <a:gd name="connsiteY2" fmla="*/ 272282 h 1005707"/>
                <a:gd name="connsiteX3" fmla="*/ 400050 w 1248381"/>
                <a:gd name="connsiteY3" fmla="*/ 72258 h 1005707"/>
                <a:gd name="connsiteX4" fmla="*/ 623887 w 1248381"/>
                <a:gd name="connsiteY4" fmla="*/ 820 h 1005707"/>
                <a:gd name="connsiteX5" fmla="*/ 855663 w 1248381"/>
                <a:gd name="connsiteY5" fmla="*/ 43683 h 1005707"/>
                <a:gd name="connsiteX6" fmla="*/ 986942 w 1248381"/>
                <a:gd name="connsiteY6" fmla="*/ 189278 h 1005707"/>
                <a:gd name="connsiteX7" fmla="*/ 1110780 w 1248381"/>
                <a:gd name="connsiteY7" fmla="*/ 417484 h 1005707"/>
                <a:gd name="connsiteX8" fmla="*/ 1248381 w 1248381"/>
                <a:gd name="connsiteY8" fmla="*/ 998484 h 1005707"/>
                <a:gd name="connsiteX0" fmla="*/ 0 w 1248381"/>
                <a:gd name="connsiteY0" fmla="*/ 1005645 h 1005645"/>
                <a:gd name="connsiteX1" fmla="*/ 71437 w 1248381"/>
                <a:gd name="connsiteY1" fmla="*/ 596070 h 1005645"/>
                <a:gd name="connsiteX2" fmla="*/ 204787 w 1248381"/>
                <a:gd name="connsiteY2" fmla="*/ 272220 h 1005645"/>
                <a:gd name="connsiteX3" fmla="*/ 400050 w 1248381"/>
                <a:gd name="connsiteY3" fmla="*/ 72196 h 1005645"/>
                <a:gd name="connsiteX4" fmla="*/ 623887 w 1248381"/>
                <a:gd name="connsiteY4" fmla="*/ 758 h 1005645"/>
                <a:gd name="connsiteX5" fmla="*/ 855663 w 1248381"/>
                <a:gd name="connsiteY5" fmla="*/ 43621 h 1005645"/>
                <a:gd name="connsiteX6" fmla="*/ 993288 w 1248381"/>
                <a:gd name="connsiteY6" fmla="*/ 177833 h 1005645"/>
                <a:gd name="connsiteX7" fmla="*/ 1110780 w 1248381"/>
                <a:gd name="connsiteY7" fmla="*/ 417422 h 1005645"/>
                <a:gd name="connsiteX8" fmla="*/ 1248381 w 1248381"/>
                <a:gd name="connsiteY8" fmla="*/ 998422 h 1005645"/>
                <a:gd name="connsiteX0" fmla="*/ 0 w 1248381"/>
                <a:gd name="connsiteY0" fmla="*/ 1006317 h 1006317"/>
                <a:gd name="connsiteX1" fmla="*/ 71437 w 1248381"/>
                <a:gd name="connsiteY1" fmla="*/ 596742 h 1006317"/>
                <a:gd name="connsiteX2" fmla="*/ 204787 w 1248381"/>
                <a:gd name="connsiteY2" fmla="*/ 272892 h 1006317"/>
                <a:gd name="connsiteX3" fmla="*/ 400050 w 1248381"/>
                <a:gd name="connsiteY3" fmla="*/ 72868 h 1006317"/>
                <a:gd name="connsiteX4" fmla="*/ 623887 w 1248381"/>
                <a:gd name="connsiteY4" fmla="*/ 1430 h 1006317"/>
                <a:gd name="connsiteX5" fmla="*/ 830280 w 1248381"/>
                <a:gd name="connsiteY5" fmla="*/ 37463 h 1006317"/>
                <a:gd name="connsiteX6" fmla="*/ 993288 w 1248381"/>
                <a:gd name="connsiteY6" fmla="*/ 178505 h 1006317"/>
                <a:gd name="connsiteX7" fmla="*/ 1110780 w 1248381"/>
                <a:gd name="connsiteY7" fmla="*/ 418094 h 1006317"/>
                <a:gd name="connsiteX8" fmla="*/ 1248381 w 1248381"/>
                <a:gd name="connsiteY8" fmla="*/ 999094 h 1006317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10780 w 1248381"/>
                <a:gd name="connsiteY7" fmla="*/ 419009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7232 h 1007232"/>
                <a:gd name="connsiteX1" fmla="*/ 71437 w 1248381"/>
                <a:gd name="connsiteY1" fmla="*/ 597657 h 1007232"/>
                <a:gd name="connsiteX2" fmla="*/ 204787 w 1248381"/>
                <a:gd name="connsiteY2" fmla="*/ 273807 h 1007232"/>
                <a:gd name="connsiteX3" fmla="*/ 400050 w 1248381"/>
                <a:gd name="connsiteY3" fmla="*/ 73783 h 1007232"/>
                <a:gd name="connsiteX4" fmla="*/ 623887 w 1248381"/>
                <a:gd name="connsiteY4" fmla="*/ 2345 h 1007232"/>
                <a:gd name="connsiteX5" fmla="*/ 830280 w 1248381"/>
                <a:gd name="connsiteY5" fmla="*/ 38378 h 1007232"/>
                <a:gd name="connsiteX6" fmla="*/ 1029248 w 1248381"/>
                <a:gd name="connsiteY6" fmla="*/ 236336 h 1007232"/>
                <a:gd name="connsiteX7" fmla="*/ 1159432 w 1248381"/>
                <a:gd name="connsiteY7" fmla="*/ 560160 h 1007232"/>
                <a:gd name="connsiteX8" fmla="*/ 1248381 w 1248381"/>
                <a:gd name="connsiteY8" fmla="*/ 1000009 h 1007232"/>
                <a:gd name="connsiteX0" fmla="*/ 0 w 1248381"/>
                <a:gd name="connsiteY0" fmla="*/ 1006867 h 1006867"/>
                <a:gd name="connsiteX1" fmla="*/ 71437 w 1248381"/>
                <a:gd name="connsiteY1" fmla="*/ 597292 h 1006867"/>
                <a:gd name="connsiteX2" fmla="*/ 204787 w 1248381"/>
                <a:gd name="connsiteY2" fmla="*/ 273442 h 1006867"/>
                <a:gd name="connsiteX3" fmla="*/ 400050 w 1248381"/>
                <a:gd name="connsiteY3" fmla="*/ 73418 h 1006867"/>
                <a:gd name="connsiteX4" fmla="*/ 623887 w 1248381"/>
                <a:gd name="connsiteY4" fmla="*/ 1980 h 1006867"/>
                <a:gd name="connsiteX5" fmla="*/ 830280 w 1248381"/>
                <a:gd name="connsiteY5" fmla="*/ 38013 h 1006867"/>
                <a:gd name="connsiteX6" fmla="*/ 1010210 w 1248381"/>
                <a:gd name="connsiteY6" fmla="*/ 217758 h 1006867"/>
                <a:gd name="connsiteX7" fmla="*/ 1159432 w 1248381"/>
                <a:gd name="connsiteY7" fmla="*/ 559795 h 1006867"/>
                <a:gd name="connsiteX8" fmla="*/ 1248381 w 1248381"/>
                <a:gd name="connsiteY8" fmla="*/ 999644 h 1006867"/>
                <a:gd name="connsiteX0" fmla="*/ 0 w 1248381"/>
                <a:gd name="connsiteY0" fmla="*/ 1005504 h 1005504"/>
                <a:gd name="connsiteX1" fmla="*/ 71437 w 1248381"/>
                <a:gd name="connsiteY1" fmla="*/ 595929 h 1005504"/>
                <a:gd name="connsiteX2" fmla="*/ 204787 w 1248381"/>
                <a:gd name="connsiteY2" fmla="*/ 272079 h 1005504"/>
                <a:gd name="connsiteX3" fmla="*/ 400050 w 1248381"/>
                <a:gd name="connsiteY3" fmla="*/ 72055 h 1005504"/>
                <a:gd name="connsiteX4" fmla="*/ 623887 w 1248381"/>
                <a:gd name="connsiteY4" fmla="*/ 617 h 1005504"/>
                <a:gd name="connsiteX5" fmla="*/ 826049 w 1248381"/>
                <a:gd name="connsiteY5" fmla="*/ 48033 h 1005504"/>
                <a:gd name="connsiteX6" fmla="*/ 1010210 w 1248381"/>
                <a:gd name="connsiteY6" fmla="*/ 216395 h 1005504"/>
                <a:gd name="connsiteX7" fmla="*/ 1159432 w 1248381"/>
                <a:gd name="connsiteY7" fmla="*/ 558432 h 1005504"/>
                <a:gd name="connsiteX8" fmla="*/ 1248381 w 1248381"/>
                <a:gd name="connsiteY8" fmla="*/ 998281 h 10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8381" h="1005504">
                  <a:moveTo>
                    <a:pt x="0" y="1005504"/>
                  </a:moveTo>
                  <a:cubicBezTo>
                    <a:pt x="18653" y="861835"/>
                    <a:pt x="37306" y="718166"/>
                    <a:pt x="71437" y="595929"/>
                  </a:cubicBezTo>
                  <a:cubicBezTo>
                    <a:pt x="105568" y="473692"/>
                    <a:pt x="150018" y="359391"/>
                    <a:pt x="204787" y="272079"/>
                  </a:cubicBezTo>
                  <a:cubicBezTo>
                    <a:pt x="259556" y="184767"/>
                    <a:pt x="330200" y="117299"/>
                    <a:pt x="400050" y="72055"/>
                  </a:cubicBezTo>
                  <a:cubicBezTo>
                    <a:pt x="469900" y="26811"/>
                    <a:pt x="552887" y="4621"/>
                    <a:pt x="623887" y="617"/>
                  </a:cubicBezTo>
                  <a:cubicBezTo>
                    <a:pt x="694887" y="-3387"/>
                    <a:pt x="761662" y="12070"/>
                    <a:pt x="826049" y="48033"/>
                  </a:cubicBezTo>
                  <a:cubicBezTo>
                    <a:pt x="890436" y="83996"/>
                    <a:pt x="954646" y="131329"/>
                    <a:pt x="1010210" y="216395"/>
                  </a:cubicBezTo>
                  <a:cubicBezTo>
                    <a:pt x="1065774" y="301461"/>
                    <a:pt x="1117095" y="436982"/>
                    <a:pt x="1159432" y="558432"/>
                  </a:cubicBezTo>
                  <a:cubicBezTo>
                    <a:pt x="1198693" y="688881"/>
                    <a:pt x="1209694" y="736375"/>
                    <a:pt x="1248381" y="998281"/>
                  </a:cubicBez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5065290-C481-4A01-A9D6-0467FD46A417}"/>
                </a:ext>
              </a:extLst>
            </p:cNvPr>
            <p:cNvSpPr/>
            <p:nvPr/>
          </p:nvSpPr>
          <p:spPr>
            <a:xfrm flipV="1">
              <a:off x="5534025" y="2133569"/>
              <a:ext cx="1323975" cy="1524031"/>
            </a:xfrm>
            <a:custGeom>
              <a:avLst/>
              <a:gdLst>
                <a:gd name="connsiteX0" fmla="*/ 1323975 w 1323975"/>
                <a:gd name="connsiteY0" fmla="*/ 9165 h 1523640"/>
                <a:gd name="connsiteX1" fmla="*/ 1100137 w 1323975"/>
                <a:gd name="connsiteY1" fmla="*/ 9165 h 1523640"/>
                <a:gd name="connsiteX2" fmla="*/ 723900 w 1323975"/>
                <a:gd name="connsiteY2" fmla="*/ 104415 h 1523640"/>
                <a:gd name="connsiteX3" fmla="*/ 400050 w 1323975"/>
                <a:gd name="connsiteY3" fmla="*/ 356827 h 1523640"/>
                <a:gd name="connsiteX4" fmla="*/ 133350 w 1323975"/>
                <a:gd name="connsiteY4" fmla="*/ 1056915 h 1523640"/>
                <a:gd name="connsiteX5" fmla="*/ 133350 w 1323975"/>
                <a:gd name="connsiteY5" fmla="*/ 1056915 h 1523640"/>
                <a:gd name="connsiteX6" fmla="*/ 0 w 1323975"/>
                <a:gd name="connsiteY6" fmla="*/ 1523640 h 1523640"/>
                <a:gd name="connsiteX0" fmla="*/ 1323975 w 1323975"/>
                <a:gd name="connsiteY0" fmla="*/ 9165 h 1523640"/>
                <a:gd name="connsiteX1" fmla="*/ 1100137 w 1323975"/>
                <a:gd name="connsiteY1" fmla="*/ 9165 h 1523640"/>
                <a:gd name="connsiteX2" fmla="*/ 723900 w 1323975"/>
                <a:gd name="connsiteY2" fmla="*/ 104415 h 1523640"/>
                <a:gd name="connsiteX3" fmla="*/ 404812 w 1323975"/>
                <a:gd name="connsiteY3" fmla="*/ 385402 h 1523640"/>
                <a:gd name="connsiteX4" fmla="*/ 133350 w 1323975"/>
                <a:gd name="connsiteY4" fmla="*/ 1056915 h 1523640"/>
                <a:gd name="connsiteX5" fmla="*/ 133350 w 1323975"/>
                <a:gd name="connsiteY5" fmla="*/ 1056915 h 1523640"/>
                <a:gd name="connsiteX6" fmla="*/ 0 w 1323975"/>
                <a:gd name="connsiteY6" fmla="*/ 1523640 h 1523640"/>
                <a:gd name="connsiteX0" fmla="*/ 1323975 w 1323975"/>
                <a:gd name="connsiteY0" fmla="*/ 6559 h 1521034"/>
                <a:gd name="connsiteX1" fmla="*/ 1042987 w 1323975"/>
                <a:gd name="connsiteY1" fmla="*/ 11322 h 1521034"/>
                <a:gd name="connsiteX2" fmla="*/ 723900 w 1323975"/>
                <a:gd name="connsiteY2" fmla="*/ 101809 h 1521034"/>
                <a:gd name="connsiteX3" fmla="*/ 404812 w 1323975"/>
                <a:gd name="connsiteY3" fmla="*/ 382796 h 1521034"/>
                <a:gd name="connsiteX4" fmla="*/ 133350 w 1323975"/>
                <a:gd name="connsiteY4" fmla="*/ 1054309 h 1521034"/>
                <a:gd name="connsiteX5" fmla="*/ 133350 w 1323975"/>
                <a:gd name="connsiteY5" fmla="*/ 1054309 h 1521034"/>
                <a:gd name="connsiteX6" fmla="*/ 0 w 1323975"/>
                <a:gd name="connsiteY6" fmla="*/ 1521034 h 1521034"/>
                <a:gd name="connsiteX0" fmla="*/ 1323975 w 1323975"/>
                <a:gd name="connsiteY0" fmla="*/ 5726 h 1520201"/>
                <a:gd name="connsiteX1" fmla="*/ 1042987 w 1323975"/>
                <a:gd name="connsiteY1" fmla="*/ 10489 h 1520201"/>
                <a:gd name="connsiteX2" fmla="*/ 690563 w 1323975"/>
                <a:gd name="connsiteY2" fmla="*/ 86689 h 1520201"/>
                <a:gd name="connsiteX3" fmla="*/ 404812 w 1323975"/>
                <a:gd name="connsiteY3" fmla="*/ 381963 h 1520201"/>
                <a:gd name="connsiteX4" fmla="*/ 133350 w 1323975"/>
                <a:gd name="connsiteY4" fmla="*/ 1053476 h 1520201"/>
                <a:gd name="connsiteX5" fmla="*/ 133350 w 1323975"/>
                <a:gd name="connsiteY5" fmla="*/ 1053476 h 1520201"/>
                <a:gd name="connsiteX6" fmla="*/ 0 w 1323975"/>
                <a:gd name="connsiteY6" fmla="*/ 1520201 h 1520201"/>
                <a:gd name="connsiteX0" fmla="*/ 1323975 w 1323975"/>
                <a:gd name="connsiteY0" fmla="*/ 18867 h 1533342"/>
                <a:gd name="connsiteX1" fmla="*/ 1047749 w 1323975"/>
                <a:gd name="connsiteY1" fmla="*/ 4580 h 1533342"/>
                <a:gd name="connsiteX2" fmla="*/ 690563 w 1323975"/>
                <a:gd name="connsiteY2" fmla="*/ 99830 h 1533342"/>
                <a:gd name="connsiteX3" fmla="*/ 404812 w 1323975"/>
                <a:gd name="connsiteY3" fmla="*/ 395104 h 1533342"/>
                <a:gd name="connsiteX4" fmla="*/ 133350 w 1323975"/>
                <a:gd name="connsiteY4" fmla="*/ 1066617 h 1533342"/>
                <a:gd name="connsiteX5" fmla="*/ 133350 w 1323975"/>
                <a:gd name="connsiteY5" fmla="*/ 1066617 h 1533342"/>
                <a:gd name="connsiteX6" fmla="*/ 0 w 1323975"/>
                <a:gd name="connsiteY6" fmla="*/ 1533342 h 1533342"/>
                <a:gd name="connsiteX0" fmla="*/ 1323975 w 1323975"/>
                <a:gd name="connsiteY0" fmla="*/ 3884 h 1546934"/>
                <a:gd name="connsiteX1" fmla="*/ 1047749 w 1323975"/>
                <a:gd name="connsiteY1" fmla="*/ 18172 h 1546934"/>
                <a:gd name="connsiteX2" fmla="*/ 690563 w 1323975"/>
                <a:gd name="connsiteY2" fmla="*/ 113422 h 1546934"/>
                <a:gd name="connsiteX3" fmla="*/ 404812 w 1323975"/>
                <a:gd name="connsiteY3" fmla="*/ 408696 h 1546934"/>
                <a:gd name="connsiteX4" fmla="*/ 133350 w 1323975"/>
                <a:gd name="connsiteY4" fmla="*/ 1080209 h 1546934"/>
                <a:gd name="connsiteX5" fmla="*/ 133350 w 1323975"/>
                <a:gd name="connsiteY5" fmla="*/ 1080209 h 1546934"/>
                <a:gd name="connsiteX6" fmla="*/ 0 w 1323975"/>
                <a:gd name="connsiteY6" fmla="*/ 1546934 h 1546934"/>
                <a:gd name="connsiteX0" fmla="*/ 1323975 w 1323975"/>
                <a:gd name="connsiteY0" fmla="*/ 0 h 1543050"/>
                <a:gd name="connsiteX1" fmla="*/ 690563 w 1323975"/>
                <a:gd name="connsiteY1" fmla="*/ 109538 h 1543050"/>
                <a:gd name="connsiteX2" fmla="*/ 404812 w 1323975"/>
                <a:gd name="connsiteY2" fmla="*/ 404812 h 1543050"/>
                <a:gd name="connsiteX3" fmla="*/ 133350 w 1323975"/>
                <a:gd name="connsiteY3" fmla="*/ 1076325 h 1543050"/>
                <a:gd name="connsiteX4" fmla="*/ 133350 w 1323975"/>
                <a:gd name="connsiteY4" fmla="*/ 1076325 h 1543050"/>
                <a:gd name="connsiteX5" fmla="*/ 0 w 1323975"/>
                <a:gd name="connsiteY5" fmla="*/ 1543050 h 1543050"/>
                <a:gd name="connsiteX0" fmla="*/ 1323975 w 1323975"/>
                <a:gd name="connsiteY0" fmla="*/ 0 h 1543050"/>
                <a:gd name="connsiteX1" fmla="*/ 757238 w 1323975"/>
                <a:gd name="connsiteY1" fmla="*/ 104775 h 1543050"/>
                <a:gd name="connsiteX2" fmla="*/ 404812 w 1323975"/>
                <a:gd name="connsiteY2" fmla="*/ 404812 h 1543050"/>
                <a:gd name="connsiteX3" fmla="*/ 133350 w 1323975"/>
                <a:gd name="connsiteY3" fmla="*/ 1076325 h 1543050"/>
                <a:gd name="connsiteX4" fmla="*/ 133350 w 1323975"/>
                <a:gd name="connsiteY4" fmla="*/ 1076325 h 1543050"/>
                <a:gd name="connsiteX5" fmla="*/ 0 w 1323975"/>
                <a:gd name="connsiteY5" fmla="*/ 1543050 h 1543050"/>
                <a:gd name="connsiteX0" fmla="*/ 1323975 w 1323975"/>
                <a:gd name="connsiteY0" fmla="*/ 0 h 1524000"/>
                <a:gd name="connsiteX1" fmla="*/ 757238 w 1323975"/>
                <a:gd name="connsiteY1" fmla="*/ 85725 h 1524000"/>
                <a:gd name="connsiteX2" fmla="*/ 404812 w 1323975"/>
                <a:gd name="connsiteY2" fmla="*/ 385762 h 1524000"/>
                <a:gd name="connsiteX3" fmla="*/ 133350 w 1323975"/>
                <a:gd name="connsiteY3" fmla="*/ 1057275 h 1524000"/>
                <a:gd name="connsiteX4" fmla="*/ 133350 w 1323975"/>
                <a:gd name="connsiteY4" fmla="*/ 1057275 h 1524000"/>
                <a:gd name="connsiteX5" fmla="*/ 0 w 1323975"/>
                <a:gd name="connsiteY5" fmla="*/ 1524000 h 1524000"/>
                <a:gd name="connsiteX0" fmla="*/ 1323975 w 1323975"/>
                <a:gd name="connsiteY0" fmla="*/ 31 h 1524031"/>
                <a:gd name="connsiteX1" fmla="*/ 757238 w 1323975"/>
                <a:gd name="connsiteY1" fmla="*/ 85756 h 1524031"/>
                <a:gd name="connsiteX2" fmla="*/ 404812 w 1323975"/>
                <a:gd name="connsiteY2" fmla="*/ 385793 h 1524031"/>
                <a:gd name="connsiteX3" fmla="*/ 133350 w 1323975"/>
                <a:gd name="connsiteY3" fmla="*/ 1057306 h 1524031"/>
                <a:gd name="connsiteX4" fmla="*/ 133350 w 1323975"/>
                <a:gd name="connsiteY4" fmla="*/ 1057306 h 1524031"/>
                <a:gd name="connsiteX5" fmla="*/ 0 w 1323975"/>
                <a:gd name="connsiteY5" fmla="*/ 1524031 h 152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3975" h="1524031">
                  <a:moveTo>
                    <a:pt x="1323975" y="31"/>
                  </a:moveTo>
                  <a:cubicBezTo>
                    <a:pt x="1168202" y="-961"/>
                    <a:pt x="910432" y="21462"/>
                    <a:pt x="757238" y="85756"/>
                  </a:cubicBezTo>
                  <a:cubicBezTo>
                    <a:pt x="604044" y="150050"/>
                    <a:pt x="508793" y="223868"/>
                    <a:pt x="404812" y="385793"/>
                  </a:cubicBezTo>
                  <a:cubicBezTo>
                    <a:pt x="300831" y="547718"/>
                    <a:pt x="178594" y="945387"/>
                    <a:pt x="133350" y="1057306"/>
                  </a:cubicBezTo>
                  <a:lnTo>
                    <a:pt x="133350" y="1057306"/>
                  </a:lnTo>
                  <a:lnTo>
                    <a:pt x="0" y="1524031"/>
                  </a:ln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333B513-D918-4F59-A2F7-F1344671FACE}"/>
                </a:ext>
              </a:extLst>
            </p:cNvPr>
            <p:cNvSpPr/>
            <p:nvPr/>
          </p:nvSpPr>
          <p:spPr>
            <a:xfrm flipH="1" flipV="1">
              <a:off x="6858000" y="2133569"/>
              <a:ext cx="1323975" cy="1524031"/>
            </a:xfrm>
            <a:custGeom>
              <a:avLst/>
              <a:gdLst>
                <a:gd name="connsiteX0" fmla="*/ 1323975 w 1323975"/>
                <a:gd name="connsiteY0" fmla="*/ 9165 h 1523640"/>
                <a:gd name="connsiteX1" fmla="*/ 1100137 w 1323975"/>
                <a:gd name="connsiteY1" fmla="*/ 9165 h 1523640"/>
                <a:gd name="connsiteX2" fmla="*/ 723900 w 1323975"/>
                <a:gd name="connsiteY2" fmla="*/ 104415 h 1523640"/>
                <a:gd name="connsiteX3" fmla="*/ 400050 w 1323975"/>
                <a:gd name="connsiteY3" fmla="*/ 356827 h 1523640"/>
                <a:gd name="connsiteX4" fmla="*/ 133350 w 1323975"/>
                <a:gd name="connsiteY4" fmla="*/ 1056915 h 1523640"/>
                <a:gd name="connsiteX5" fmla="*/ 133350 w 1323975"/>
                <a:gd name="connsiteY5" fmla="*/ 1056915 h 1523640"/>
                <a:gd name="connsiteX6" fmla="*/ 0 w 1323975"/>
                <a:gd name="connsiteY6" fmla="*/ 1523640 h 1523640"/>
                <a:gd name="connsiteX0" fmla="*/ 1323975 w 1323975"/>
                <a:gd name="connsiteY0" fmla="*/ 9165 h 1523640"/>
                <a:gd name="connsiteX1" fmla="*/ 1100137 w 1323975"/>
                <a:gd name="connsiteY1" fmla="*/ 9165 h 1523640"/>
                <a:gd name="connsiteX2" fmla="*/ 723900 w 1323975"/>
                <a:gd name="connsiteY2" fmla="*/ 104415 h 1523640"/>
                <a:gd name="connsiteX3" fmla="*/ 404812 w 1323975"/>
                <a:gd name="connsiteY3" fmla="*/ 385402 h 1523640"/>
                <a:gd name="connsiteX4" fmla="*/ 133350 w 1323975"/>
                <a:gd name="connsiteY4" fmla="*/ 1056915 h 1523640"/>
                <a:gd name="connsiteX5" fmla="*/ 133350 w 1323975"/>
                <a:gd name="connsiteY5" fmla="*/ 1056915 h 1523640"/>
                <a:gd name="connsiteX6" fmla="*/ 0 w 1323975"/>
                <a:gd name="connsiteY6" fmla="*/ 1523640 h 1523640"/>
                <a:gd name="connsiteX0" fmla="*/ 1323975 w 1323975"/>
                <a:gd name="connsiteY0" fmla="*/ 6559 h 1521034"/>
                <a:gd name="connsiteX1" fmla="*/ 1042987 w 1323975"/>
                <a:gd name="connsiteY1" fmla="*/ 11322 h 1521034"/>
                <a:gd name="connsiteX2" fmla="*/ 723900 w 1323975"/>
                <a:gd name="connsiteY2" fmla="*/ 101809 h 1521034"/>
                <a:gd name="connsiteX3" fmla="*/ 404812 w 1323975"/>
                <a:gd name="connsiteY3" fmla="*/ 382796 h 1521034"/>
                <a:gd name="connsiteX4" fmla="*/ 133350 w 1323975"/>
                <a:gd name="connsiteY4" fmla="*/ 1054309 h 1521034"/>
                <a:gd name="connsiteX5" fmla="*/ 133350 w 1323975"/>
                <a:gd name="connsiteY5" fmla="*/ 1054309 h 1521034"/>
                <a:gd name="connsiteX6" fmla="*/ 0 w 1323975"/>
                <a:gd name="connsiteY6" fmla="*/ 1521034 h 1521034"/>
                <a:gd name="connsiteX0" fmla="*/ 1323975 w 1323975"/>
                <a:gd name="connsiteY0" fmla="*/ 5726 h 1520201"/>
                <a:gd name="connsiteX1" fmla="*/ 1042987 w 1323975"/>
                <a:gd name="connsiteY1" fmla="*/ 10489 h 1520201"/>
                <a:gd name="connsiteX2" fmla="*/ 690563 w 1323975"/>
                <a:gd name="connsiteY2" fmla="*/ 86689 h 1520201"/>
                <a:gd name="connsiteX3" fmla="*/ 404812 w 1323975"/>
                <a:gd name="connsiteY3" fmla="*/ 381963 h 1520201"/>
                <a:gd name="connsiteX4" fmla="*/ 133350 w 1323975"/>
                <a:gd name="connsiteY4" fmla="*/ 1053476 h 1520201"/>
                <a:gd name="connsiteX5" fmla="*/ 133350 w 1323975"/>
                <a:gd name="connsiteY5" fmla="*/ 1053476 h 1520201"/>
                <a:gd name="connsiteX6" fmla="*/ 0 w 1323975"/>
                <a:gd name="connsiteY6" fmla="*/ 1520201 h 1520201"/>
                <a:gd name="connsiteX0" fmla="*/ 1323975 w 1323975"/>
                <a:gd name="connsiteY0" fmla="*/ 18867 h 1533342"/>
                <a:gd name="connsiteX1" fmla="*/ 1047749 w 1323975"/>
                <a:gd name="connsiteY1" fmla="*/ 4580 h 1533342"/>
                <a:gd name="connsiteX2" fmla="*/ 690563 w 1323975"/>
                <a:gd name="connsiteY2" fmla="*/ 99830 h 1533342"/>
                <a:gd name="connsiteX3" fmla="*/ 404812 w 1323975"/>
                <a:gd name="connsiteY3" fmla="*/ 395104 h 1533342"/>
                <a:gd name="connsiteX4" fmla="*/ 133350 w 1323975"/>
                <a:gd name="connsiteY4" fmla="*/ 1066617 h 1533342"/>
                <a:gd name="connsiteX5" fmla="*/ 133350 w 1323975"/>
                <a:gd name="connsiteY5" fmla="*/ 1066617 h 1533342"/>
                <a:gd name="connsiteX6" fmla="*/ 0 w 1323975"/>
                <a:gd name="connsiteY6" fmla="*/ 1533342 h 1533342"/>
                <a:gd name="connsiteX0" fmla="*/ 1323975 w 1323975"/>
                <a:gd name="connsiteY0" fmla="*/ 3884 h 1546934"/>
                <a:gd name="connsiteX1" fmla="*/ 1047749 w 1323975"/>
                <a:gd name="connsiteY1" fmla="*/ 18172 h 1546934"/>
                <a:gd name="connsiteX2" fmla="*/ 690563 w 1323975"/>
                <a:gd name="connsiteY2" fmla="*/ 113422 h 1546934"/>
                <a:gd name="connsiteX3" fmla="*/ 404812 w 1323975"/>
                <a:gd name="connsiteY3" fmla="*/ 408696 h 1546934"/>
                <a:gd name="connsiteX4" fmla="*/ 133350 w 1323975"/>
                <a:gd name="connsiteY4" fmla="*/ 1080209 h 1546934"/>
                <a:gd name="connsiteX5" fmla="*/ 133350 w 1323975"/>
                <a:gd name="connsiteY5" fmla="*/ 1080209 h 1546934"/>
                <a:gd name="connsiteX6" fmla="*/ 0 w 1323975"/>
                <a:gd name="connsiteY6" fmla="*/ 1546934 h 1546934"/>
                <a:gd name="connsiteX0" fmla="*/ 1323975 w 1323975"/>
                <a:gd name="connsiteY0" fmla="*/ 0 h 1543050"/>
                <a:gd name="connsiteX1" fmla="*/ 690563 w 1323975"/>
                <a:gd name="connsiteY1" fmla="*/ 109538 h 1543050"/>
                <a:gd name="connsiteX2" fmla="*/ 404812 w 1323975"/>
                <a:gd name="connsiteY2" fmla="*/ 404812 h 1543050"/>
                <a:gd name="connsiteX3" fmla="*/ 133350 w 1323975"/>
                <a:gd name="connsiteY3" fmla="*/ 1076325 h 1543050"/>
                <a:gd name="connsiteX4" fmla="*/ 133350 w 1323975"/>
                <a:gd name="connsiteY4" fmla="*/ 1076325 h 1543050"/>
                <a:gd name="connsiteX5" fmla="*/ 0 w 1323975"/>
                <a:gd name="connsiteY5" fmla="*/ 1543050 h 1543050"/>
                <a:gd name="connsiteX0" fmla="*/ 1323975 w 1323975"/>
                <a:gd name="connsiteY0" fmla="*/ 0 h 1543050"/>
                <a:gd name="connsiteX1" fmla="*/ 757238 w 1323975"/>
                <a:gd name="connsiteY1" fmla="*/ 104775 h 1543050"/>
                <a:gd name="connsiteX2" fmla="*/ 404812 w 1323975"/>
                <a:gd name="connsiteY2" fmla="*/ 404812 h 1543050"/>
                <a:gd name="connsiteX3" fmla="*/ 133350 w 1323975"/>
                <a:gd name="connsiteY3" fmla="*/ 1076325 h 1543050"/>
                <a:gd name="connsiteX4" fmla="*/ 133350 w 1323975"/>
                <a:gd name="connsiteY4" fmla="*/ 1076325 h 1543050"/>
                <a:gd name="connsiteX5" fmla="*/ 0 w 1323975"/>
                <a:gd name="connsiteY5" fmla="*/ 1543050 h 1543050"/>
                <a:gd name="connsiteX0" fmla="*/ 1323975 w 1323975"/>
                <a:gd name="connsiteY0" fmla="*/ 0 h 1524000"/>
                <a:gd name="connsiteX1" fmla="*/ 757238 w 1323975"/>
                <a:gd name="connsiteY1" fmla="*/ 85725 h 1524000"/>
                <a:gd name="connsiteX2" fmla="*/ 404812 w 1323975"/>
                <a:gd name="connsiteY2" fmla="*/ 385762 h 1524000"/>
                <a:gd name="connsiteX3" fmla="*/ 133350 w 1323975"/>
                <a:gd name="connsiteY3" fmla="*/ 1057275 h 1524000"/>
                <a:gd name="connsiteX4" fmla="*/ 133350 w 1323975"/>
                <a:gd name="connsiteY4" fmla="*/ 1057275 h 1524000"/>
                <a:gd name="connsiteX5" fmla="*/ 0 w 1323975"/>
                <a:gd name="connsiteY5" fmla="*/ 1524000 h 1524000"/>
                <a:gd name="connsiteX0" fmla="*/ 1323975 w 1323975"/>
                <a:gd name="connsiteY0" fmla="*/ 31 h 1524031"/>
                <a:gd name="connsiteX1" fmla="*/ 757238 w 1323975"/>
                <a:gd name="connsiteY1" fmla="*/ 85756 h 1524031"/>
                <a:gd name="connsiteX2" fmla="*/ 404812 w 1323975"/>
                <a:gd name="connsiteY2" fmla="*/ 385793 h 1524031"/>
                <a:gd name="connsiteX3" fmla="*/ 133350 w 1323975"/>
                <a:gd name="connsiteY3" fmla="*/ 1057306 h 1524031"/>
                <a:gd name="connsiteX4" fmla="*/ 133350 w 1323975"/>
                <a:gd name="connsiteY4" fmla="*/ 1057306 h 1524031"/>
                <a:gd name="connsiteX5" fmla="*/ 0 w 1323975"/>
                <a:gd name="connsiteY5" fmla="*/ 1524031 h 152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3975" h="1524031">
                  <a:moveTo>
                    <a:pt x="1323975" y="31"/>
                  </a:moveTo>
                  <a:cubicBezTo>
                    <a:pt x="1168202" y="-961"/>
                    <a:pt x="910432" y="21462"/>
                    <a:pt x="757238" y="85756"/>
                  </a:cubicBezTo>
                  <a:cubicBezTo>
                    <a:pt x="604044" y="150050"/>
                    <a:pt x="508793" y="223868"/>
                    <a:pt x="404812" y="385793"/>
                  </a:cubicBezTo>
                  <a:cubicBezTo>
                    <a:pt x="300831" y="547718"/>
                    <a:pt x="178594" y="945387"/>
                    <a:pt x="133350" y="1057306"/>
                  </a:cubicBezTo>
                  <a:lnTo>
                    <a:pt x="133350" y="1057306"/>
                  </a:lnTo>
                  <a:lnTo>
                    <a:pt x="0" y="1524031"/>
                  </a:ln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160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CF18-D7F8-4A59-89DB-5B9A4F26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Matlab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E8BDD-DDB6-4ED5-970C-150426E34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E8BDD-DDB6-4ED5-970C-150426E34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EC71BAD-D632-462D-8296-840C153601BC}"/>
              </a:ext>
            </a:extLst>
          </p:cNvPr>
          <p:cNvSpPr/>
          <p:nvPr/>
        </p:nvSpPr>
        <p:spPr>
          <a:xfrm>
            <a:off x="636270" y="2819400"/>
            <a:ext cx="4506686" cy="3208421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&gt;&gt; </a:t>
            </a: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t,y</a:t>
            </a:r>
            <a:r>
              <a:rPr lang="fr-FR" dirty="0">
                <a:solidFill>
                  <a:schemeClr val="tx1"/>
                </a:solidFill>
              </a:rPr>
              <a:t>] = </a:t>
            </a:r>
            <a:r>
              <a:rPr lang="fr-FR" dirty="0" err="1">
                <a:solidFill>
                  <a:schemeClr val="tx1"/>
                </a:solidFill>
              </a:rPr>
              <a:t>meshgrid</a:t>
            </a:r>
            <a:r>
              <a:rPr lang="fr-FR" dirty="0">
                <a:solidFill>
                  <a:schemeClr val="tx1"/>
                </a:solidFill>
              </a:rPr>
              <a:t>(0:0.1:1,0:0.2:2);</a:t>
            </a:r>
          </a:p>
          <a:p>
            <a:r>
              <a:rPr lang="fr-FR" dirty="0">
                <a:solidFill>
                  <a:schemeClr val="tx1"/>
                </a:solidFill>
              </a:rPr>
              <a:t>&gt;&gt; u = </a:t>
            </a:r>
            <a:r>
              <a:rPr lang="fr-FR" dirty="0" err="1">
                <a:solidFill>
                  <a:schemeClr val="tx1"/>
                </a:solidFill>
              </a:rPr>
              <a:t>ones</a:t>
            </a:r>
            <a:r>
              <a:rPr lang="fr-FR" dirty="0">
                <a:solidFill>
                  <a:schemeClr val="tx1"/>
                </a:solidFill>
              </a:rPr>
              <a:t>(size(t));</a:t>
            </a:r>
          </a:p>
          <a:p>
            <a:r>
              <a:rPr lang="fr-FR" dirty="0">
                <a:solidFill>
                  <a:schemeClr val="tx1"/>
                </a:solidFill>
              </a:rPr>
              <a:t>&gt;&gt; v = t.*y+t.^3;</a:t>
            </a:r>
          </a:p>
          <a:p>
            <a:r>
              <a:rPr lang="fr-FR" dirty="0">
                <a:solidFill>
                  <a:schemeClr val="tx1"/>
                </a:solidFill>
              </a:rPr>
              <a:t>&gt;&gt; </a:t>
            </a:r>
            <a:r>
              <a:rPr lang="fr-FR" dirty="0" err="1">
                <a:solidFill>
                  <a:schemeClr val="tx1"/>
                </a:solidFill>
              </a:rPr>
              <a:t>quiver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t,y,u,v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6" name="Picture 5" descr="Figure 1">
            <a:extLst>
              <a:ext uri="{FF2B5EF4-FFF2-40B4-BE49-F238E27FC236}">
                <a16:creationId xmlns:a16="http://schemas.microsoft.com/office/drawing/2014/main" id="{518A0D13-2E79-4E8F-ABE1-B28FF6D9AE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9"/>
          <a:stretch/>
        </p:blipFill>
        <p:spPr>
          <a:xfrm>
            <a:off x="5715000" y="1853859"/>
            <a:ext cx="6096000" cy="446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8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F9AF-BB95-4340-9FC1-87E1CD92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Value Problems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9F0BB-9516-4ABB-A088-66A0B673D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First order initial value problem (IVP)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9F0BB-9516-4ABB-A088-66A0B673D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175C9CF-A60E-4D91-85D2-5B0D9484F4DE}"/>
              </a:ext>
            </a:extLst>
          </p:cNvPr>
          <p:cNvSpPr txBox="1"/>
          <p:nvPr/>
        </p:nvSpPr>
        <p:spPr>
          <a:xfrm>
            <a:off x="8697750" y="3812694"/>
            <a:ext cx="2134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8A6AD"/>
                </a:solidFill>
              </a:rPr>
              <a:t>Initial condition</a:t>
            </a:r>
            <a:endParaRPr lang="en-CA" sz="2400" dirty="0">
              <a:solidFill>
                <a:srgbClr val="48A6AD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122A9E-EB28-4EFA-AA18-5A70DF4BA083}"/>
              </a:ext>
            </a:extLst>
          </p:cNvPr>
          <p:cNvCxnSpPr>
            <a:cxnSpLocks/>
          </p:cNvCxnSpPr>
          <p:nvPr/>
        </p:nvCxnSpPr>
        <p:spPr>
          <a:xfrm>
            <a:off x="7391400" y="4043526"/>
            <a:ext cx="1306350" cy="1"/>
          </a:xfrm>
          <a:prstGeom prst="line">
            <a:avLst/>
          </a:prstGeom>
          <a:ln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E9A8113-0303-4A0A-8419-0CBE9C50D728}"/>
              </a:ext>
            </a:extLst>
          </p:cNvPr>
          <p:cNvSpPr/>
          <p:nvPr/>
        </p:nvSpPr>
        <p:spPr>
          <a:xfrm>
            <a:off x="5181600" y="3756660"/>
            <a:ext cx="2209800" cy="573732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9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ure 1">
            <a:extLst>
              <a:ext uri="{FF2B5EF4-FFF2-40B4-BE49-F238E27FC236}">
                <a16:creationId xmlns:a16="http://schemas.microsoft.com/office/drawing/2014/main" id="{BCBAECCE-3E77-425D-8313-116436331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9"/>
          <a:stretch/>
        </p:blipFill>
        <p:spPr>
          <a:xfrm>
            <a:off x="4817531" y="1600200"/>
            <a:ext cx="6096000" cy="4464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E72EB-0308-4636-A352-681C1C93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3720171-DCFE-4EDE-8347-E6035FD10243}"/>
                  </a:ext>
                </a:extLst>
              </p:cNvPr>
              <p:cNvSpPr/>
              <p:nvPr/>
            </p:nvSpPr>
            <p:spPr>
              <a:xfrm>
                <a:off x="1828800" y="2756829"/>
                <a:ext cx="2497671" cy="2039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3720171-DCFE-4EDE-8347-E6035FD10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756829"/>
                <a:ext cx="2497671" cy="2039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710BC0-B541-44B2-B70D-024BD8D1CF01}"/>
              </a:ext>
            </a:extLst>
          </p:cNvPr>
          <p:cNvSpPr/>
          <p:nvPr/>
        </p:nvSpPr>
        <p:spPr>
          <a:xfrm>
            <a:off x="5681131" y="2363787"/>
            <a:ext cx="3790950" cy="1309932"/>
          </a:xfrm>
          <a:custGeom>
            <a:avLst/>
            <a:gdLst>
              <a:gd name="connsiteX0" fmla="*/ 0 w 3302000"/>
              <a:gd name="connsiteY0" fmla="*/ 1308100 h 1309932"/>
              <a:gd name="connsiteX1" fmla="*/ 368300 w 3302000"/>
              <a:gd name="connsiteY1" fmla="*/ 1308100 h 1309932"/>
              <a:gd name="connsiteX2" fmla="*/ 781050 w 3302000"/>
              <a:gd name="connsiteY2" fmla="*/ 1289050 h 1309932"/>
              <a:gd name="connsiteX3" fmla="*/ 1155700 w 3302000"/>
              <a:gd name="connsiteY3" fmla="*/ 1250950 h 1309932"/>
              <a:gd name="connsiteX4" fmla="*/ 1562100 w 3302000"/>
              <a:gd name="connsiteY4" fmla="*/ 1143000 h 1309932"/>
              <a:gd name="connsiteX5" fmla="*/ 1924050 w 3302000"/>
              <a:gd name="connsiteY5" fmla="*/ 1009650 h 1309932"/>
              <a:gd name="connsiteX6" fmla="*/ 2305050 w 3302000"/>
              <a:gd name="connsiteY6" fmla="*/ 812800 h 1309932"/>
              <a:gd name="connsiteX7" fmla="*/ 2667000 w 3302000"/>
              <a:gd name="connsiteY7" fmla="*/ 571500 h 1309932"/>
              <a:gd name="connsiteX8" fmla="*/ 3009900 w 3302000"/>
              <a:gd name="connsiteY8" fmla="*/ 292100 h 1309932"/>
              <a:gd name="connsiteX9" fmla="*/ 3302000 w 3302000"/>
              <a:gd name="connsiteY9" fmla="*/ 0 h 13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02000" h="1309932">
                <a:moveTo>
                  <a:pt x="0" y="1308100"/>
                </a:moveTo>
                <a:cubicBezTo>
                  <a:pt x="119062" y="1309687"/>
                  <a:pt x="238125" y="1311275"/>
                  <a:pt x="368300" y="1308100"/>
                </a:cubicBezTo>
                <a:cubicBezTo>
                  <a:pt x="498475" y="1304925"/>
                  <a:pt x="649817" y="1298575"/>
                  <a:pt x="781050" y="1289050"/>
                </a:cubicBezTo>
                <a:cubicBezTo>
                  <a:pt x="912283" y="1279525"/>
                  <a:pt x="1025525" y="1275292"/>
                  <a:pt x="1155700" y="1250950"/>
                </a:cubicBezTo>
                <a:cubicBezTo>
                  <a:pt x="1285875" y="1226608"/>
                  <a:pt x="1434042" y="1183217"/>
                  <a:pt x="1562100" y="1143000"/>
                </a:cubicBezTo>
                <a:cubicBezTo>
                  <a:pt x="1690158" y="1102783"/>
                  <a:pt x="1800225" y="1064683"/>
                  <a:pt x="1924050" y="1009650"/>
                </a:cubicBezTo>
                <a:cubicBezTo>
                  <a:pt x="2047875" y="954617"/>
                  <a:pt x="2181225" y="885825"/>
                  <a:pt x="2305050" y="812800"/>
                </a:cubicBezTo>
                <a:cubicBezTo>
                  <a:pt x="2428875" y="739775"/>
                  <a:pt x="2549525" y="658283"/>
                  <a:pt x="2667000" y="571500"/>
                </a:cubicBezTo>
                <a:cubicBezTo>
                  <a:pt x="2784475" y="484717"/>
                  <a:pt x="2904067" y="387350"/>
                  <a:pt x="3009900" y="292100"/>
                </a:cubicBezTo>
                <a:cubicBezTo>
                  <a:pt x="3115733" y="196850"/>
                  <a:pt x="3208866" y="98425"/>
                  <a:pt x="3302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47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2886-7C60-4698-A2C1-126C834C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IVP Solver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DF74F-49F9-4A97-9D07-63124D32DC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aim of a numerical IVP solver will be to provide an approximation of the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of an IVP problem</a:t>
                </a:r>
              </a:p>
              <a:p>
                <a:r>
                  <a:rPr lang="en-US" dirty="0"/>
                  <a:t>N</a:t>
                </a:r>
                <a:r>
                  <a:rPr lang="en-CA" dirty="0" err="1"/>
                  <a:t>otations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US" dirty="0"/>
                  <a:t>Exact solution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 lvl="1"/>
                <a:r>
                  <a:rPr lang="en-US" dirty="0"/>
                  <a:t>A</a:t>
                </a:r>
                <a:r>
                  <a:rPr lang="en-CA" dirty="0" err="1"/>
                  <a:t>pproxmation</a:t>
                </a:r>
                <a:r>
                  <a:rPr lang="en-CA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DF74F-49F9-4A97-9D07-63124D32D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2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1220</Words>
  <Application>Microsoft Office PowerPoint</Application>
  <PresentationFormat>Widescreen</PresentationFormat>
  <Paragraphs>247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Lecture 1</vt:lpstr>
      <vt:lpstr>Introduction</vt:lpstr>
      <vt:lpstr>Ordinary Differential Equations</vt:lpstr>
      <vt:lpstr>Graphical solutions of ODEs</vt:lpstr>
      <vt:lpstr>Graphical solutions of ODEs – Slope fields</vt:lpstr>
      <vt:lpstr>Using Matlab</vt:lpstr>
      <vt:lpstr>Initial Value Problems</vt:lpstr>
      <vt:lpstr>Example</vt:lpstr>
      <vt:lpstr>Numerical IVP Solver</vt:lpstr>
      <vt:lpstr>Overview of IVP solvers</vt:lpstr>
      <vt:lpstr>Error estimations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305</cp:revision>
  <dcterms:created xsi:type="dcterms:W3CDTF">2006-08-16T00:00:00Z</dcterms:created>
  <dcterms:modified xsi:type="dcterms:W3CDTF">2020-03-25T19:56:37Z</dcterms:modified>
</cp:coreProperties>
</file>