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42" r:id="rId5"/>
    <p:sldId id="399" r:id="rId6"/>
    <p:sldId id="388" r:id="rId7"/>
    <p:sldId id="389" r:id="rId8"/>
    <p:sldId id="373" r:id="rId9"/>
    <p:sldId id="375" r:id="rId10"/>
    <p:sldId id="382" r:id="rId11"/>
    <p:sldId id="383" r:id="rId12"/>
    <p:sldId id="384" r:id="rId13"/>
    <p:sldId id="390" r:id="rId14"/>
    <p:sldId id="391" r:id="rId15"/>
    <p:sldId id="392" r:id="rId16"/>
    <p:sldId id="393" r:id="rId17"/>
    <p:sldId id="396" r:id="rId18"/>
    <p:sldId id="398" r:id="rId19"/>
    <p:sldId id="397" r:id="rId20"/>
    <p:sldId id="394" r:id="rId21"/>
    <p:sldId id="400" r:id="rId22"/>
    <p:sldId id="385" r:id="rId23"/>
    <p:sldId id="387" r:id="rId24"/>
    <p:sldId id="395" r:id="rId25"/>
    <p:sldId id="401" r:id="rId26"/>
    <p:sldId id="402" r:id="rId27"/>
    <p:sldId id="403" r:id="rId28"/>
    <p:sldId id="404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A9B68-30D1-46E1-B410-C361E1CA99D9}" v="1025" dt="2024-08-14T01:00:26.45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234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ika Surya" userId="d2469cde11f7628b" providerId="LiveId" clId="{662A9B68-30D1-46E1-B410-C361E1CA99D9}"/>
    <pc:docChg chg="undo redo custSel addSld delSld modSld sldOrd">
      <pc:chgData name="Radika Surya" userId="d2469cde11f7628b" providerId="LiveId" clId="{662A9B68-30D1-46E1-B410-C361E1CA99D9}" dt="2024-08-14T01:00:26.458" v="8553" actId="20577"/>
      <pc:docMkLst>
        <pc:docMk/>
      </pc:docMkLst>
      <pc:sldChg chg="modSp mod">
        <pc:chgData name="Radika Surya" userId="d2469cde11f7628b" providerId="LiveId" clId="{662A9B68-30D1-46E1-B410-C361E1CA99D9}" dt="2024-07-31T06:26:49.333" v="739" actId="20577"/>
        <pc:sldMkLst>
          <pc:docMk/>
          <pc:sldMk cId="2498031464" sldId="342"/>
        </pc:sldMkLst>
        <pc:spChg chg="mod">
          <ac:chgData name="Radika Surya" userId="d2469cde11f7628b" providerId="LiveId" clId="{662A9B68-30D1-46E1-B410-C361E1CA99D9}" dt="2024-07-31T06:26:49.333" v="739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addSp modSp mod">
        <pc:chgData name="Radika Surya" userId="d2469cde11f7628b" providerId="LiveId" clId="{662A9B68-30D1-46E1-B410-C361E1CA99D9}" dt="2024-08-03T12:22:26.351" v="7693"/>
        <pc:sldMkLst>
          <pc:docMk/>
          <pc:sldMk cId="1397193754" sldId="373"/>
        </pc:sldMkLst>
        <pc:spChg chg="add mod">
          <ac:chgData name="Radika Surya" userId="d2469cde11f7628b" providerId="LiveId" clId="{662A9B68-30D1-46E1-B410-C361E1CA99D9}" dt="2024-07-31T07:06:33.888" v="2286" actId="1076"/>
          <ac:spMkLst>
            <pc:docMk/>
            <pc:sldMk cId="1397193754" sldId="373"/>
            <ac:spMk id="4" creationId="{5AE2E8F4-7C23-8487-E8D0-518ABD01DE28}"/>
          </ac:spMkLst>
        </pc:spChg>
        <pc:spChg chg="add mod">
          <ac:chgData name="Radika Surya" userId="d2469cde11f7628b" providerId="LiveId" clId="{662A9B68-30D1-46E1-B410-C361E1CA99D9}" dt="2024-07-31T08:11:39.233" v="4808" actId="20577"/>
          <ac:spMkLst>
            <pc:docMk/>
            <pc:sldMk cId="1397193754" sldId="373"/>
            <ac:spMk id="5" creationId="{75F3C993-BC3D-64A8-2F6F-223A962EC4D4}"/>
          </ac:spMkLst>
        </pc:spChg>
        <pc:spChg chg="add mod">
          <ac:chgData name="Radika Surya" userId="d2469cde11f7628b" providerId="LiveId" clId="{662A9B68-30D1-46E1-B410-C361E1CA99D9}" dt="2024-08-03T12:22:26.351" v="7693"/>
          <ac:spMkLst>
            <pc:docMk/>
            <pc:sldMk cId="1397193754" sldId="373"/>
            <ac:spMk id="6" creationId="{49A333F6-0D37-C31B-153A-4EF93ACE0F39}"/>
          </ac:spMkLst>
        </pc:spChg>
        <pc:spChg chg="mod">
          <ac:chgData name="Radika Surya" userId="d2469cde11f7628b" providerId="LiveId" clId="{662A9B68-30D1-46E1-B410-C361E1CA99D9}" dt="2024-08-03T11:51:53.078" v="7517" actId="20577"/>
          <ac:spMkLst>
            <pc:docMk/>
            <pc:sldMk cId="1397193754" sldId="373"/>
            <ac:spMk id="7" creationId="{AC073797-D649-BAF0-CCA0-569568270FFF}"/>
          </ac:spMkLst>
        </pc:spChg>
      </pc:sldChg>
      <pc:sldChg chg="addSp modSp mod">
        <pc:chgData name="Radika Surya" userId="d2469cde11f7628b" providerId="LiveId" clId="{662A9B68-30D1-46E1-B410-C361E1CA99D9}" dt="2024-08-14T00:55:47.715" v="8487" actId="207"/>
        <pc:sldMkLst>
          <pc:docMk/>
          <pc:sldMk cId="1962637282" sldId="375"/>
        </pc:sldMkLst>
        <pc:spChg chg="mod">
          <ac:chgData name="Radika Surya" userId="d2469cde11f7628b" providerId="LiveId" clId="{662A9B68-30D1-46E1-B410-C361E1CA99D9}" dt="2024-08-14T00:55:47.715" v="8487" actId="207"/>
          <ac:spMkLst>
            <pc:docMk/>
            <pc:sldMk cId="1962637282" sldId="375"/>
            <ac:spMk id="4" creationId="{74160DFF-2E7E-7A22-819A-C011020DFF01}"/>
          </ac:spMkLst>
        </pc:spChg>
        <pc:spChg chg="add mod">
          <ac:chgData name="Radika Surya" userId="d2469cde11f7628b" providerId="LiveId" clId="{662A9B68-30D1-46E1-B410-C361E1CA99D9}" dt="2024-08-03T12:22:27.870" v="7694"/>
          <ac:spMkLst>
            <pc:docMk/>
            <pc:sldMk cId="1962637282" sldId="375"/>
            <ac:spMk id="5" creationId="{9FF0A72E-DA08-9666-50F8-1656788C50B5}"/>
          </ac:spMkLst>
        </pc:spChg>
        <pc:spChg chg="mod">
          <ac:chgData name="Radika Surya" userId="d2469cde11f7628b" providerId="LiveId" clId="{662A9B68-30D1-46E1-B410-C361E1CA99D9}" dt="2024-08-01T16:45:55.105" v="4823"/>
          <ac:spMkLst>
            <pc:docMk/>
            <pc:sldMk cId="1962637282" sldId="375"/>
            <ac:spMk id="7" creationId="{FECCD80B-091B-CC99-3397-7EEC66B3F4C6}"/>
          </ac:spMkLst>
        </pc:spChg>
        <pc:spChg chg="mod">
          <ac:chgData name="Radika Surya" userId="d2469cde11f7628b" providerId="LiveId" clId="{662A9B68-30D1-46E1-B410-C361E1CA99D9}" dt="2024-08-14T00:54:54.145" v="8475" actId="207"/>
          <ac:spMkLst>
            <pc:docMk/>
            <pc:sldMk cId="1962637282" sldId="375"/>
            <ac:spMk id="13" creationId="{C6A5BFB0-3C53-89FC-3C6A-54164261F145}"/>
          </ac:spMkLst>
        </pc:spChg>
      </pc:sldChg>
      <pc:sldChg chg="addSp modSp mod">
        <pc:chgData name="Radika Surya" userId="d2469cde11f7628b" providerId="LiveId" clId="{662A9B68-30D1-46E1-B410-C361E1CA99D9}" dt="2024-08-14T00:53:38.517" v="8443" actId="113"/>
        <pc:sldMkLst>
          <pc:docMk/>
          <pc:sldMk cId="3341533197" sldId="382"/>
        </pc:sldMkLst>
        <pc:spChg chg="add mod">
          <ac:chgData name="Radika Surya" userId="d2469cde11f7628b" providerId="LiveId" clId="{662A9B68-30D1-46E1-B410-C361E1CA99D9}" dt="2024-08-03T12:22:29.572" v="7695"/>
          <ac:spMkLst>
            <pc:docMk/>
            <pc:sldMk cId="3341533197" sldId="382"/>
            <ac:spMk id="2" creationId="{6B0EF044-A8C5-C39A-E0A2-DCA3C0921957}"/>
          </ac:spMkLst>
        </pc:spChg>
        <pc:spChg chg="mod">
          <ac:chgData name="Radika Surya" userId="d2469cde11f7628b" providerId="LiveId" clId="{662A9B68-30D1-46E1-B410-C361E1CA99D9}" dt="2024-08-14T00:53:38.517" v="8443" actId="113"/>
          <ac:spMkLst>
            <pc:docMk/>
            <pc:sldMk cId="3341533197" sldId="382"/>
            <ac:spMk id="8" creationId="{042147C0-955E-C513-3502-1AEE45C213E0}"/>
          </ac:spMkLst>
        </pc:spChg>
      </pc:sldChg>
      <pc:sldChg chg="addSp modSp mod">
        <pc:chgData name="Radika Surya" userId="d2469cde11f7628b" providerId="LiveId" clId="{662A9B68-30D1-46E1-B410-C361E1CA99D9}" dt="2024-08-14T00:53:12.074" v="8431" actId="113"/>
        <pc:sldMkLst>
          <pc:docMk/>
          <pc:sldMk cId="3985111409" sldId="383"/>
        </pc:sldMkLst>
        <pc:spChg chg="add mod">
          <ac:chgData name="Radika Surya" userId="d2469cde11f7628b" providerId="LiveId" clId="{662A9B68-30D1-46E1-B410-C361E1CA99D9}" dt="2024-08-03T12:22:31.093" v="7696"/>
          <ac:spMkLst>
            <pc:docMk/>
            <pc:sldMk cId="3985111409" sldId="383"/>
            <ac:spMk id="2" creationId="{75DCC196-C54C-CF4A-0636-B48B4E290D28}"/>
          </ac:spMkLst>
        </pc:spChg>
        <pc:spChg chg="mod">
          <ac:chgData name="Radika Surya" userId="d2469cde11f7628b" providerId="LiveId" clId="{662A9B68-30D1-46E1-B410-C361E1CA99D9}" dt="2024-08-14T00:53:12.074" v="8431" actId="113"/>
          <ac:spMkLst>
            <pc:docMk/>
            <pc:sldMk cId="3985111409" sldId="383"/>
            <ac:spMk id="8" creationId="{042147C0-955E-C513-3502-1AEE45C213E0}"/>
          </ac:spMkLst>
        </pc:spChg>
      </pc:sldChg>
      <pc:sldChg chg="addSp modSp mod">
        <pc:chgData name="Radika Surya" userId="d2469cde11f7628b" providerId="LiveId" clId="{662A9B68-30D1-46E1-B410-C361E1CA99D9}" dt="2024-08-14T00:53:25.861" v="8437" actId="113"/>
        <pc:sldMkLst>
          <pc:docMk/>
          <pc:sldMk cId="3121345676" sldId="384"/>
        </pc:sldMkLst>
        <pc:spChg chg="add mod">
          <ac:chgData name="Radika Surya" userId="d2469cde11f7628b" providerId="LiveId" clId="{662A9B68-30D1-46E1-B410-C361E1CA99D9}" dt="2024-08-03T12:22:33.707" v="7697"/>
          <ac:spMkLst>
            <pc:docMk/>
            <pc:sldMk cId="3121345676" sldId="384"/>
            <ac:spMk id="2" creationId="{373DF3A6-75C0-7396-12C0-9CFAB36CBE35}"/>
          </ac:spMkLst>
        </pc:spChg>
        <pc:spChg chg="mod">
          <ac:chgData name="Radika Surya" userId="d2469cde11f7628b" providerId="LiveId" clId="{662A9B68-30D1-46E1-B410-C361E1CA99D9}" dt="2024-08-14T00:53:25.861" v="8437" actId="113"/>
          <ac:spMkLst>
            <pc:docMk/>
            <pc:sldMk cId="3121345676" sldId="384"/>
            <ac:spMk id="8" creationId="{042147C0-955E-C513-3502-1AEE45C213E0}"/>
          </ac:spMkLst>
        </pc:spChg>
      </pc:sldChg>
      <pc:sldChg chg="addSp delSp modSp add mod">
        <pc:chgData name="Radika Surya" userId="d2469cde11f7628b" providerId="LiveId" clId="{662A9B68-30D1-46E1-B410-C361E1CA99D9}" dt="2024-08-03T12:23:12.879" v="7718"/>
        <pc:sldMkLst>
          <pc:docMk/>
          <pc:sldMk cId="3146570581" sldId="385"/>
        </pc:sldMkLst>
        <pc:spChg chg="add mod">
          <ac:chgData name="Radika Surya" userId="d2469cde11f7628b" providerId="LiveId" clId="{662A9B68-30D1-46E1-B410-C361E1CA99D9}" dt="2024-07-31T07:53:27.437" v="3887" actId="14100"/>
          <ac:spMkLst>
            <pc:docMk/>
            <pc:sldMk cId="3146570581" sldId="385"/>
            <ac:spMk id="2" creationId="{7444B2D1-112A-325C-9728-659D9B15AEF5}"/>
          </ac:spMkLst>
        </pc:spChg>
        <pc:spChg chg="add mod ord">
          <ac:chgData name="Radika Surya" userId="d2469cde11f7628b" providerId="LiveId" clId="{662A9B68-30D1-46E1-B410-C361E1CA99D9}" dt="2024-07-17T02:26:04.326" v="96" actId="1582"/>
          <ac:spMkLst>
            <pc:docMk/>
            <pc:sldMk cId="3146570581" sldId="385"/>
            <ac:spMk id="5" creationId="{5BB854A9-DA6B-A44A-1FD8-F9DC4A8F1F2C}"/>
          </ac:spMkLst>
        </pc:spChg>
        <pc:spChg chg="add mod">
          <ac:chgData name="Radika Surya" userId="d2469cde11f7628b" providerId="LiveId" clId="{662A9B68-30D1-46E1-B410-C361E1CA99D9}" dt="2024-07-31T07:53:29.592" v="3888" actId="1076"/>
          <ac:spMkLst>
            <pc:docMk/>
            <pc:sldMk cId="3146570581" sldId="385"/>
            <ac:spMk id="6" creationId="{B26E8C3B-510A-979A-6F34-9CD8E09CF2A0}"/>
          </ac:spMkLst>
        </pc:spChg>
        <pc:spChg chg="add mod">
          <ac:chgData name="Radika Surya" userId="d2469cde11f7628b" providerId="LiveId" clId="{662A9B68-30D1-46E1-B410-C361E1CA99D9}" dt="2024-07-31T07:53:48.662" v="3919" actId="20577"/>
          <ac:spMkLst>
            <pc:docMk/>
            <pc:sldMk cId="3146570581" sldId="385"/>
            <ac:spMk id="7" creationId="{7EB596BB-38F6-EC41-2C32-A3662869E5A3}"/>
          </ac:spMkLst>
        </pc:spChg>
        <pc:spChg chg="mod">
          <ac:chgData name="Radika Surya" userId="d2469cde11f7628b" providerId="LiveId" clId="{662A9B68-30D1-46E1-B410-C361E1CA99D9}" dt="2024-07-17T02:22:10.693" v="1" actId="20577"/>
          <ac:spMkLst>
            <pc:docMk/>
            <pc:sldMk cId="3146570581" sldId="385"/>
            <ac:spMk id="8" creationId="{042147C0-955E-C513-3502-1AEE45C213E0}"/>
          </ac:spMkLst>
        </pc:spChg>
        <pc:spChg chg="add mod">
          <ac:chgData name="Radika Surya" userId="d2469cde11f7628b" providerId="LiveId" clId="{662A9B68-30D1-46E1-B410-C361E1CA99D9}" dt="2024-07-31T07:54:32.359" v="3924"/>
          <ac:spMkLst>
            <pc:docMk/>
            <pc:sldMk cId="3146570581" sldId="385"/>
            <ac:spMk id="9" creationId="{04FE021E-D707-597F-8B52-63D68F65BDAE}"/>
          </ac:spMkLst>
        </pc:spChg>
        <pc:spChg chg="add mod">
          <ac:chgData name="Radika Surya" userId="d2469cde11f7628b" providerId="LiveId" clId="{662A9B68-30D1-46E1-B410-C361E1CA99D9}" dt="2024-07-31T07:54:44.041" v="3927" actId="20577"/>
          <ac:spMkLst>
            <pc:docMk/>
            <pc:sldMk cId="3146570581" sldId="385"/>
            <ac:spMk id="10" creationId="{0E189AB0-8C17-3EDD-E53A-EF88CD290F95}"/>
          </ac:spMkLst>
        </pc:spChg>
        <pc:spChg chg="mod">
          <ac:chgData name="Radika Surya" userId="d2469cde11f7628b" providerId="LiveId" clId="{662A9B68-30D1-46E1-B410-C361E1CA99D9}" dt="2024-07-17T02:22:37.705" v="33" actId="20577"/>
          <ac:spMkLst>
            <pc:docMk/>
            <pc:sldMk cId="3146570581" sldId="385"/>
            <ac:spMk id="11" creationId="{FA46E6BE-F115-4164-C3EA-C154A4205DE7}"/>
          </ac:spMkLst>
        </pc:spChg>
        <pc:spChg chg="add del mod">
          <ac:chgData name="Radika Surya" userId="d2469cde11f7628b" providerId="LiveId" clId="{662A9B68-30D1-46E1-B410-C361E1CA99D9}" dt="2024-08-03T12:23:12.697" v="7717" actId="478"/>
          <ac:spMkLst>
            <pc:docMk/>
            <pc:sldMk cId="3146570581" sldId="385"/>
            <ac:spMk id="12" creationId="{89E20CE6-4AAB-F829-0A11-1C10BD81B3FA}"/>
          </ac:spMkLst>
        </pc:spChg>
        <pc:spChg chg="add mod">
          <ac:chgData name="Radika Surya" userId="d2469cde11f7628b" providerId="LiveId" clId="{662A9B68-30D1-46E1-B410-C361E1CA99D9}" dt="2024-08-03T12:23:12.879" v="7718"/>
          <ac:spMkLst>
            <pc:docMk/>
            <pc:sldMk cId="3146570581" sldId="385"/>
            <ac:spMk id="13" creationId="{2B7D8C9B-CC3D-97CA-0338-DC9A379D8B15}"/>
          </ac:spMkLst>
        </pc:spChg>
        <pc:picChg chg="add mod">
          <ac:chgData name="Radika Surya" userId="d2469cde11f7628b" providerId="LiveId" clId="{662A9B68-30D1-46E1-B410-C361E1CA99D9}" dt="2024-07-31T07:53:18.320" v="3885" actId="1076"/>
          <ac:picMkLst>
            <pc:docMk/>
            <pc:sldMk cId="3146570581" sldId="385"/>
            <ac:picMk id="4" creationId="{83F13B86-338F-C4C7-6BA3-5703E4077481}"/>
          </ac:picMkLst>
        </pc:picChg>
      </pc:sldChg>
      <pc:sldChg chg="addSp delSp modSp add del mod">
        <pc:chgData name="Radika Surya" userId="d2469cde11f7628b" providerId="LiveId" clId="{662A9B68-30D1-46E1-B410-C361E1CA99D9}" dt="2024-07-31T07:42:44.676" v="3532" actId="47"/>
        <pc:sldMkLst>
          <pc:docMk/>
          <pc:sldMk cId="4006201552" sldId="386"/>
        </pc:sldMkLst>
        <pc:spChg chg="mod">
          <ac:chgData name="Radika Surya" userId="d2469cde11f7628b" providerId="LiveId" clId="{662A9B68-30D1-46E1-B410-C361E1CA99D9}" dt="2024-07-17T02:27:34.621" v="165" actId="14100"/>
          <ac:spMkLst>
            <pc:docMk/>
            <pc:sldMk cId="4006201552" sldId="386"/>
            <ac:spMk id="5" creationId="{5BB854A9-DA6B-A44A-1FD8-F9DC4A8F1F2C}"/>
          </ac:spMkLst>
        </pc:spChg>
        <pc:spChg chg="mod">
          <ac:chgData name="Radika Surya" userId="d2469cde11f7628b" providerId="LiveId" clId="{662A9B68-30D1-46E1-B410-C361E1CA99D9}" dt="2024-07-17T02:30:43.664" v="391" actId="1076"/>
          <ac:spMkLst>
            <pc:docMk/>
            <pc:sldMk cId="4006201552" sldId="386"/>
            <ac:spMk id="6" creationId="{B26E8C3B-510A-979A-6F34-9CD8E09CF2A0}"/>
          </ac:spMkLst>
        </pc:spChg>
        <pc:picChg chg="del">
          <ac:chgData name="Radika Surya" userId="d2469cde11f7628b" providerId="LiveId" clId="{662A9B68-30D1-46E1-B410-C361E1CA99D9}" dt="2024-07-17T02:27:14.308" v="156" actId="478"/>
          <ac:picMkLst>
            <pc:docMk/>
            <pc:sldMk cId="4006201552" sldId="386"/>
            <ac:picMk id="4" creationId="{83F13B86-338F-C4C7-6BA3-5703E4077481}"/>
          </ac:picMkLst>
        </pc:picChg>
        <pc:picChg chg="add mod ord">
          <ac:chgData name="Radika Surya" userId="d2469cde11f7628b" providerId="LiveId" clId="{662A9B68-30D1-46E1-B410-C361E1CA99D9}" dt="2024-07-17T02:27:20.931" v="160" actId="1076"/>
          <ac:picMkLst>
            <pc:docMk/>
            <pc:sldMk cId="4006201552" sldId="386"/>
            <ac:picMk id="7" creationId="{7D8B9E02-81AB-C523-F88C-9619D5D45D52}"/>
          </ac:picMkLst>
        </pc:picChg>
      </pc:sldChg>
      <pc:sldChg chg="addSp delSp modSp add mod">
        <pc:chgData name="Radika Surya" userId="d2469cde11f7628b" providerId="LiveId" clId="{662A9B68-30D1-46E1-B410-C361E1CA99D9}" dt="2024-08-03T12:23:15.214" v="7719"/>
        <pc:sldMkLst>
          <pc:docMk/>
          <pc:sldMk cId="2130195383" sldId="387"/>
        </pc:sldMkLst>
        <pc:spChg chg="add mod">
          <ac:chgData name="Radika Surya" userId="d2469cde11f7628b" providerId="LiveId" clId="{662A9B68-30D1-46E1-B410-C361E1CA99D9}" dt="2024-08-03T12:23:15.214" v="7719"/>
          <ac:spMkLst>
            <pc:docMk/>
            <pc:sldMk cId="2130195383" sldId="387"/>
            <ac:spMk id="2" creationId="{FC55F740-8CBA-325F-B96C-C9BDB60224EB}"/>
          </ac:spMkLst>
        </pc:spChg>
        <pc:spChg chg="del">
          <ac:chgData name="Radika Surya" userId="d2469cde11f7628b" providerId="LiveId" clId="{662A9B68-30D1-46E1-B410-C361E1CA99D9}" dt="2024-07-17T02:31:15.135" v="400" actId="478"/>
          <ac:spMkLst>
            <pc:docMk/>
            <pc:sldMk cId="2130195383" sldId="387"/>
            <ac:spMk id="5" creationId="{5BB854A9-DA6B-A44A-1FD8-F9DC4A8F1F2C}"/>
          </ac:spMkLst>
        </pc:spChg>
        <pc:spChg chg="add mod">
          <ac:chgData name="Radika Surya" userId="d2469cde11f7628b" providerId="LiveId" clId="{662A9B68-30D1-46E1-B410-C361E1CA99D9}" dt="2024-07-31T07:45:51.086" v="3781" actId="20577"/>
          <ac:spMkLst>
            <pc:docMk/>
            <pc:sldMk cId="2130195383" sldId="387"/>
            <ac:spMk id="5" creationId="{93180C30-13FC-F4DA-1FFF-E6F8501D19C3}"/>
          </ac:spMkLst>
        </pc:spChg>
        <pc:spChg chg="del mod">
          <ac:chgData name="Radika Surya" userId="d2469cde11f7628b" providerId="LiveId" clId="{662A9B68-30D1-46E1-B410-C361E1CA99D9}" dt="2024-07-17T02:31:03.430" v="393" actId="478"/>
          <ac:spMkLst>
            <pc:docMk/>
            <pc:sldMk cId="2130195383" sldId="387"/>
            <ac:spMk id="6" creationId="{B26E8C3B-510A-979A-6F34-9CD8E09CF2A0}"/>
          </ac:spMkLst>
        </pc:spChg>
        <pc:spChg chg="add mod">
          <ac:chgData name="Radika Surya" userId="d2469cde11f7628b" providerId="LiveId" clId="{662A9B68-30D1-46E1-B410-C361E1CA99D9}" dt="2024-07-17T02:32:38.599" v="409" actId="1076"/>
          <ac:spMkLst>
            <pc:docMk/>
            <pc:sldMk cId="2130195383" sldId="387"/>
            <ac:spMk id="9" creationId="{B7B840AB-9160-551D-623F-F94DD5B097F8}"/>
          </ac:spMkLst>
        </pc:spChg>
        <pc:spChg chg="mod">
          <ac:chgData name="Radika Surya" userId="d2469cde11f7628b" providerId="LiveId" clId="{662A9B68-30D1-46E1-B410-C361E1CA99D9}" dt="2024-07-31T07:42:51.762" v="3536" actId="20577"/>
          <ac:spMkLst>
            <pc:docMk/>
            <pc:sldMk cId="2130195383" sldId="387"/>
            <ac:spMk id="11" creationId="{FA46E6BE-F115-4164-C3EA-C154A4205DE7}"/>
          </ac:spMkLst>
        </pc:spChg>
        <pc:picChg chg="add mod">
          <ac:chgData name="Radika Surya" userId="d2469cde11f7628b" providerId="LiveId" clId="{662A9B68-30D1-46E1-B410-C361E1CA99D9}" dt="2024-07-17T02:32:27.043" v="407" actId="1076"/>
          <ac:picMkLst>
            <pc:docMk/>
            <pc:sldMk cId="2130195383" sldId="387"/>
            <ac:picMk id="4" creationId="{651AF7B6-223D-2FE6-C2A0-AE98F32CB259}"/>
          </ac:picMkLst>
        </pc:picChg>
        <pc:picChg chg="del mod">
          <ac:chgData name="Radika Surya" userId="d2469cde11f7628b" providerId="LiveId" clId="{662A9B68-30D1-46E1-B410-C361E1CA99D9}" dt="2024-07-17T02:31:13.799" v="399" actId="478"/>
          <ac:picMkLst>
            <pc:docMk/>
            <pc:sldMk cId="2130195383" sldId="387"/>
            <ac:picMk id="7" creationId="{7D8B9E02-81AB-C523-F88C-9619D5D45D52}"/>
          </ac:picMkLst>
        </pc:picChg>
      </pc:sldChg>
      <pc:sldChg chg="addSp delSp modSp add mod ord">
        <pc:chgData name="Radika Surya" userId="d2469cde11f7628b" providerId="LiveId" clId="{662A9B68-30D1-46E1-B410-C361E1CA99D9}" dt="2024-08-03T12:22:24.840" v="7692"/>
        <pc:sldMkLst>
          <pc:docMk/>
          <pc:sldMk cId="2597580472" sldId="388"/>
        </pc:sldMkLst>
        <pc:spChg chg="mod">
          <ac:chgData name="Radika Surya" userId="d2469cde11f7628b" providerId="LiveId" clId="{662A9B68-30D1-46E1-B410-C361E1CA99D9}" dt="2024-07-31T06:29:13.637" v="783" actId="20577"/>
          <ac:spMkLst>
            <pc:docMk/>
            <pc:sldMk cId="2597580472" sldId="388"/>
            <ac:spMk id="2" creationId="{E117F7C5-CBA2-9823-0CBA-5BD773998046}"/>
          </ac:spMkLst>
        </pc:spChg>
        <pc:spChg chg="add mod">
          <ac:chgData name="Radika Surya" userId="d2469cde11f7628b" providerId="LiveId" clId="{662A9B68-30D1-46E1-B410-C361E1CA99D9}" dt="2024-07-31T06:50:22.203" v="1655" actId="20577"/>
          <ac:spMkLst>
            <pc:docMk/>
            <pc:sldMk cId="2597580472" sldId="388"/>
            <ac:spMk id="4" creationId="{9A4FCFD9-8BEA-6E35-E45D-4A1EC53FDA14}"/>
          </ac:spMkLst>
        </pc:spChg>
        <pc:spChg chg="add mod">
          <ac:chgData name="Radika Surya" userId="d2469cde11f7628b" providerId="LiveId" clId="{662A9B68-30D1-46E1-B410-C361E1CA99D9}" dt="2024-07-31T06:43:37.305" v="1417" actId="5793"/>
          <ac:spMkLst>
            <pc:docMk/>
            <pc:sldMk cId="2597580472" sldId="388"/>
            <ac:spMk id="5" creationId="{06681905-F280-FE39-3D3A-9CCCD5DB9243}"/>
          </ac:spMkLst>
        </pc:spChg>
        <pc:spChg chg="add mod">
          <ac:chgData name="Radika Surya" userId="d2469cde11f7628b" providerId="LiveId" clId="{662A9B68-30D1-46E1-B410-C361E1CA99D9}" dt="2024-07-31T06:50:32.831" v="1656" actId="20577"/>
          <ac:spMkLst>
            <pc:docMk/>
            <pc:sldMk cId="2597580472" sldId="388"/>
            <ac:spMk id="6" creationId="{6EA1AA1E-8796-F802-11A0-44BC5960A20B}"/>
          </ac:spMkLst>
        </pc:spChg>
        <pc:spChg chg="add mod">
          <ac:chgData name="Radika Surya" userId="d2469cde11f7628b" providerId="LiveId" clId="{662A9B68-30D1-46E1-B410-C361E1CA99D9}" dt="2024-08-03T12:22:24.840" v="7692"/>
          <ac:spMkLst>
            <pc:docMk/>
            <pc:sldMk cId="2597580472" sldId="388"/>
            <ac:spMk id="7" creationId="{0EFFF025-2A83-D00E-A266-06676EAE15C0}"/>
          </ac:spMkLst>
        </pc:spChg>
        <pc:spChg chg="del mod">
          <ac:chgData name="Radika Surya" userId="d2469cde11f7628b" providerId="LiveId" clId="{662A9B68-30D1-46E1-B410-C361E1CA99D9}" dt="2024-07-31T06:30:50.076" v="853" actId="478"/>
          <ac:spMkLst>
            <pc:docMk/>
            <pc:sldMk cId="2597580472" sldId="388"/>
            <ac:spMk id="7" creationId="{AC073797-D649-BAF0-CCA0-569568270FFF}"/>
          </ac:spMkLst>
        </pc:spChg>
        <pc:spChg chg="del">
          <ac:chgData name="Radika Surya" userId="d2469cde11f7628b" providerId="LiveId" clId="{662A9B68-30D1-46E1-B410-C361E1CA99D9}" dt="2024-07-31T06:30:51.987" v="854" actId="478"/>
          <ac:spMkLst>
            <pc:docMk/>
            <pc:sldMk cId="2597580472" sldId="388"/>
            <ac:spMk id="9" creationId="{1EABFF50-1141-C730-1A4B-618D08015FB6}"/>
          </ac:spMkLst>
        </pc:spChg>
        <pc:spChg chg="del">
          <ac:chgData name="Radika Surya" userId="d2469cde11f7628b" providerId="LiveId" clId="{662A9B68-30D1-46E1-B410-C361E1CA99D9}" dt="2024-07-31T06:30:53.837" v="855" actId="478"/>
          <ac:spMkLst>
            <pc:docMk/>
            <pc:sldMk cId="2597580472" sldId="388"/>
            <ac:spMk id="10" creationId="{53E3A8D8-3244-A683-6004-7D85578320BA}"/>
          </ac:spMkLst>
        </pc:spChg>
      </pc:sldChg>
      <pc:sldChg chg="addSp delSp modSp add mod">
        <pc:chgData name="Radika Surya" userId="d2469cde11f7628b" providerId="LiveId" clId="{662A9B68-30D1-46E1-B410-C361E1CA99D9}" dt="2024-08-03T12:22:17.428" v="7691" actId="404"/>
        <pc:sldMkLst>
          <pc:docMk/>
          <pc:sldMk cId="1906910613" sldId="389"/>
        </pc:sldMkLst>
        <pc:spChg chg="mod">
          <ac:chgData name="Radika Surya" userId="d2469cde11f7628b" providerId="LiveId" clId="{662A9B68-30D1-46E1-B410-C361E1CA99D9}" dt="2024-07-31T06:50:45.035" v="1673" actId="20577"/>
          <ac:spMkLst>
            <pc:docMk/>
            <pc:sldMk cId="1906910613" sldId="389"/>
            <ac:spMk id="2" creationId="{E117F7C5-CBA2-9823-0CBA-5BD773998046}"/>
          </ac:spMkLst>
        </pc:spChg>
        <pc:spChg chg="add mod">
          <ac:chgData name="Radika Surya" userId="d2469cde11f7628b" providerId="LiveId" clId="{662A9B68-30D1-46E1-B410-C361E1CA99D9}" dt="2024-08-03T12:22:17.428" v="7691" actId="404"/>
          <ac:spMkLst>
            <pc:docMk/>
            <pc:sldMk cId="1906910613" sldId="389"/>
            <ac:spMk id="3" creationId="{39FA110A-E914-11D3-F6B5-96EEC995F55C}"/>
          </ac:spMkLst>
        </pc:spChg>
        <pc:spChg chg="del">
          <ac:chgData name="Radika Surya" userId="d2469cde11f7628b" providerId="LiveId" clId="{662A9B68-30D1-46E1-B410-C361E1CA99D9}" dt="2024-07-31T07:01:26.910" v="2157" actId="478"/>
          <ac:spMkLst>
            <pc:docMk/>
            <pc:sldMk cId="1906910613" sldId="389"/>
            <ac:spMk id="3" creationId="{A6A971A9-0C5C-DDFC-67F9-2E5A55F12F67}"/>
          </ac:spMkLst>
        </pc:spChg>
        <pc:spChg chg="mod">
          <ac:chgData name="Radika Surya" userId="d2469cde11f7628b" providerId="LiveId" clId="{662A9B68-30D1-46E1-B410-C361E1CA99D9}" dt="2024-07-31T06:52:04.813" v="1728" actId="20577"/>
          <ac:spMkLst>
            <pc:docMk/>
            <pc:sldMk cId="1906910613" sldId="389"/>
            <ac:spMk id="4" creationId="{9A4FCFD9-8BEA-6E35-E45D-4A1EC53FDA14}"/>
          </ac:spMkLst>
        </pc:spChg>
        <pc:spChg chg="del">
          <ac:chgData name="Radika Surya" userId="d2469cde11f7628b" providerId="LiveId" clId="{662A9B68-30D1-46E1-B410-C361E1CA99D9}" dt="2024-07-31T06:51:05" v="1674" actId="478"/>
          <ac:spMkLst>
            <pc:docMk/>
            <pc:sldMk cId="1906910613" sldId="389"/>
            <ac:spMk id="5" creationId="{06681905-F280-FE39-3D3A-9CCCD5DB9243}"/>
          </ac:spMkLst>
        </pc:spChg>
        <pc:spChg chg="del">
          <ac:chgData name="Radika Surya" userId="d2469cde11f7628b" providerId="LiveId" clId="{662A9B68-30D1-46E1-B410-C361E1CA99D9}" dt="2024-07-31T06:51:06.364" v="1675" actId="478"/>
          <ac:spMkLst>
            <pc:docMk/>
            <pc:sldMk cId="1906910613" sldId="389"/>
            <ac:spMk id="6" creationId="{6EA1AA1E-8796-F802-11A0-44BC5960A20B}"/>
          </ac:spMkLst>
        </pc:spChg>
        <pc:spChg chg="add mod">
          <ac:chgData name="Radika Surya" userId="d2469cde11f7628b" providerId="LiveId" clId="{662A9B68-30D1-46E1-B410-C361E1CA99D9}" dt="2024-07-31T06:57:40.321" v="2050" actId="1076"/>
          <ac:spMkLst>
            <pc:docMk/>
            <pc:sldMk cId="1906910613" sldId="389"/>
            <ac:spMk id="7" creationId="{FF9C9031-4607-5C55-A5B4-F24CE622E6C7}"/>
          </ac:spMkLst>
        </pc:spChg>
        <pc:spChg chg="add mod">
          <ac:chgData name="Radika Surya" userId="d2469cde11f7628b" providerId="LiveId" clId="{662A9B68-30D1-46E1-B410-C361E1CA99D9}" dt="2024-07-31T06:59:58.708" v="2103" actId="1037"/>
          <ac:spMkLst>
            <pc:docMk/>
            <pc:sldMk cId="1906910613" sldId="389"/>
            <ac:spMk id="8" creationId="{2DD0471C-7621-A6BD-A11C-8CF5B4BF58A2}"/>
          </ac:spMkLst>
        </pc:spChg>
        <pc:spChg chg="add mod">
          <ac:chgData name="Radika Surya" userId="d2469cde11f7628b" providerId="LiveId" clId="{662A9B68-30D1-46E1-B410-C361E1CA99D9}" dt="2024-07-31T07:01:45.676" v="2162" actId="20577"/>
          <ac:spMkLst>
            <pc:docMk/>
            <pc:sldMk cId="1906910613" sldId="389"/>
            <ac:spMk id="9" creationId="{5EF67AA6-74F7-F459-E5F4-72F0F9013A16}"/>
          </ac:spMkLst>
        </pc:spChg>
        <pc:spChg chg="add mod">
          <ac:chgData name="Radika Surya" userId="d2469cde11f7628b" providerId="LiveId" clId="{662A9B68-30D1-46E1-B410-C361E1CA99D9}" dt="2024-07-31T06:59:47.418" v="2091" actId="20577"/>
          <ac:spMkLst>
            <pc:docMk/>
            <pc:sldMk cId="1906910613" sldId="389"/>
            <ac:spMk id="10" creationId="{7E4A85BA-23CB-EBD2-2C2D-7F3A8769205D}"/>
          </ac:spMkLst>
        </pc:spChg>
        <pc:spChg chg="add del mod">
          <ac:chgData name="Radika Surya" userId="d2469cde11f7628b" providerId="LiveId" clId="{662A9B68-30D1-46E1-B410-C361E1CA99D9}" dt="2024-07-31T06:55:52.330" v="1967" actId="478"/>
          <ac:spMkLst>
            <pc:docMk/>
            <pc:sldMk cId="1906910613" sldId="389"/>
            <ac:spMk id="11" creationId="{75C49EB6-D6E3-BF2A-678F-4789F7E653E2}"/>
          </ac:spMkLst>
        </pc:spChg>
        <pc:spChg chg="add mod">
          <ac:chgData name="Radika Surya" userId="d2469cde11f7628b" providerId="LiveId" clId="{662A9B68-30D1-46E1-B410-C361E1CA99D9}" dt="2024-07-31T06:57:43.543" v="2051" actId="1076"/>
          <ac:spMkLst>
            <pc:docMk/>
            <pc:sldMk cId="1906910613" sldId="389"/>
            <ac:spMk id="12" creationId="{9DB3C5CD-B415-7DBA-A84C-324AE9BD10A7}"/>
          </ac:spMkLst>
        </pc:spChg>
        <pc:spChg chg="add mod">
          <ac:chgData name="Radika Surya" userId="d2469cde11f7628b" providerId="LiveId" clId="{662A9B68-30D1-46E1-B410-C361E1CA99D9}" dt="2024-07-31T07:00:52.840" v="2137" actId="14100"/>
          <ac:spMkLst>
            <pc:docMk/>
            <pc:sldMk cId="1906910613" sldId="389"/>
            <ac:spMk id="32" creationId="{ABC6B462-7619-13A1-5FDE-922F8558EED4}"/>
          </ac:spMkLst>
        </pc:spChg>
        <pc:spChg chg="add mod">
          <ac:chgData name="Radika Surya" userId="d2469cde11f7628b" providerId="LiveId" clId="{662A9B68-30D1-46E1-B410-C361E1CA99D9}" dt="2024-07-31T07:01:38.478" v="2161" actId="1076"/>
          <ac:spMkLst>
            <pc:docMk/>
            <pc:sldMk cId="1906910613" sldId="389"/>
            <ac:spMk id="33" creationId="{872C72AB-4DD1-8257-27F4-B4D5A5C31466}"/>
          </ac:spMkLst>
        </pc:spChg>
        <pc:spChg chg="add mod">
          <ac:chgData name="Radika Surya" userId="d2469cde11f7628b" providerId="LiveId" clId="{662A9B68-30D1-46E1-B410-C361E1CA99D9}" dt="2024-07-31T07:01:36.524" v="2160" actId="1076"/>
          <ac:spMkLst>
            <pc:docMk/>
            <pc:sldMk cId="1906910613" sldId="389"/>
            <ac:spMk id="34" creationId="{64F68B0A-9126-9A6E-A1BD-CE89913362B1}"/>
          </ac:spMkLst>
        </pc:spChg>
        <pc:cxnChg chg="add mod">
          <ac:chgData name="Radika Surya" userId="d2469cde11f7628b" providerId="LiveId" clId="{662A9B68-30D1-46E1-B410-C361E1CA99D9}" dt="2024-07-31T06:58:44.558" v="2065" actId="1582"/>
          <ac:cxnSpMkLst>
            <pc:docMk/>
            <pc:sldMk cId="1906910613" sldId="389"/>
            <ac:cxnSpMk id="14" creationId="{A90AF9F9-EBD7-7B14-4E0A-4F9E0CDD3EF4}"/>
          </ac:cxnSpMkLst>
        </pc:cxnChg>
        <pc:cxnChg chg="add del mod">
          <ac:chgData name="Radika Surya" userId="d2469cde11f7628b" providerId="LiveId" clId="{662A9B68-30D1-46E1-B410-C361E1CA99D9}" dt="2024-07-31T06:58:37.685" v="2064" actId="478"/>
          <ac:cxnSpMkLst>
            <pc:docMk/>
            <pc:sldMk cId="1906910613" sldId="389"/>
            <ac:cxnSpMk id="17" creationId="{2ED126D1-6B75-7358-3C84-C459A34A5AA5}"/>
          </ac:cxnSpMkLst>
        </pc:cxnChg>
        <pc:cxnChg chg="add mod">
          <ac:chgData name="Radika Surya" userId="d2469cde11f7628b" providerId="LiveId" clId="{662A9B68-30D1-46E1-B410-C361E1CA99D9}" dt="2024-07-31T06:59:15.117" v="2073" actId="14100"/>
          <ac:cxnSpMkLst>
            <pc:docMk/>
            <pc:sldMk cId="1906910613" sldId="389"/>
            <ac:cxnSpMk id="18" creationId="{59550B2F-9AF8-35B9-1547-5584D4EA2F32}"/>
          </ac:cxnSpMkLst>
        </pc:cxnChg>
        <pc:cxnChg chg="add mod">
          <ac:chgData name="Radika Surya" userId="d2469cde11f7628b" providerId="LiveId" clId="{662A9B68-30D1-46E1-B410-C361E1CA99D9}" dt="2024-07-31T06:59:21.922" v="2075" actId="1582"/>
          <ac:cxnSpMkLst>
            <pc:docMk/>
            <pc:sldMk cId="1906910613" sldId="389"/>
            <ac:cxnSpMk id="23" creationId="{006AC10D-59B2-4CB8-3DCE-AB5559A74F4D}"/>
          </ac:cxnSpMkLst>
        </pc:cxnChg>
        <pc:cxnChg chg="add mod">
          <ac:chgData name="Radika Surya" userId="d2469cde11f7628b" providerId="LiveId" clId="{662A9B68-30D1-46E1-B410-C361E1CA99D9}" dt="2024-07-31T06:59:40.339" v="2088" actId="1035"/>
          <ac:cxnSpMkLst>
            <pc:docMk/>
            <pc:sldMk cId="1906910613" sldId="389"/>
            <ac:cxnSpMk id="26" creationId="{05947807-E8A1-9BAE-D4AD-EA6E45C31494}"/>
          </ac:cxnSpMkLst>
        </pc:cxnChg>
        <pc:cxnChg chg="add mod">
          <ac:chgData name="Radika Surya" userId="d2469cde11f7628b" providerId="LiveId" clId="{662A9B68-30D1-46E1-B410-C361E1CA99D9}" dt="2024-07-31T06:59:45.218" v="2090" actId="1076"/>
          <ac:cxnSpMkLst>
            <pc:docMk/>
            <pc:sldMk cId="1906910613" sldId="389"/>
            <ac:cxnSpMk id="28" creationId="{CC9B0260-B4C9-73E4-CBE8-5182186D24B7}"/>
          </ac:cxnSpMkLst>
        </pc:cxnChg>
        <pc:cxnChg chg="add mod">
          <ac:chgData name="Radika Surya" userId="d2469cde11f7628b" providerId="LiveId" clId="{662A9B68-30D1-46E1-B410-C361E1CA99D9}" dt="2024-07-31T07:00:02.007" v="2111" actId="1037"/>
          <ac:cxnSpMkLst>
            <pc:docMk/>
            <pc:sldMk cId="1906910613" sldId="389"/>
            <ac:cxnSpMk id="29" creationId="{7794BC2A-8327-B4B5-C4DA-AC08B134A077}"/>
          </ac:cxnSpMkLst>
        </pc:cxnChg>
        <pc:cxnChg chg="add mod">
          <ac:chgData name="Radika Surya" userId="d2469cde11f7628b" providerId="LiveId" clId="{662A9B68-30D1-46E1-B410-C361E1CA99D9}" dt="2024-07-31T07:00:06.709" v="2113" actId="1076"/>
          <ac:cxnSpMkLst>
            <pc:docMk/>
            <pc:sldMk cId="1906910613" sldId="389"/>
            <ac:cxnSpMk id="30" creationId="{313E2570-F81A-D89B-8147-7B95B7A153A5}"/>
          </ac:cxnSpMkLst>
        </pc:cxnChg>
        <pc:cxnChg chg="add mod">
          <ac:chgData name="Radika Surya" userId="d2469cde11f7628b" providerId="LiveId" clId="{662A9B68-30D1-46E1-B410-C361E1CA99D9}" dt="2024-07-31T07:00:16.036" v="2116" actId="1076"/>
          <ac:cxnSpMkLst>
            <pc:docMk/>
            <pc:sldMk cId="1906910613" sldId="389"/>
            <ac:cxnSpMk id="31" creationId="{139997BE-AB17-A89A-D4BC-3145A2876EB4}"/>
          </ac:cxnSpMkLst>
        </pc:cxnChg>
      </pc:sldChg>
      <pc:sldChg chg="addSp modSp add mod">
        <pc:chgData name="Radika Surya" userId="d2469cde11f7628b" providerId="LiveId" clId="{662A9B68-30D1-46E1-B410-C361E1CA99D9}" dt="2024-08-03T12:22:34.832" v="7698"/>
        <pc:sldMkLst>
          <pc:docMk/>
          <pc:sldMk cId="1507628300" sldId="390"/>
        </pc:sldMkLst>
        <pc:spChg chg="add mod">
          <ac:chgData name="Radika Surya" userId="d2469cde11f7628b" providerId="LiveId" clId="{662A9B68-30D1-46E1-B410-C361E1CA99D9}" dt="2024-08-03T12:22:34.832" v="7698"/>
          <ac:spMkLst>
            <pc:docMk/>
            <pc:sldMk cId="1507628300" sldId="390"/>
            <ac:spMk id="2" creationId="{2DBD1CBC-01EA-2F29-EB19-C9C82E52BCAB}"/>
          </ac:spMkLst>
        </pc:spChg>
        <pc:spChg chg="add mod">
          <ac:chgData name="Radika Surya" userId="d2469cde11f7628b" providerId="LiveId" clId="{662A9B68-30D1-46E1-B410-C361E1CA99D9}" dt="2024-08-03T06:47:32.719" v="6279" actId="20577"/>
          <ac:spMkLst>
            <pc:docMk/>
            <pc:sldMk cId="1507628300" sldId="390"/>
            <ac:spMk id="7" creationId="{81B97D70-FAE0-6454-C7BD-59BE921A8722}"/>
          </ac:spMkLst>
        </pc:spChg>
        <pc:spChg chg="mod">
          <ac:chgData name="Radika Surya" userId="d2469cde11f7628b" providerId="LiveId" clId="{662A9B68-30D1-46E1-B410-C361E1CA99D9}" dt="2024-07-31T07:02:09.071" v="2164" actId="6549"/>
          <ac:spMkLst>
            <pc:docMk/>
            <pc:sldMk cId="1507628300" sldId="390"/>
            <ac:spMk id="8" creationId="{042147C0-955E-C513-3502-1AEE45C213E0}"/>
          </ac:spMkLst>
        </pc:spChg>
        <pc:spChg chg="mod">
          <ac:chgData name="Radika Surya" userId="d2469cde11f7628b" providerId="LiveId" clId="{662A9B68-30D1-46E1-B410-C361E1CA99D9}" dt="2024-07-31T07:02:30.492" v="2191" actId="20577"/>
          <ac:spMkLst>
            <pc:docMk/>
            <pc:sldMk cId="1507628300" sldId="390"/>
            <ac:spMk id="11" creationId="{FA46E6BE-F115-4164-C3EA-C154A4205DE7}"/>
          </ac:spMkLst>
        </pc:spChg>
        <pc:picChg chg="add mod">
          <ac:chgData name="Radika Surya" userId="d2469cde11f7628b" providerId="LiveId" clId="{662A9B68-30D1-46E1-B410-C361E1CA99D9}" dt="2024-07-31T07:12:59.777" v="2292" actId="1076"/>
          <ac:picMkLst>
            <pc:docMk/>
            <pc:sldMk cId="1507628300" sldId="390"/>
            <ac:picMk id="4" creationId="{D9A055BA-A317-451A-D4DB-11AE068F0B32}"/>
          </ac:picMkLst>
        </pc:picChg>
        <pc:picChg chg="add mod">
          <ac:chgData name="Radika Surya" userId="d2469cde11f7628b" providerId="LiveId" clId="{662A9B68-30D1-46E1-B410-C361E1CA99D9}" dt="2024-07-31T07:13:01.108" v="2293" actId="1076"/>
          <ac:picMkLst>
            <pc:docMk/>
            <pc:sldMk cId="1507628300" sldId="390"/>
            <ac:picMk id="6" creationId="{FD68E8FD-5099-3822-120C-12ABF24E0D98}"/>
          </ac:picMkLst>
        </pc:picChg>
      </pc:sldChg>
      <pc:sldChg chg="addSp delSp modSp add mod">
        <pc:chgData name="Radika Surya" userId="d2469cde11f7628b" providerId="LiveId" clId="{662A9B68-30D1-46E1-B410-C361E1CA99D9}" dt="2024-08-03T12:22:35.811" v="7699"/>
        <pc:sldMkLst>
          <pc:docMk/>
          <pc:sldMk cId="2163554242" sldId="391"/>
        </pc:sldMkLst>
        <pc:spChg chg="add mod">
          <ac:chgData name="Radika Surya" userId="d2469cde11f7628b" providerId="LiveId" clId="{662A9B68-30D1-46E1-B410-C361E1CA99D9}" dt="2024-08-03T12:22:35.811" v="7699"/>
          <ac:spMkLst>
            <pc:docMk/>
            <pc:sldMk cId="2163554242" sldId="391"/>
            <ac:spMk id="2" creationId="{84255AA8-64CF-322A-5B4F-100FB1F9B15B}"/>
          </ac:spMkLst>
        </pc:spChg>
        <pc:spChg chg="add del">
          <ac:chgData name="Radika Surya" userId="d2469cde11f7628b" providerId="LiveId" clId="{662A9B68-30D1-46E1-B410-C361E1CA99D9}" dt="2024-07-31T07:25:09.058" v="2810" actId="478"/>
          <ac:spMkLst>
            <pc:docMk/>
            <pc:sldMk cId="2163554242" sldId="391"/>
            <ac:spMk id="7" creationId="{81B97D70-FAE0-6454-C7BD-59BE921A8722}"/>
          </ac:spMkLst>
        </pc:spChg>
        <pc:spChg chg="add mod">
          <ac:chgData name="Radika Surya" userId="d2469cde11f7628b" providerId="LiveId" clId="{662A9B68-30D1-46E1-B410-C361E1CA99D9}" dt="2024-07-31T07:26:29.312" v="2877" actId="1076"/>
          <ac:spMkLst>
            <pc:docMk/>
            <pc:sldMk cId="2163554242" sldId="391"/>
            <ac:spMk id="10" creationId="{3E31D071-4C5C-1B3A-CDD1-512F7E80A79B}"/>
          </ac:spMkLst>
        </pc:spChg>
        <pc:graphicFrameChg chg="add del mod modGraphic">
          <ac:chgData name="Radika Surya" userId="d2469cde11f7628b" providerId="LiveId" clId="{662A9B68-30D1-46E1-B410-C361E1CA99D9}" dt="2024-07-31T07:24:13.344" v="2808" actId="3680"/>
          <ac:graphicFrameMkLst>
            <pc:docMk/>
            <pc:sldMk cId="2163554242" sldId="391"/>
            <ac:graphicFrameMk id="2" creationId="{D41DC293-56A0-4074-2DF1-FF988B32B3A3}"/>
          </ac:graphicFrameMkLst>
        </pc:graphicFrameChg>
        <pc:picChg chg="del">
          <ac:chgData name="Radika Surya" userId="d2469cde11f7628b" providerId="LiveId" clId="{662A9B68-30D1-46E1-B410-C361E1CA99D9}" dt="2024-07-31T07:22:08.399" v="2797" actId="478"/>
          <ac:picMkLst>
            <pc:docMk/>
            <pc:sldMk cId="2163554242" sldId="391"/>
            <ac:picMk id="4" creationId="{D9A055BA-A317-451A-D4DB-11AE068F0B32}"/>
          </ac:picMkLst>
        </pc:picChg>
        <pc:picChg chg="del">
          <ac:chgData name="Radika Surya" userId="d2469cde11f7628b" providerId="LiveId" clId="{662A9B68-30D1-46E1-B410-C361E1CA99D9}" dt="2024-07-31T07:22:08.874" v="2798" actId="478"/>
          <ac:picMkLst>
            <pc:docMk/>
            <pc:sldMk cId="2163554242" sldId="391"/>
            <ac:picMk id="6" creationId="{FD68E8FD-5099-3822-120C-12ABF24E0D98}"/>
          </ac:picMkLst>
        </pc:picChg>
        <pc:picChg chg="add mod">
          <ac:chgData name="Radika Surya" userId="d2469cde11f7628b" providerId="LiveId" clId="{662A9B68-30D1-46E1-B410-C361E1CA99D9}" dt="2024-07-31T07:26:23.547" v="2876" actId="1076"/>
          <ac:picMkLst>
            <pc:docMk/>
            <pc:sldMk cId="2163554242" sldId="391"/>
            <ac:picMk id="9" creationId="{283AC899-669B-D2CA-EA09-677409F59FF7}"/>
          </ac:picMkLst>
        </pc:picChg>
      </pc:sldChg>
      <pc:sldChg chg="addSp delSp modSp add mod">
        <pc:chgData name="Radika Surya" userId="d2469cde11f7628b" providerId="LiveId" clId="{662A9B68-30D1-46E1-B410-C361E1CA99D9}" dt="2024-08-03T12:22:36.697" v="7700"/>
        <pc:sldMkLst>
          <pc:docMk/>
          <pc:sldMk cId="3016921785" sldId="392"/>
        </pc:sldMkLst>
        <pc:spChg chg="add mod">
          <ac:chgData name="Radika Surya" userId="d2469cde11f7628b" providerId="LiveId" clId="{662A9B68-30D1-46E1-B410-C361E1CA99D9}" dt="2024-08-03T12:22:36.697" v="7700"/>
          <ac:spMkLst>
            <pc:docMk/>
            <pc:sldMk cId="3016921785" sldId="392"/>
            <ac:spMk id="2" creationId="{8C6BE7ED-F0C0-95DB-0355-D428258A7B6F}"/>
          </ac:spMkLst>
        </pc:spChg>
        <pc:spChg chg="mod">
          <ac:chgData name="Radika Surya" userId="d2469cde11f7628b" providerId="LiveId" clId="{662A9B68-30D1-46E1-B410-C361E1CA99D9}" dt="2024-07-31T07:28:52.007" v="3034" actId="1037"/>
          <ac:spMkLst>
            <pc:docMk/>
            <pc:sldMk cId="3016921785" sldId="392"/>
            <ac:spMk id="10" creationId="{3E31D071-4C5C-1B3A-CDD1-512F7E80A79B}"/>
          </ac:spMkLst>
        </pc:spChg>
        <pc:picChg chg="add mod">
          <ac:chgData name="Radika Surya" userId="d2469cde11f7628b" providerId="LiveId" clId="{662A9B68-30D1-46E1-B410-C361E1CA99D9}" dt="2024-07-31T07:28:45.829" v="3019" actId="1076"/>
          <ac:picMkLst>
            <pc:docMk/>
            <pc:sldMk cId="3016921785" sldId="392"/>
            <ac:picMk id="4" creationId="{05D4ED4D-70A1-2307-A4BA-315D10355474}"/>
          </ac:picMkLst>
        </pc:picChg>
        <pc:picChg chg="del">
          <ac:chgData name="Radika Surya" userId="d2469cde11f7628b" providerId="LiveId" clId="{662A9B68-30D1-46E1-B410-C361E1CA99D9}" dt="2024-07-31T07:26:39.452" v="2879" actId="478"/>
          <ac:picMkLst>
            <pc:docMk/>
            <pc:sldMk cId="3016921785" sldId="392"/>
            <ac:picMk id="9" creationId="{283AC899-669B-D2CA-EA09-677409F59FF7}"/>
          </ac:picMkLst>
        </pc:picChg>
      </pc:sldChg>
      <pc:sldChg chg="addSp delSp modSp add mod">
        <pc:chgData name="Radika Surya" userId="d2469cde11f7628b" providerId="LiveId" clId="{662A9B68-30D1-46E1-B410-C361E1CA99D9}" dt="2024-08-03T12:22:38.168" v="7701"/>
        <pc:sldMkLst>
          <pc:docMk/>
          <pc:sldMk cId="4027394133" sldId="393"/>
        </pc:sldMkLst>
        <pc:spChg chg="add mod">
          <ac:chgData name="Radika Surya" userId="d2469cde11f7628b" providerId="LiveId" clId="{662A9B68-30D1-46E1-B410-C361E1CA99D9}" dt="2024-08-03T12:22:38.168" v="7701"/>
          <ac:spMkLst>
            <pc:docMk/>
            <pc:sldMk cId="4027394133" sldId="393"/>
            <ac:spMk id="2" creationId="{4DB88EFC-1E85-8E7B-0042-F8BB0CD755E5}"/>
          </ac:spMkLst>
        </pc:spChg>
        <pc:spChg chg="mod">
          <ac:chgData name="Radika Surya" userId="d2469cde11f7628b" providerId="LiveId" clId="{662A9B68-30D1-46E1-B410-C361E1CA99D9}" dt="2024-07-31T07:35:55.802" v="3074" actId="20577"/>
          <ac:spMkLst>
            <pc:docMk/>
            <pc:sldMk cId="4027394133" sldId="393"/>
            <ac:spMk id="10" creationId="{3E31D071-4C5C-1B3A-CDD1-512F7E80A79B}"/>
          </ac:spMkLst>
        </pc:spChg>
        <pc:picChg chg="del mod">
          <ac:chgData name="Radika Surya" userId="d2469cde11f7628b" providerId="LiveId" clId="{662A9B68-30D1-46E1-B410-C361E1CA99D9}" dt="2024-07-31T07:35:20.565" v="3038" actId="478"/>
          <ac:picMkLst>
            <pc:docMk/>
            <pc:sldMk cId="4027394133" sldId="393"/>
            <ac:picMk id="4" creationId="{05D4ED4D-70A1-2307-A4BA-315D10355474}"/>
          </ac:picMkLst>
        </pc:picChg>
        <pc:picChg chg="add mod">
          <ac:chgData name="Radika Surya" userId="d2469cde11f7628b" providerId="LiveId" clId="{662A9B68-30D1-46E1-B410-C361E1CA99D9}" dt="2024-07-31T07:35:27.021" v="3042" actId="1076"/>
          <ac:picMkLst>
            <pc:docMk/>
            <pc:sldMk cId="4027394133" sldId="393"/>
            <ac:picMk id="5" creationId="{FC53DC4B-C0B3-C55E-D537-9A3D746A4A9C}"/>
          </ac:picMkLst>
        </pc:picChg>
        <pc:picChg chg="add del">
          <ac:chgData name="Radika Surya" userId="d2469cde11f7628b" providerId="LiveId" clId="{662A9B68-30D1-46E1-B410-C361E1CA99D9}" dt="2024-07-31T07:37:02.782" v="3076" actId="478"/>
          <ac:picMkLst>
            <pc:docMk/>
            <pc:sldMk cId="4027394133" sldId="393"/>
            <ac:picMk id="7" creationId="{DC56339C-A84B-76E4-39D2-90003F8B3602}"/>
          </ac:picMkLst>
        </pc:picChg>
        <pc:picChg chg="add mod">
          <ac:chgData name="Radika Surya" userId="d2469cde11f7628b" providerId="LiveId" clId="{662A9B68-30D1-46E1-B410-C361E1CA99D9}" dt="2024-07-31T07:37:15.210" v="3083" actId="1076"/>
          <ac:picMkLst>
            <pc:docMk/>
            <pc:sldMk cId="4027394133" sldId="393"/>
            <ac:picMk id="12" creationId="{31622589-23B3-C7CF-90F8-D399F6CC22BC}"/>
          </ac:picMkLst>
        </pc:picChg>
      </pc:sldChg>
      <pc:sldChg chg="addSp delSp modSp add mod ord">
        <pc:chgData name="Radika Surya" userId="d2469cde11f7628b" providerId="LiveId" clId="{662A9B68-30D1-46E1-B410-C361E1CA99D9}" dt="2024-08-03T12:22:59.114" v="7714" actId="20577"/>
        <pc:sldMkLst>
          <pc:docMk/>
          <pc:sldMk cId="521800365" sldId="394"/>
        </pc:sldMkLst>
        <pc:spChg chg="mod">
          <ac:chgData name="Radika Surya" userId="d2469cde11f7628b" providerId="LiveId" clId="{662A9B68-30D1-46E1-B410-C361E1CA99D9}" dt="2024-07-31T07:38:55.549" v="3119" actId="20577"/>
          <ac:spMkLst>
            <pc:docMk/>
            <pc:sldMk cId="521800365" sldId="394"/>
            <ac:spMk id="2" creationId="{E117F7C5-CBA2-9823-0CBA-5BD773998046}"/>
          </ac:spMkLst>
        </pc:spChg>
        <pc:spChg chg="mod">
          <ac:chgData name="Radika Surya" userId="d2469cde11f7628b" providerId="LiveId" clId="{662A9B68-30D1-46E1-B410-C361E1CA99D9}" dt="2024-08-03T11:44:11.822" v="7179" actId="20577"/>
          <ac:spMkLst>
            <pc:docMk/>
            <pc:sldMk cId="521800365" sldId="394"/>
            <ac:spMk id="4" creationId="{9A4FCFD9-8BEA-6E35-E45D-4A1EC53FDA14}"/>
          </ac:spMkLst>
        </pc:spChg>
        <pc:spChg chg="mod">
          <ac:chgData name="Radika Surya" userId="d2469cde11f7628b" providerId="LiveId" clId="{662A9B68-30D1-46E1-B410-C361E1CA99D9}" dt="2024-08-03T11:45:24.511" v="7303" actId="20577"/>
          <ac:spMkLst>
            <pc:docMk/>
            <pc:sldMk cId="521800365" sldId="394"/>
            <ac:spMk id="5" creationId="{06681905-F280-FE39-3D3A-9CCCD5DB9243}"/>
          </ac:spMkLst>
        </pc:spChg>
        <pc:spChg chg="mod">
          <ac:chgData name="Radika Surya" userId="d2469cde11f7628b" providerId="LiveId" clId="{662A9B68-30D1-46E1-B410-C361E1CA99D9}" dt="2024-07-31T08:02:45.159" v="4268" actId="20577"/>
          <ac:spMkLst>
            <pc:docMk/>
            <pc:sldMk cId="521800365" sldId="394"/>
            <ac:spMk id="6" creationId="{6EA1AA1E-8796-F802-11A0-44BC5960A20B}"/>
          </ac:spMkLst>
        </pc:spChg>
        <pc:spChg chg="add del mod">
          <ac:chgData name="Radika Surya" userId="d2469cde11f7628b" providerId="LiveId" clId="{662A9B68-30D1-46E1-B410-C361E1CA99D9}" dt="2024-08-03T12:22:59.114" v="7714" actId="20577"/>
          <ac:spMkLst>
            <pc:docMk/>
            <pc:sldMk cId="521800365" sldId="394"/>
            <ac:spMk id="7" creationId="{515E8C0F-6976-AB39-6722-E5ADD2EB2CC4}"/>
          </ac:spMkLst>
        </pc:spChg>
      </pc:sldChg>
      <pc:sldChg chg="addSp delSp modSp add mod">
        <pc:chgData name="Radika Surya" userId="d2469cde11f7628b" providerId="LiveId" clId="{662A9B68-30D1-46E1-B410-C361E1CA99D9}" dt="2024-08-13T05:27:24.069" v="8109" actId="14100"/>
        <pc:sldMkLst>
          <pc:docMk/>
          <pc:sldMk cId="286477791" sldId="395"/>
        </pc:sldMkLst>
        <pc:spChg chg="add del mod">
          <ac:chgData name="Radika Surya" userId="d2469cde11f7628b" providerId="LiveId" clId="{662A9B68-30D1-46E1-B410-C361E1CA99D9}" dt="2024-08-03T06:48:59.512" v="6320" actId="478"/>
          <ac:spMkLst>
            <pc:docMk/>
            <pc:sldMk cId="286477791" sldId="395"/>
            <ac:spMk id="2" creationId="{0373184B-F778-2340-3B53-1F822C0C8FA4}"/>
          </ac:spMkLst>
        </pc:spChg>
        <pc:spChg chg="add mod">
          <ac:chgData name="Radika Surya" userId="d2469cde11f7628b" providerId="LiveId" clId="{662A9B68-30D1-46E1-B410-C361E1CA99D9}" dt="2024-08-03T11:51:39.765" v="7516" actId="207"/>
          <ac:spMkLst>
            <pc:docMk/>
            <pc:sldMk cId="286477791" sldId="395"/>
            <ac:spMk id="2" creationId="{68902E5D-FDED-47B0-14D6-E71AE56F0ED1}"/>
          </ac:spMkLst>
        </pc:spChg>
        <pc:spChg chg="add mod">
          <ac:chgData name="Radika Surya" userId="d2469cde11f7628b" providerId="LiveId" clId="{662A9B68-30D1-46E1-B410-C361E1CA99D9}" dt="2024-08-03T12:23:16.376" v="7720"/>
          <ac:spMkLst>
            <pc:docMk/>
            <pc:sldMk cId="286477791" sldId="395"/>
            <ac:spMk id="4" creationId="{EC91D9E9-0758-5479-2199-B0CBC461CD7D}"/>
          </ac:spMkLst>
        </pc:spChg>
        <pc:spChg chg="del">
          <ac:chgData name="Radika Surya" userId="d2469cde11f7628b" providerId="LiveId" clId="{662A9B68-30D1-46E1-B410-C361E1CA99D9}" dt="2024-07-31T07:48:28.086" v="3792" actId="478"/>
          <ac:spMkLst>
            <pc:docMk/>
            <pc:sldMk cId="286477791" sldId="395"/>
            <ac:spMk id="5" creationId="{93180C30-13FC-F4DA-1FFF-E6F8501D19C3}"/>
          </ac:spMkLst>
        </pc:spChg>
        <pc:spChg chg="del">
          <ac:chgData name="Radika Surya" userId="d2469cde11f7628b" providerId="LiveId" clId="{662A9B68-30D1-46E1-B410-C361E1CA99D9}" dt="2024-07-31T07:48:25.169" v="3791" actId="478"/>
          <ac:spMkLst>
            <pc:docMk/>
            <pc:sldMk cId="286477791" sldId="395"/>
            <ac:spMk id="9" creationId="{B7B840AB-9160-551D-623F-F94DD5B097F8}"/>
          </ac:spMkLst>
        </pc:spChg>
        <pc:spChg chg="mod">
          <ac:chgData name="Radika Surya" userId="d2469cde11f7628b" providerId="LiveId" clId="{662A9B68-30D1-46E1-B410-C361E1CA99D9}" dt="2024-07-31T07:48:21.731" v="3789" actId="20577"/>
          <ac:spMkLst>
            <pc:docMk/>
            <pc:sldMk cId="286477791" sldId="395"/>
            <ac:spMk id="11" creationId="{FA46E6BE-F115-4164-C3EA-C154A4205DE7}"/>
          </ac:spMkLst>
        </pc:spChg>
        <pc:spChg chg="add mod">
          <ac:chgData name="Radika Surya" userId="d2469cde11f7628b" providerId="LiveId" clId="{662A9B68-30D1-46E1-B410-C361E1CA99D9}" dt="2024-08-03T06:47:48.857" v="6280" actId="1076"/>
          <ac:spMkLst>
            <pc:docMk/>
            <pc:sldMk cId="286477791" sldId="395"/>
            <ac:spMk id="19" creationId="{6773F69A-689C-35D9-E986-20526844953B}"/>
          </ac:spMkLst>
        </pc:spChg>
        <pc:picChg chg="del">
          <ac:chgData name="Radika Surya" userId="d2469cde11f7628b" providerId="LiveId" clId="{662A9B68-30D1-46E1-B410-C361E1CA99D9}" dt="2024-07-31T07:48:23.730" v="3790" actId="478"/>
          <ac:picMkLst>
            <pc:docMk/>
            <pc:sldMk cId="286477791" sldId="395"/>
            <ac:picMk id="4" creationId="{651AF7B6-223D-2FE6-C2A0-AE98F32CB259}"/>
          </ac:picMkLst>
        </pc:picChg>
        <pc:picChg chg="add del mod">
          <ac:chgData name="Radika Surya" userId="d2469cde11f7628b" providerId="LiveId" clId="{662A9B68-30D1-46E1-B410-C361E1CA99D9}" dt="2024-07-31T07:50:11.019" v="3806" actId="478"/>
          <ac:picMkLst>
            <pc:docMk/>
            <pc:sldMk cId="286477791" sldId="395"/>
            <ac:picMk id="6" creationId="{E266DE27-5484-E2ED-D44C-D5E565226A49}"/>
          </ac:picMkLst>
        </pc:picChg>
        <pc:picChg chg="add del mod">
          <ac:chgData name="Radika Surya" userId="d2469cde11f7628b" providerId="LiveId" clId="{662A9B68-30D1-46E1-B410-C361E1CA99D9}" dt="2024-07-31T07:49:42.962" v="3799" actId="478"/>
          <ac:picMkLst>
            <pc:docMk/>
            <pc:sldMk cId="286477791" sldId="395"/>
            <ac:picMk id="7" creationId="{18D25DC9-B121-FEC6-372C-1DF53D3AA2D7}"/>
          </ac:picMkLst>
        </pc:picChg>
        <pc:picChg chg="add del mod">
          <ac:chgData name="Radika Surya" userId="d2469cde11f7628b" providerId="LiveId" clId="{662A9B68-30D1-46E1-B410-C361E1CA99D9}" dt="2024-07-31T07:50:10.560" v="3805" actId="478"/>
          <ac:picMkLst>
            <pc:docMk/>
            <pc:sldMk cId="286477791" sldId="395"/>
            <ac:picMk id="12" creationId="{910ECA98-0847-3F22-7C2E-142672FAE3D3}"/>
          </ac:picMkLst>
        </pc:picChg>
        <pc:picChg chg="add mod">
          <ac:chgData name="Radika Surya" userId="d2469cde11f7628b" providerId="LiveId" clId="{662A9B68-30D1-46E1-B410-C361E1CA99D9}" dt="2024-08-13T05:27:17.109" v="8095" actId="1037"/>
          <ac:picMkLst>
            <pc:docMk/>
            <pc:sldMk cId="286477791" sldId="395"/>
            <ac:picMk id="14" creationId="{D5B2D5BA-AF70-4259-F5D3-82FCA91E2737}"/>
          </ac:picMkLst>
        </pc:picChg>
        <pc:picChg chg="add mod">
          <ac:chgData name="Radika Surya" userId="d2469cde11f7628b" providerId="LiveId" clId="{662A9B68-30D1-46E1-B410-C361E1CA99D9}" dt="2024-08-13T05:27:20.998" v="8108" actId="1037"/>
          <ac:picMkLst>
            <pc:docMk/>
            <pc:sldMk cId="286477791" sldId="395"/>
            <ac:picMk id="16" creationId="{225EFA0B-6ADC-59B4-6D3E-A34C6877A59D}"/>
          </ac:picMkLst>
        </pc:picChg>
        <pc:picChg chg="add mod">
          <ac:chgData name="Radika Surya" userId="d2469cde11f7628b" providerId="LiveId" clId="{662A9B68-30D1-46E1-B410-C361E1CA99D9}" dt="2024-08-13T05:27:24.069" v="8109" actId="14100"/>
          <ac:picMkLst>
            <pc:docMk/>
            <pc:sldMk cId="286477791" sldId="395"/>
            <ac:picMk id="18" creationId="{642F59F0-78EC-6C56-A22B-24A221DB921B}"/>
          </ac:picMkLst>
        </pc:picChg>
      </pc:sldChg>
      <pc:sldChg chg="addSp modSp add mod ord">
        <pc:chgData name="Radika Surya" userId="d2469cde11f7628b" providerId="LiveId" clId="{662A9B68-30D1-46E1-B410-C361E1CA99D9}" dt="2024-08-03T12:22:42.498" v="7703" actId="20577"/>
        <pc:sldMkLst>
          <pc:docMk/>
          <pc:sldMk cId="614668959" sldId="396"/>
        </pc:sldMkLst>
        <pc:spChg chg="mod">
          <ac:chgData name="Radika Surya" userId="d2469cde11f7628b" providerId="LiveId" clId="{662A9B68-30D1-46E1-B410-C361E1CA99D9}" dt="2024-07-31T07:57:29.628" v="3956" actId="20577"/>
          <ac:spMkLst>
            <pc:docMk/>
            <pc:sldMk cId="614668959" sldId="396"/>
            <ac:spMk id="2" creationId="{E117F7C5-CBA2-9823-0CBA-5BD773998046}"/>
          </ac:spMkLst>
        </pc:spChg>
        <pc:spChg chg="mod">
          <ac:chgData name="Radika Surya" userId="d2469cde11f7628b" providerId="LiveId" clId="{662A9B68-30D1-46E1-B410-C361E1CA99D9}" dt="2024-07-31T08:03:06.117" v="4269" actId="1076"/>
          <ac:spMkLst>
            <pc:docMk/>
            <pc:sldMk cId="614668959" sldId="396"/>
            <ac:spMk id="4" creationId="{9A4FCFD9-8BEA-6E35-E45D-4A1EC53FDA14}"/>
          </ac:spMkLst>
        </pc:spChg>
        <pc:spChg chg="mod">
          <ac:chgData name="Radika Surya" userId="d2469cde11f7628b" providerId="LiveId" clId="{662A9B68-30D1-46E1-B410-C361E1CA99D9}" dt="2024-08-03T05:59:29.723" v="4986" actId="20577"/>
          <ac:spMkLst>
            <pc:docMk/>
            <pc:sldMk cId="614668959" sldId="396"/>
            <ac:spMk id="5" creationId="{06681905-F280-FE39-3D3A-9CCCD5DB9243}"/>
          </ac:spMkLst>
        </pc:spChg>
        <pc:spChg chg="mod">
          <ac:chgData name="Radika Surya" userId="d2469cde11f7628b" providerId="LiveId" clId="{662A9B68-30D1-46E1-B410-C361E1CA99D9}" dt="2024-07-31T08:01:35.535" v="4243" actId="20577"/>
          <ac:spMkLst>
            <pc:docMk/>
            <pc:sldMk cId="614668959" sldId="396"/>
            <ac:spMk id="6" creationId="{6EA1AA1E-8796-F802-11A0-44BC5960A20B}"/>
          </ac:spMkLst>
        </pc:spChg>
        <pc:spChg chg="add mod">
          <ac:chgData name="Radika Surya" userId="d2469cde11f7628b" providerId="LiveId" clId="{662A9B68-30D1-46E1-B410-C361E1CA99D9}" dt="2024-08-03T12:22:42.498" v="7703" actId="20577"/>
          <ac:spMkLst>
            <pc:docMk/>
            <pc:sldMk cId="614668959" sldId="396"/>
            <ac:spMk id="7" creationId="{DE47DDE0-5383-5602-24DC-E201EB5E5FD6}"/>
          </ac:spMkLst>
        </pc:spChg>
      </pc:sldChg>
      <pc:sldChg chg="addSp delSp modSp add mod">
        <pc:chgData name="Radika Surya" userId="d2469cde11f7628b" providerId="LiveId" clId="{662A9B68-30D1-46E1-B410-C361E1CA99D9}" dt="2024-08-03T12:22:47.581" v="7705"/>
        <pc:sldMkLst>
          <pc:docMk/>
          <pc:sldMk cId="1443198568" sldId="397"/>
        </pc:sldMkLst>
        <pc:spChg chg="del">
          <ac:chgData name="Radika Surya" userId="d2469cde11f7628b" providerId="LiveId" clId="{662A9B68-30D1-46E1-B410-C361E1CA99D9}" dt="2024-07-31T08:03:16.464" v="4271" actId="478"/>
          <ac:spMkLst>
            <pc:docMk/>
            <pc:sldMk cId="1443198568" sldId="397"/>
            <ac:spMk id="4" creationId="{9A4FCFD9-8BEA-6E35-E45D-4A1EC53FDA14}"/>
          </ac:spMkLst>
        </pc:spChg>
        <pc:spChg chg="add mod">
          <ac:chgData name="Radika Surya" userId="d2469cde11f7628b" providerId="LiveId" clId="{662A9B68-30D1-46E1-B410-C361E1CA99D9}" dt="2024-08-03T12:22:47.581" v="7705"/>
          <ac:spMkLst>
            <pc:docMk/>
            <pc:sldMk cId="1443198568" sldId="397"/>
            <ac:spMk id="4" creationId="{E5F2CDD6-1F12-F3C3-2471-687EAD3123B1}"/>
          </ac:spMkLst>
        </pc:spChg>
        <pc:spChg chg="del">
          <ac:chgData name="Radika Surya" userId="d2469cde11f7628b" providerId="LiveId" clId="{662A9B68-30D1-46E1-B410-C361E1CA99D9}" dt="2024-07-31T08:03:17.921" v="4272" actId="478"/>
          <ac:spMkLst>
            <pc:docMk/>
            <pc:sldMk cId="1443198568" sldId="397"/>
            <ac:spMk id="5" creationId="{06681905-F280-FE39-3D3A-9CCCD5DB9243}"/>
          </ac:spMkLst>
        </pc:spChg>
        <pc:spChg chg="del">
          <ac:chgData name="Radika Surya" userId="d2469cde11f7628b" providerId="LiveId" clId="{662A9B68-30D1-46E1-B410-C361E1CA99D9}" dt="2024-07-31T08:03:18.997" v="4273" actId="478"/>
          <ac:spMkLst>
            <pc:docMk/>
            <pc:sldMk cId="1443198568" sldId="397"/>
            <ac:spMk id="6" creationId="{6EA1AA1E-8796-F802-11A0-44BC5960A20B}"/>
          </ac:spMkLst>
        </pc:spChg>
        <pc:spChg chg="add mod">
          <ac:chgData name="Radika Surya" userId="d2469cde11f7628b" providerId="LiveId" clId="{662A9B68-30D1-46E1-B410-C361E1CA99D9}" dt="2024-08-03T11:51:20.704" v="7512" actId="20577"/>
          <ac:spMkLst>
            <pc:docMk/>
            <pc:sldMk cId="1443198568" sldId="397"/>
            <ac:spMk id="9" creationId="{02850132-342F-95D6-BCD0-714CC13A73DC}"/>
          </ac:spMkLst>
        </pc:spChg>
        <pc:picChg chg="add mod">
          <ac:chgData name="Radika Surya" userId="d2469cde11f7628b" providerId="LiveId" clId="{662A9B68-30D1-46E1-B410-C361E1CA99D9}" dt="2024-08-03T06:41:34.884" v="6002" actId="14100"/>
          <ac:picMkLst>
            <pc:docMk/>
            <pc:sldMk cId="1443198568" sldId="397"/>
            <ac:picMk id="5" creationId="{C57CE9BA-14CB-8590-507C-94F31B431ED6}"/>
          </ac:picMkLst>
        </pc:picChg>
        <pc:picChg chg="add del mod">
          <ac:chgData name="Radika Surya" userId="d2469cde11f7628b" providerId="LiveId" clId="{662A9B68-30D1-46E1-B410-C361E1CA99D9}" dt="2024-08-03T06:41:21.263" v="5992" actId="478"/>
          <ac:picMkLst>
            <pc:docMk/>
            <pc:sldMk cId="1443198568" sldId="397"/>
            <ac:picMk id="8" creationId="{2BCD4216-26B7-9A1F-82FC-B943C157128A}"/>
          </ac:picMkLst>
        </pc:picChg>
      </pc:sldChg>
      <pc:sldChg chg="addSp delSp modSp add mod">
        <pc:chgData name="Radika Surya" userId="d2469cde11f7628b" providerId="LiveId" clId="{662A9B68-30D1-46E1-B410-C361E1CA99D9}" dt="2024-08-14T01:00:26.458" v="8553" actId="20577"/>
        <pc:sldMkLst>
          <pc:docMk/>
          <pc:sldMk cId="957052073" sldId="398"/>
        </pc:sldMkLst>
        <pc:spChg chg="mod">
          <ac:chgData name="Radika Surya" userId="d2469cde11f7628b" providerId="LiveId" clId="{662A9B68-30D1-46E1-B410-C361E1CA99D9}" dt="2024-08-03T05:57:19.297" v="4841" actId="20577"/>
          <ac:spMkLst>
            <pc:docMk/>
            <pc:sldMk cId="957052073" sldId="398"/>
            <ac:spMk id="2" creationId="{E117F7C5-CBA2-9823-0CBA-5BD773998046}"/>
          </ac:spMkLst>
        </pc:spChg>
        <pc:spChg chg="add mod">
          <ac:chgData name="Radika Surya" userId="d2469cde11f7628b" providerId="LiveId" clId="{662A9B68-30D1-46E1-B410-C361E1CA99D9}" dt="2024-08-03T12:22:45.863" v="7704"/>
          <ac:spMkLst>
            <pc:docMk/>
            <pc:sldMk cId="957052073" sldId="398"/>
            <ac:spMk id="4" creationId="{2ED5E78F-67D7-B4A4-089B-AEDEEFF6197E}"/>
          </ac:spMkLst>
        </pc:spChg>
        <pc:spChg chg="del">
          <ac:chgData name="Radika Surya" userId="d2469cde11f7628b" providerId="LiveId" clId="{662A9B68-30D1-46E1-B410-C361E1CA99D9}" dt="2024-08-03T05:57:42.336" v="4892" actId="478"/>
          <ac:spMkLst>
            <pc:docMk/>
            <pc:sldMk cId="957052073" sldId="398"/>
            <ac:spMk id="4" creationId="{9A4FCFD9-8BEA-6E35-E45D-4A1EC53FDA14}"/>
          </ac:spMkLst>
        </pc:spChg>
        <pc:spChg chg="del mod">
          <ac:chgData name="Radika Surya" userId="d2469cde11f7628b" providerId="LiveId" clId="{662A9B68-30D1-46E1-B410-C361E1CA99D9}" dt="2024-08-03T05:58:25.824" v="4936"/>
          <ac:spMkLst>
            <pc:docMk/>
            <pc:sldMk cId="957052073" sldId="398"/>
            <ac:spMk id="5" creationId="{06681905-F280-FE39-3D3A-9CCCD5DB9243}"/>
          </ac:spMkLst>
        </pc:spChg>
        <pc:spChg chg="mod">
          <ac:chgData name="Radika Surya" userId="d2469cde11f7628b" providerId="LiveId" clId="{662A9B68-30D1-46E1-B410-C361E1CA99D9}" dt="2024-08-03T06:28:42.840" v="5303" actId="1076"/>
          <ac:spMkLst>
            <pc:docMk/>
            <pc:sldMk cId="957052073" sldId="398"/>
            <ac:spMk id="6" creationId="{6EA1AA1E-8796-F802-11A0-44BC5960A20B}"/>
          </ac:spMkLst>
        </pc:spChg>
        <pc:spChg chg="add mod">
          <ac:chgData name="Radika Surya" userId="d2469cde11f7628b" providerId="LiveId" clId="{662A9B68-30D1-46E1-B410-C361E1CA99D9}" dt="2024-08-14T01:00:01.936" v="8514" actId="20577"/>
          <ac:spMkLst>
            <pc:docMk/>
            <pc:sldMk cId="957052073" sldId="398"/>
            <ac:spMk id="7" creationId="{0E2F39A3-E77F-FF0A-8A6E-852F56BD2282}"/>
          </ac:spMkLst>
        </pc:spChg>
        <pc:spChg chg="add mod">
          <ac:chgData name="Radika Surya" userId="d2469cde11f7628b" providerId="LiveId" clId="{662A9B68-30D1-46E1-B410-C361E1CA99D9}" dt="2024-08-14T01:00:07.722" v="8517" actId="20577"/>
          <ac:spMkLst>
            <pc:docMk/>
            <pc:sldMk cId="957052073" sldId="398"/>
            <ac:spMk id="8" creationId="{323755EF-22BC-32FD-0E4E-48BA75A34E65}"/>
          </ac:spMkLst>
        </pc:spChg>
        <pc:spChg chg="add mod">
          <ac:chgData name="Radika Surya" userId="d2469cde11f7628b" providerId="LiveId" clId="{662A9B68-30D1-46E1-B410-C361E1CA99D9}" dt="2024-08-14T01:00:26.458" v="8553" actId="20577"/>
          <ac:spMkLst>
            <pc:docMk/>
            <pc:sldMk cId="957052073" sldId="398"/>
            <ac:spMk id="9" creationId="{AE2344FC-9AC7-CB97-E2A2-DF48BD969D12}"/>
          </ac:spMkLst>
        </pc:spChg>
      </pc:sldChg>
      <pc:sldChg chg="addSp delSp modSp new mod modClrScheme chgLayout">
        <pc:chgData name="Radika Surya" userId="d2469cde11f7628b" providerId="LiveId" clId="{662A9B68-30D1-46E1-B410-C361E1CA99D9}" dt="2024-08-03T11:24:55.343" v="6510" actId="20577"/>
        <pc:sldMkLst>
          <pc:docMk/>
          <pc:sldMk cId="863082436" sldId="399"/>
        </pc:sldMkLst>
        <pc:spChg chg="del mod ord">
          <ac:chgData name="Radika Surya" userId="d2469cde11f7628b" providerId="LiveId" clId="{662A9B68-30D1-46E1-B410-C361E1CA99D9}" dt="2024-08-03T11:21:01.173" v="6354" actId="700"/>
          <ac:spMkLst>
            <pc:docMk/>
            <pc:sldMk cId="863082436" sldId="399"/>
            <ac:spMk id="2" creationId="{8068D572-BF07-9573-E910-DFFACE3CEF99}"/>
          </ac:spMkLst>
        </pc:spChg>
        <pc:spChg chg="add mod ord">
          <ac:chgData name="Radika Surya" userId="d2469cde11f7628b" providerId="LiveId" clId="{662A9B68-30D1-46E1-B410-C361E1CA99D9}" dt="2024-08-03T11:21:08.791" v="6361" actId="20577"/>
          <ac:spMkLst>
            <pc:docMk/>
            <pc:sldMk cId="863082436" sldId="399"/>
            <ac:spMk id="3" creationId="{2EE99E48-954E-E723-E860-ABB854F3632F}"/>
          </ac:spMkLst>
        </pc:spChg>
        <pc:spChg chg="add del mod ord">
          <ac:chgData name="Radika Surya" userId="d2469cde11f7628b" providerId="LiveId" clId="{662A9B68-30D1-46E1-B410-C361E1CA99D9}" dt="2024-08-03T11:21:19.296" v="6364" actId="478"/>
          <ac:spMkLst>
            <pc:docMk/>
            <pc:sldMk cId="863082436" sldId="399"/>
            <ac:spMk id="4" creationId="{08CD2925-C929-CFC3-92D2-85D772D8F52A}"/>
          </ac:spMkLst>
        </pc:spChg>
        <pc:spChg chg="add del mod ord">
          <ac:chgData name="Radika Surya" userId="d2469cde11f7628b" providerId="LiveId" clId="{662A9B68-30D1-46E1-B410-C361E1CA99D9}" dt="2024-08-03T11:21:11.168" v="6362" actId="478"/>
          <ac:spMkLst>
            <pc:docMk/>
            <pc:sldMk cId="863082436" sldId="399"/>
            <ac:spMk id="5" creationId="{45A4861F-AEC7-0254-1E68-A5876C1369C9}"/>
          </ac:spMkLst>
        </pc:spChg>
        <pc:spChg chg="add mod">
          <ac:chgData name="Radika Surya" userId="d2469cde11f7628b" providerId="LiveId" clId="{662A9B68-30D1-46E1-B410-C361E1CA99D9}" dt="2024-08-03T11:24:16.514" v="6465" actId="1035"/>
          <ac:spMkLst>
            <pc:docMk/>
            <pc:sldMk cId="863082436" sldId="399"/>
            <ac:spMk id="6" creationId="{DCDAC079-3CCA-8BFF-ADBA-796A8DAC2BFE}"/>
          </ac:spMkLst>
        </pc:spChg>
        <pc:spChg chg="add mod">
          <ac:chgData name="Radika Surya" userId="d2469cde11f7628b" providerId="LiveId" clId="{662A9B68-30D1-46E1-B410-C361E1CA99D9}" dt="2024-08-03T11:24:16.514" v="6465" actId="1035"/>
          <ac:spMkLst>
            <pc:docMk/>
            <pc:sldMk cId="863082436" sldId="399"/>
            <ac:spMk id="7" creationId="{07334129-D092-6DB7-4461-9E8D959A8B1C}"/>
          </ac:spMkLst>
        </pc:spChg>
        <pc:spChg chg="add mod">
          <ac:chgData name="Radika Surya" userId="d2469cde11f7628b" providerId="LiveId" clId="{662A9B68-30D1-46E1-B410-C361E1CA99D9}" dt="2024-08-03T11:24:16.514" v="6465" actId="1035"/>
          <ac:spMkLst>
            <pc:docMk/>
            <pc:sldMk cId="863082436" sldId="399"/>
            <ac:spMk id="8" creationId="{77D2D273-A6F9-23F7-7CCE-C2EE7AB0C0A3}"/>
          </ac:spMkLst>
        </pc:spChg>
        <pc:spChg chg="add mod">
          <ac:chgData name="Radika Surya" userId="d2469cde11f7628b" providerId="LiveId" clId="{662A9B68-30D1-46E1-B410-C361E1CA99D9}" dt="2024-08-03T11:24:16.514" v="6465" actId="1035"/>
          <ac:spMkLst>
            <pc:docMk/>
            <pc:sldMk cId="863082436" sldId="399"/>
            <ac:spMk id="9" creationId="{6567A12A-084A-D7FB-E12F-39A20D1433F0}"/>
          </ac:spMkLst>
        </pc:spChg>
        <pc:spChg chg="add mod">
          <ac:chgData name="Radika Surya" userId="d2469cde11f7628b" providerId="LiveId" clId="{662A9B68-30D1-46E1-B410-C361E1CA99D9}" dt="2024-08-03T11:24:55.343" v="6510" actId="20577"/>
          <ac:spMkLst>
            <pc:docMk/>
            <pc:sldMk cId="863082436" sldId="399"/>
            <ac:spMk id="10" creationId="{EE3B393A-E151-62A1-080F-DCA11324D125}"/>
          </ac:spMkLst>
        </pc:spChg>
        <pc:spChg chg="add mod">
          <ac:chgData name="Radika Surya" userId="d2469cde11f7628b" providerId="LiveId" clId="{662A9B68-30D1-46E1-B410-C361E1CA99D9}" dt="2024-08-03T11:24:25.920" v="6469" actId="20577"/>
          <ac:spMkLst>
            <pc:docMk/>
            <pc:sldMk cId="863082436" sldId="399"/>
            <ac:spMk id="11" creationId="{E8F99C42-1407-F359-6186-58C057B2EF82}"/>
          </ac:spMkLst>
        </pc:spChg>
      </pc:sldChg>
      <pc:sldChg chg="addSp delSp modSp add mod">
        <pc:chgData name="Radika Surya" userId="d2469cde11f7628b" providerId="LiveId" clId="{662A9B68-30D1-46E1-B410-C361E1CA99D9}" dt="2024-08-03T12:23:09.308" v="7716"/>
        <pc:sldMkLst>
          <pc:docMk/>
          <pc:sldMk cId="1226212702" sldId="400"/>
        </pc:sldMkLst>
        <pc:spChg chg="add del mod">
          <ac:chgData name="Radika Surya" userId="d2469cde11f7628b" providerId="LiveId" clId="{662A9B68-30D1-46E1-B410-C361E1CA99D9}" dt="2024-08-03T11:29:20.079" v="6825" actId="1076"/>
          <ac:spMkLst>
            <pc:docMk/>
            <pc:sldMk cId="1226212702" sldId="400"/>
            <ac:spMk id="4" creationId="{9A4FCFD9-8BEA-6E35-E45D-4A1EC53FDA14}"/>
          </ac:spMkLst>
        </pc:spChg>
        <pc:spChg chg="del">
          <ac:chgData name="Radika Surya" userId="d2469cde11f7628b" providerId="LiveId" clId="{662A9B68-30D1-46E1-B410-C361E1CA99D9}" dt="2024-08-03T11:25:20.846" v="6513" actId="478"/>
          <ac:spMkLst>
            <pc:docMk/>
            <pc:sldMk cId="1226212702" sldId="400"/>
            <ac:spMk id="5" creationId="{06681905-F280-FE39-3D3A-9CCCD5DB9243}"/>
          </ac:spMkLst>
        </pc:spChg>
        <pc:spChg chg="del">
          <ac:chgData name="Radika Surya" userId="d2469cde11f7628b" providerId="LiveId" clId="{662A9B68-30D1-46E1-B410-C361E1CA99D9}" dt="2024-08-03T11:25:19.876" v="6512" actId="478"/>
          <ac:spMkLst>
            <pc:docMk/>
            <pc:sldMk cId="1226212702" sldId="400"/>
            <ac:spMk id="6" creationId="{6EA1AA1E-8796-F802-11A0-44BC5960A20B}"/>
          </ac:spMkLst>
        </pc:spChg>
        <pc:spChg chg="add del mod">
          <ac:chgData name="Radika Surya" userId="d2469cde11f7628b" providerId="LiveId" clId="{662A9B68-30D1-46E1-B410-C361E1CA99D9}" dt="2024-08-03T11:26:15.383" v="6552" actId="478"/>
          <ac:spMkLst>
            <pc:docMk/>
            <pc:sldMk cId="1226212702" sldId="400"/>
            <ac:spMk id="7" creationId="{DDE646AB-879F-3E8C-338C-80FF33771185}"/>
          </ac:spMkLst>
        </pc:spChg>
        <pc:spChg chg="add mod">
          <ac:chgData name="Radika Surya" userId="d2469cde11f7628b" providerId="LiveId" clId="{662A9B68-30D1-46E1-B410-C361E1CA99D9}" dt="2024-08-03T11:36:22.944" v="6954" actId="1035"/>
          <ac:spMkLst>
            <pc:docMk/>
            <pc:sldMk cId="1226212702" sldId="400"/>
            <ac:spMk id="8" creationId="{8DB79D90-D4A8-1F8F-468F-CFEB29E48998}"/>
          </ac:spMkLst>
        </pc:spChg>
        <pc:spChg chg="add mod">
          <ac:chgData name="Radika Surya" userId="d2469cde11f7628b" providerId="LiveId" clId="{662A9B68-30D1-46E1-B410-C361E1CA99D9}" dt="2024-08-03T11:36:22.944" v="6954" actId="1035"/>
          <ac:spMkLst>
            <pc:docMk/>
            <pc:sldMk cId="1226212702" sldId="400"/>
            <ac:spMk id="9" creationId="{5894CC1E-3EF3-F692-468C-4C204590331E}"/>
          </ac:spMkLst>
        </pc:spChg>
        <pc:spChg chg="add mod">
          <ac:chgData name="Radika Surya" userId="d2469cde11f7628b" providerId="LiveId" clId="{662A9B68-30D1-46E1-B410-C361E1CA99D9}" dt="2024-08-03T11:36:22.944" v="6954" actId="1035"/>
          <ac:spMkLst>
            <pc:docMk/>
            <pc:sldMk cId="1226212702" sldId="400"/>
            <ac:spMk id="10" creationId="{E550AB95-8E45-554D-1D8A-89E5584B8CA7}"/>
          </ac:spMkLst>
        </pc:spChg>
        <pc:spChg chg="add mod">
          <ac:chgData name="Radika Surya" userId="d2469cde11f7628b" providerId="LiveId" clId="{662A9B68-30D1-46E1-B410-C361E1CA99D9}" dt="2024-08-03T11:36:22.944" v="6954" actId="1035"/>
          <ac:spMkLst>
            <pc:docMk/>
            <pc:sldMk cId="1226212702" sldId="400"/>
            <ac:spMk id="11" creationId="{B781475B-FADA-37BE-B3D5-64D2FAB9955B}"/>
          </ac:spMkLst>
        </pc:spChg>
        <pc:spChg chg="add mod">
          <ac:chgData name="Radika Surya" userId="d2469cde11f7628b" providerId="LiveId" clId="{662A9B68-30D1-46E1-B410-C361E1CA99D9}" dt="2024-08-03T11:38:46.156" v="7060" actId="1076"/>
          <ac:spMkLst>
            <pc:docMk/>
            <pc:sldMk cId="1226212702" sldId="400"/>
            <ac:spMk id="20" creationId="{FB896F8B-6728-C26C-4D99-6CA885248004}"/>
          </ac:spMkLst>
        </pc:spChg>
        <pc:spChg chg="add mod">
          <ac:chgData name="Radika Surya" userId="d2469cde11f7628b" providerId="LiveId" clId="{662A9B68-30D1-46E1-B410-C361E1CA99D9}" dt="2024-08-03T11:36:22.944" v="6954" actId="1035"/>
          <ac:spMkLst>
            <pc:docMk/>
            <pc:sldMk cId="1226212702" sldId="400"/>
            <ac:spMk id="21" creationId="{260F22A6-AC50-8D74-7F6B-415DBE73753C}"/>
          </ac:spMkLst>
        </pc:spChg>
        <pc:spChg chg="add mod">
          <ac:chgData name="Radika Surya" userId="d2469cde11f7628b" providerId="LiveId" clId="{662A9B68-30D1-46E1-B410-C361E1CA99D9}" dt="2024-08-03T11:37:19.443" v="6976" actId="1076"/>
          <ac:spMkLst>
            <pc:docMk/>
            <pc:sldMk cId="1226212702" sldId="400"/>
            <ac:spMk id="22" creationId="{FBF46E40-CFAB-DEFD-1085-D6D6E17C0FD3}"/>
          </ac:spMkLst>
        </pc:spChg>
        <pc:spChg chg="add del mod">
          <ac:chgData name="Radika Surya" userId="d2469cde11f7628b" providerId="LiveId" clId="{662A9B68-30D1-46E1-B410-C361E1CA99D9}" dt="2024-08-03T11:32:35.163" v="6845" actId="478"/>
          <ac:spMkLst>
            <pc:docMk/>
            <pc:sldMk cId="1226212702" sldId="400"/>
            <ac:spMk id="37" creationId="{692B33AE-E331-2F74-92DD-3E126FC4D906}"/>
          </ac:spMkLst>
        </pc:spChg>
        <pc:spChg chg="add mod">
          <ac:chgData name="Radika Surya" userId="d2469cde11f7628b" providerId="LiveId" clId="{662A9B68-30D1-46E1-B410-C361E1CA99D9}" dt="2024-08-03T11:36:22.944" v="6954" actId="1035"/>
          <ac:spMkLst>
            <pc:docMk/>
            <pc:sldMk cId="1226212702" sldId="400"/>
            <ac:spMk id="39" creationId="{491468CE-2336-AFE4-AFF3-940845403CBF}"/>
          </ac:spMkLst>
        </pc:spChg>
        <pc:spChg chg="add mod">
          <ac:chgData name="Radika Surya" userId="d2469cde11f7628b" providerId="LiveId" clId="{662A9B68-30D1-46E1-B410-C361E1CA99D9}" dt="2024-08-03T11:36:43.155" v="6964" actId="1035"/>
          <ac:spMkLst>
            <pc:docMk/>
            <pc:sldMk cId="1226212702" sldId="400"/>
            <ac:spMk id="41" creationId="{CC59560C-585A-6B75-2BA2-CCDE96822B2C}"/>
          </ac:spMkLst>
        </pc:spChg>
        <pc:spChg chg="add mod">
          <ac:chgData name="Radika Surya" userId="d2469cde11f7628b" providerId="LiveId" clId="{662A9B68-30D1-46E1-B410-C361E1CA99D9}" dt="2024-08-03T11:37:10.538" v="6972" actId="1076"/>
          <ac:spMkLst>
            <pc:docMk/>
            <pc:sldMk cId="1226212702" sldId="400"/>
            <ac:spMk id="46" creationId="{170058D0-B8DD-539B-1C4E-BAE7BD819D67}"/>
          </ac:spMkLst>
        </pc:spChg>
        <pc:spChg chg="add mod">
          <ac:chgData name="Radika Surya" userId="d2469cde11f7628b" providerId="LiveId" clId="{662A9B68-30D1-46E1-B410-C361E1CA99D9}" dt="2024-08-03T11:37:22.045" v="6978" actId="1076"/>
          <ac:spMkLst>
            <pc:docMk/>
            <pc:sldMk cId="1226212702" sldId="400"/>
            <ac:spMk id="48" creationId="{7931254A-3A67-8C7F-CA4D-CDE4807CA6AE}"/>
          </ac:spMkLst>
        </pc:spChg>
        <pc:spChg chg="add mod">
          <ac:chgData name="Radika Surya" userId="d2469cde11f7628b" providerId="LiveId" clId="{662A9B68-30D1-46E1-B410-C361E1CA99D9}" dt="2024-08-03T11:37:31.625" v="6980"/>
          <ac:spMkLst>
            <pc:docMk/>
            <pc:sldMk cId="1226212702" sldId="400"/>
            <ac:spMk id="49" creationId="{7EBE081E-66B1-B3E7-36DA-36BEDFC891DE}"/>
          </ac:spMkLst>
        </pc:spChg>
        <pc:spChg chg="add mod">
          <ac:chgData name="Radika Surya" userId="d2469cde11f7628b" providerId="LiveId" clId="{662A9B68-30D1-46E1-B410-C361E1CA99D9}" dt="2024-08-03T11:37:34.042" v="6981"/>
          <ac:spMkLst>
            <pc:docMk/>
            <pc:sldMk cId="1226212702" sldId="400"/>
            <ac:spMk id="50" creationId="{F7B53E8D-BDE2-0C6C-CA02-E22A5E66D901}"/>
          </ac:spMkLst>
        </pc:spChg>
        <pc:spChg chg="add mod">
          <ac:chgData name="Radika Surya" userId="d2469cde11f7628b" providerId="LiveId" clId="{662A9B68-30D1-46E1-B410-C361E1CA99D9}" dt="2024-08-03T11:38:22.631" v="7035" actId="14100"/>
          <ac:spMkLst>
            <pc:docMk/>
            <pc:sldMk cId="1226212702" sldId="400"/>
            <ac:spMk id="51" creationId="{76E78050-489D-83EF-2E32-F54AD75F7AD6}"/>
          </ac:spMkLst>
        </pc:spChg>
        <pc:spChg chg="add mod">
          <ac:chgData name="Radika Surya" userId="d2469cde11f7628b" providerId="LiveId" clId="{662A9B68-30D1-46E1-B410-C361E1CA99D9}" dt="2024-08-03T12:02:36.583" v="7686" actId="1076"/>
          <ac:spMkLst>
            <pc:docMk/>
            <pc:sldMk cId="1226212702" sldId="400"/>
            <ac:spMk id="53" creationId="{58032365-2B54-AFCA-4395-AF576DB5F02F}"/>
          </ac:spMkLst>
        </pc:spChg>
        <pc:spChg chg="add del mod">
          <ac:chgData name="Radika Surya" userId="d2469cde11f7628b" providerId="LiveId" clId="{662A9B68-30D1-46E1-B410-C361E1CA99D9}" dt="2024-08-03T12:23:09.121" v="7715" actId="478"/>
          <ac:spMkLst>
            <pc:docMk/>
            <pc:sldMk cId="1226212702" sldId="400"/>
            <ac:spMk id="54" creationId="{A971BC0E-5CD3-6D3C-5871-092A7393BFAA}"/>
          </ac:spMkLst>
        </pc:spChg>
        <pc:spChg chg="add mod">
          <ac:chgData name="Radika Surya" userId="d2469cde11f7628b" providerId="LiveId" clId="{662A9B68-30D1-46E1-B410-C361E1CA99D9}" dt="2024-08-03T12:23:09.308" v="7716"/>
          <ac:spMkLst>
            <pc:docMk/>
            <pc:sldMk cId="1226212702" sldId="400"/>
            <ac:spMk id="55" creationId="{5E42E496-9F11-0F3B-F6AF-207A2FD8B38B}"/>
          </ac:spMkLst>
        </pc:sp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12" creationId="{70720121-9808-55D8-82F4-22CC1C960896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13" creationId="{66358B58-9F2C-1C20-9E5D-8DBB2B29EB40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14" creationId="{34FB9BFC-328D-98D8-E5D2-9399B9D4C875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15" creationId="{1652AE79-0A4B-4EA3-EE61-C29077634335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16" creationId="{E13D3103-2E9F-EB00-665B-4A2A03981C4D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17" creationId="{BADC4D62-3743-1370-E2B1-4BD16AF72E91}"/>
          </ac:cxnSpMkLst>
        </pc:cxnChg>
        <pc:cxnChg chg="add del mod">
          <ac:chgData name="Radika Surya" userId="d2469cde11f7628b" providerId="LiveId" clId="{662A9B68-30D1-46E1-B410-C361E1CA99D9}" dt="2024-08-03T11:26:15.964" v="6553" actId="478"/>
          <ac:cxnSpMkLst>
            <pc:docMk/>
            <pc:sldMk cId="1226212702" sldId="400"/>
            <ac:cxnSpMk id="18" creationId="{D61102C1-AADE-AEB4-2F9E-836A759DF392}"/>
          </ac:cxnSpMkLst>
        </pc:cxnChg>
        <pc:cxnChg chg="add del mod">
          <ac:chgData name="Radika Surya" userId="d2469cde11f7628b" providerId="LiveId" clId="{662A9B68-30D1-46E1-B410-C361E1CA99D9}" dt="2024-08-03T11:29:10.591" v="6820" actId="478"/>
          <ac:cxnSpMkLst>
            <pc:docMk/>
            <pc:sldMk cId="1226212702" sldId="400"/>
            <ac:cxnSpMk id="19" creationId="{4AC1B5C5-B0CB-C947-A48B-4C8A13139DE8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32" creationId="{145B315D-8A0E-2A70-5B30-500888DAD578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35" creationId="{94617DB0-DD22-ADCC-309B-4192DDAC7F03}"/>
          </ac:cxnSpMkLst>
        </pc:cxnChg>
        <pc:cxnChg chg="add del mod">
          <ac:chgData name="Radika Surya" userId="d2469cde11f7628b" providerId="LiveId" clId="{662A9B68-30D1-46E1-B410-C361E1CA99D9}" dt="2024-08-03T11:31:00.250" v="6842" actId="478"/>
          <ac:cxnSpMkLst>
            <pc:docMk/>
            <pc:sldMk cId="1226212702" sldId="400"/>
            <ac:cxnSpMk id="38" creationId="{03928C8B-F90E-7CBC-5659-0A4015AFE357}"/>
          </ac:cxnSpMkLst>
        </pc:cxnChg>
        <pc:cxnChg chg="add mod">
          <ac:chgData name="Radika Surya" userId="d2469cde11f7628b" providerId="LiveId" clId="{662A9B68-30D1-46E1-B410-C361E1CA99D9}" dt="2024-08-03T11:36:22.944" v="6954" actId="1035"/>
          <ac:cxnSpMkLst>
            <pc:docMk/>
            <pc:sldMk cId="1226212702" sldId="400"/>
            <ac:cxnSpMk id="40" creationId="{87EFC902-ABCB-F723-EAE1-235A2C604250}"/>
          </ac:cxnSpMkLst>
        </pc:cxnChg>
        <pc:cxnChg chg="add mod">
          <ac:chgData name="Radika Surya" userId="d2469cde11f7628b" providerId="LiveId" clId="{662A9B68-30D1-46E1-B410-C361E1CA99D9}" dt="2024-08-03T11:36:49.919" v="6966" actId="1076"/>
          <ac:cxnSpMkLst>
            <pc:docMk/>
            <pc:sldMk cId="1226212702" sldId="400"/>
            <ac:cxnSpMk id="42" creationId="{6767AED9-9E0C-9798-49DE-32798F652B3E}"/>
          </ac:cxnSpMkLst>
        </pc:cxnChg>
        <pc:cxnChg chg="add mod">
          <ac:chgData name="Radika Surya" userId="d2469cde11f7628b" providerId="LiveId" clId="{662A9B68-30D1-46E1-B410-C361E1CA99D9}" dt="2024-08-03T11:37:02.805" v="6970" actId="14100"/>
          <ac:cxnSpMkLst>
            <pc:docMk/>
            <pc:sldMk cId="1226212702" sldId="400"/>
            <ac:cxnSpMk id="43" creationId="{DA05FDBA-8F29-2198-7EF4-20F20BCFDBCD}"/>
          </ac:cxnSpMkLst>
        </pc:cxnChg>
        <pc:cxnChg chg="add mod">
          <ac:chgData name="Radika Surya" userId="d2469cde11f7628b" providerId="LiveId" clId="{662A9B68-30D1-46E1-B410-C361E1CA99D9}" dt="2024-08-03T11:37:16.874" v="6975" actId="1076"/>
          <ac:cxnSpMkLst>
            <pc:docMk/>
            <pc:sldMk cId="1226212702" sldId="400"/>
            <ac:cxnSpMk id="47" creationId="{A66746E3-0AA2-F327-031D-C2A290F81785}"/>
          </ac:cxnSpMkLst>
        </pc:cxnChg>
        <pc:cxnChg chg="add mod">
          <ac:chgData name="Radika Surya" userId="d2469cde11f7628b" providerId="LiveId" clId="{662A9B68-30D1-46E1-B410-C361E1CA99D9}" dt="2024-08-03T11:38:44.881" v="7059" actId="1076"/>
          <ac:cxnSpMkLst>
            <pc:docMk/>
            <pc:sldMk cId="1226212702" sldId="400"/>
            <ac:cxnSpMk id="52" creationId="{0C7FC2CC-3268-2B3F-CCE5-D39D730E3CD6}"/>
          </ac:cxnSpMkLst>
        </pc:cxnChg>
      </pc:sldChg>
      <pc:sldChg chg="addSp delSp modSp add mod">
        <pc:chgData name="Radika Surya" userId="d2469cde11f7628b" providerId="LiveId" clId="{662A9B68-30D1-46E1-B410-C361E1CA99D9}" dt="2024-08-13T05:24:09.605" v="7940" actId="1076"/>
        <pc:sldMkLst>
          <pc:docMk/>
          <pc:sldMk cId="2703487288" sldId="401"/>
        </pc:sldMkLst>
        <pc:spChg chg="del">
          <ac:chgData name="Radika Surya" userId="d2469cde11f7628b" providerId="LiveId" clId="{662A9B68-30D1-46E1-B410-C361E1CA99D9}" dt="2024-08-13T05:17:57.281" v="7726" actId="478"/>
          <ac:spMkLst>
            <pc:docMk/>
            <pc:sldMk cId="2703487288" sldId="401"/>
            <ac:spMk id="2" creationId="{68902E5D-FDED-47B0-14D6-E71AE56F0ED1}"/>
          </ac:spMkLst>
        </pc:spChg>
        <pc:spChg chg="add del">
          <ac:chgData name="Radika Surya" userId="d2469cde11f7628b" providerId="LiveId" clId="{662A9B68-30D1-46E1-B410-C361E1CA99D9}" dt="2024-08-13T05:18:19.978" v="7787" actId="478"/>
          <ac:spMkLst>
            <pc:docMk/>
            <pc:sldMk cId="2703487288" sldId="401"/>
            <ac:spMk id="6" creationId="{109B11D8-8FC3-8B01-1024-A93437D0861A}"/>
          </ac:spMkLst>
        </pc:spChg>
        <pc:spChg chg="mod">
          <ac:chgData name="Radika Surya" userId="d2469cde11f7628b" providerId="LiveId" clId="{662A9B68-30D1-46E1-B410-C361E1CA99D9}" dt="2024-08-13T05:18:10.675" v="7785" actId="20577"/>
          <ac:spMkLst>
            <pc:docMk/>
            <pc:sldMk cId="2703487288" sldId="401"/>
            <ac:spMk id="11" creationId="{FA46E6BE-F115-4164-C3EA-C154A4205DE7}"/>
          </ac:spMkLst>
        </pc:spChg>
        <pc:spChg chg="add mod">
          <ac:chgData name="Radika Surya" userId="d2469cde11f7628b" providerId="LiveId" clId="{662A9B68-30D1-46E1-B410-C361E1CA99D9}" dt="2024-08-13T05:24:09.605" v="7940" actId="1076"/>
          <ac:spMkLst>
            <pc:docMk/>
            <pc:sldMk cId="2703487288" sldId="401"/>
            <ac:spMk id="13" creationId="{D7C1E4C2-0107-308E-3665-66233E76ABFF}"/>
          </ac:spMkLst>
        </pc:spChg>
        <pc:spChg chg="del">
          <ac:chgData name="Radika Surya" userId="d2469cde11f7628b" providerId="LiveId" clId="{662A9B68-30D1-46E1-B410-C361E1CA99D9}" dt="2024-08-13T05:17:55.399" v="7723" actId="478"/>
          <ac:spMkLst>
            <pc:docMk/>
            <pc:sldMk cId="2703487288" sldId="401"/>
            <ac:spMk id="19" creationId="{6773F69A-689C-35D9-E986-20526844953B}"/>
          </ac:spMkLst>
        </pc:spChg>
        <pc:picChg chg="add del">
          <ac:chgData name="Radika Surya" userId="d2469cde11f7628b" providerId="LiveId" clId="{662A9B68-30D1-46E1-B410-C361E1CA99D9}" dt="2024-08-13T05:20:06.282" v="7790" actId="478"/>
          <ac:picMkLst>
            <pc:docMk/>
            <pc:sldMk cId="2703487288" sldId="401"/>
            <ac:picMk id="9" creationId="{6463791B-FC3B-7E89-4B04-68E7CC683BD2}"/>
          </ac:picMkLst>
        </pc:picChg>
        <pc:picChg chg="add mod">
          <ac:chgData name="Radika Surya" userId="d2469cde11f7628b" providerId="LiveId" clId="{662A9B68-30D1-46E1-B410-C361E1CA99D9}" dt="2024-08-13T05:22:19.183" v="7827" actId="1076"/>
          <ac:picMkLst>
            <pc:docMk/>
            <pc:sldMk cId="2703487288" sldId="401"/>
            <ac:picMk id="12" creationId="{A4486F27-A46C-987A-D3D8-697724C596D4}"/>
          </ac:picMkLst>
        </pc:picChg>
        <pc:picChg chg="del">
          <ac:chgData name="Radika Surya" userId="d2469cde11f7628b" providerId="LiveId" clId="{662A9B68-30D1-46E1-B410-C361E1CA99D9}" dt="2024-08-13T05:17:55.760" v="7724" actId="478"/>
          <ac:picMkLst>
            <pc:docMk/>
            <pc:sldMk cId="2703487288" sldId="401"/>
            <ac:picMk id="14" creationId="{D5B2D5BA-AF70-4259-F5D3-82FCA91E2737}"/>
          </ac:picMkLst>
        </pc:picChg>
        <pc:picChg chg="del">
          <ac:chgData name="Radika Surya" userId="d2469cde11f7628b" providerId="LiveId" clId="{662A9B68-30D1-46E1-B410-C361E1CA99D9}" dt="2024-08-13T05:17:53.664" v="7722" actId="478"/>
          <ac:picMkLst>
            <pc:docMk/>
            <pc:sldMk cId="2703487288" sldId="401"/>
            <ac:picMk id="16" creationId="{225EFA0B-6ADC-59B4-6D3E-A34C6877A59D}"/>
          </ac:picMkLst>
        </pc:picChg>
        <pc:picChg chg="del">
          <ac:chgData name="Radika Surya" userId="d2469cde11f7628b" providerId="LiveId" clId="{662A9B68-30D1-46E1-B410-C361E1CA99D9}" dt="2024-08-13T05:17:56.209" v="7725" actId="478"/>
          <ac:picMkLst>
            <pc:docMk/>
            <pc:sldMk cId="2703487288" sldId="401"/>
            <ac:picMk id="18" creationId="{642F59F0-78EC-6C56-A22B-24A221DB921B}"/>
          </ac:picMkLst>
        </pc:picChg>
      </pc:sldChg>
      <pc:sldChg chg="addSp modSp add mod">
        <pc:chgData name="Radika Surya" userId="d2469cde11f7628b" providerId="LiveId" clId="{662A9B68-30D1-46E1-B410-C361E1CA99D9}" dt="2024-08-13T05:26:05.511" v="8089" actId="14100"/>
        <pc:sldMkLst>
          <pc:docMk/>
          <pc:sldMk cId="1491363522" sldId="402"/>
        </pc:sldMkLst>
        <pc:spChg chg="add mod">
          <ac:chgData name="Radika Surya" userId="d2469cde11f7628b" providerId="LiveId" clId="{662A9B68-30D1-46E1-B410-C361E1CA99D9}" dt="2024-08-13T05:25:41.878" v="8086" actId="1076"/>
          <ac:spMkLst>
            <pc:docMk/>
            <pc:sldMk cId="1491363522" sldId="402"/>
            <ac:spMk id="10" creationId="{4FD9AFBB-618F-7AB4-68A0-A7CD281C2453}"/>
          </ac:spMkLst>
        </pc:spChg>
        <pc:spChg chg="mod">
          <ac:chgData name="Radika Surya" userId="d2469cde11f7628b" providerId="LiveId" clId="{662A9B68-30D1-46E1-B410-C361E1CA99D9}" dt="2024-08-13T05:21:42.260" v="7822" actId="20577"/>
          <ac:spMkLst>
            <pc:docMk/>
            <pc:sldMk cId="1491363522" sldId="402"/>
            <ac:spMk id="11" creationId="{FA46E6BE-F115-4164-C3EA-C154A4205DE7}"/>
          </ac:spMkLst>
        </pc:spChg>
        <pc:picChg chg="add mod">
          <ac:chgData name="Radika Surya" userId="d2469cde11f7628b" providerId="LiveId" clId="{662A9B68-30D1-46E1-B410-C361E1CA99D9}" dt="2024-08-13T05:26:03.840" v="8088" actId="14100"/>
          <ac:picMkLst>
            <pc:docMk/>
            <pc:sldMk cId="1491363522" sldId="402"/>
            <ac:picMk id="5" creationId="{A9409905-E214-416D-C9D5-B13BA45C96F9}"/>
          </ac:picMkLst>
        </pc:picChg>
        <pc:picChg chg="add mod">
          <ac:chgData name="Radika Surya" userId="d2469cde11f7628b" providerId="LiveId" clId="{662A9B68-30D1-46E1-B410-C361E1CA99D9}" dt="2024-08-13T05:24:15.981" v="7941" actId="14100"/>
          <ac:picMkLst>
            <pc:docMk/>
            <pc:sldMk cId="1491363522" sldId="402"/>
            <ac:picMk id="7" creationId="{560024F8-A908-8836-8763-C0BF66E17527}"/>
          </ac:picMkLst>
        </pc:picChg>
        <pc:picChg chg="mod">
          <ac:chgData name="Radika Surya" userId="d2469cde11f7628b" providerId="LiveId" clId="{662A9B68-30D1-46E1-B410-C361E1CA99D9}" dt="2024-08-13T05:26:05.511" v="8089" actId="14100"/>
          <ac:picMkLst>
            <pc:docMk/>
            <pc:sldMk cId="1491363522" sldId="402"/>
            <ac:picMk id="9" creationId="{6463791B-FC3B-7E89-4B04-68E7CC683B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2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93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06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1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67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5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80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8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3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80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4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2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6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Clinic FINANCIAL OPTIMIZATION model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RADIKA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SIMULATION APP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055BA-A317-451A-D4DB-11AE068F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91" y="1364102"/>
            <a:ext cx="4829175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8E8FD-5099-3822-120C-12ABF24E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165" y="1087876"/>
            <a:ext cx="4266289" cy="33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97D70-FAE0-6454-C7BD-59BE921A8722}"/>
              </a:ext>
            </a:extLst>
          </p:cNvPr>
          <p:cNvSpPr txBox="1"/>
          <p:nvPr/>
        </p:nvSpPr>
        <p:spPr>
          <a:xfrm>
            <a:off x="1001904" y="4452739"/>
            <a:ext cx="9835093" cy="177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kern="100" dirty="0">
                <a:solidFill>
                  <a:schemeClr val="bg1"/>
                </a:solidFill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Where 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00B0F0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Best Individual: </a:t>
            </a:r>
            <a:r>
              <a:rPr lang="en-US" kern="100" dirty="0">
                <a:solidFill>
                  <a:schemeClr val="bg1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number of count for each treatment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00B0F0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Fitness Value: </a:t>
            </a:r>
            <a:r>
              <a:rPr lang="en-US" kern="100" dirty="0">
                <a:solidFill>
                  <a:schemeClr val="bg1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the maximum score we want to achieve (bigger better)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00B0F0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Maximum Profit: </a:t>
            </a:r>
            <a:r>
              <a:rPr lang="en-US" kern="100" dirty="0">
                <a:solidFill>
                  <a:schemeClr val="bg1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the profit calculation based on Best Individual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00B0F0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Total Hour Used: </a:t>
            </a:r>
            <a:r>
              <a:rPr lang="en-US" kern="100" dirty="0">
                <a:solidFill>
                  <a:schemeClr val="bg1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the total hour needed to satisfy best individual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rgbClr val="00B0F0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Model Efficiency: </a:t>
            </a:r>
            <a:r>
              <a:rPr lang="en-US" kern="100" dirty="0">
                <a:solidFill>
                  <a:schemeClr val="bg1"/>
                </a:solidFill>
                <a:ea typeface="DengXian" panose="02010600030101010101" pitchFamily="2" charset="-122"/>
                <a:cs typeface="Arial" panose="020B0604020202020204" pitchFamily="34" charset="0"/>
              </a:rPr>
              <a:t>total number of hour used proportional with total hour available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BD1CBC-01EA-2F29-EB19-C9C82E52BCAB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SIMULATION APP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AC899-669B-D2CA-EA09-677409F5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75" y="1547111"/>
            <a:ext cx="7050303" cy="4904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31D071-4C5C-1B3A-CDD1-512F7E80A79B}"/>
              </a:ext>
            </a:extLst>
          </p:cNvPr>
          <p:cNvSpPr txBox="1"/>
          <p:nvPr/>
        </p:nvSpPr>
        <p:spPr>
          <a:xfrm>
            <a:off x="4378559" y="1177779"/>
            <a:ext cx="3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Best Individual detailed data-frame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255AA8-64CF-322A-5B4F-100FB1F9B15B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55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SIMULATION APP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1D071-4C5C-1B3A-CDD1-512F7E80A79B}"/>
              </a:ext>
            </a:extLst>
          </p:cNvPr>
          <p:cNvSpPr txBox="1"/>
          <p:nvPr/>
        </p:nvSpPr>
        <p:spPr>
          <a:xfrm>
            <a:off x="3702869" y="1241233"/>
            <a:ext cx="5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Top 5 treatments with highest profit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4ED4D-70A1-2307-A4BA-315D1035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68" y="1715267"/>
            <a:ext cx="6394605" cy="43015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C6BE7ED-F0C0-95DB-0355-D428258A7B6F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692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SIMULATION APP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1D071-4C5C-1B3A-CDD1-512F7E80A79B}"/>
              </a:ext>
            </a:extLst>
          </p:cNvPr>
          <p:cNvSpPr txBox="1"/>
          <p:nvPr/>
        </p:nvSpPr>
        <p:spPr>
          <a:xfrm>
            <a:off x="3718993" y="1258318"/>
            <a:ext cx="5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5 Year Profit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3DC4B-C0B3-C55E-D537-9A3D746A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81" y="1745231"/>
            <a:ext cx="10416153" cy="1834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622589-23B3-C7CF-90F8-D399F6CC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81" y="3885219"/>
            <a:ext cx="10416153" cy="252354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DB88EFC-1E85-8E7B-0042-F8BB0CD755E5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739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DENTIST performance analysis: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CFD9-8BEA-6E35-E45D-4A1EC53FDA14}"/>
              </a:ext>
            </a:extLst>
          </p:cNvPr>
          <p:cNvSpPr txBox="1"/>
          <p:nvPr/>
        </p:nvSpPr>
        <p:spPr>
          <a:xfrm>
            <a:off x="632460" y="1490200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 To understand dentist performance for evaluation purposes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81905-F280-FE39-3D3A-9CCCD5DB9243}"/>
              </a:ext>
            </a:extLst>
          </p:cNvPr>
          <p:cNvSpPr txBox="1"/>
          <p:nvPr/>
        </p:nvSpPr>
        <p:spPr>
          <a:xfrm>
            <a:off x="632460" y="2562940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Method:</a:t>
            </a:r>
          </a:p>
          <a:p>
            <a:r>
              <a:rPr lang="en-US" dirty="0">
                <a:solidFill>
                  <a:schemeClr val="bg1"/>
                </a:solidFill>
              </a:rPr>
              <a:t>Use statistical analysis to analyze dentist performance from past data for each 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A1E-8796-F802-11A0-44BC5960A20B}"/>
              </a:ext>
            </a:extLst>
          </p:cNvPr>
          <p:cNvSpPr txBox="1"/>
          <p:nvPr/>
        </p:nvSpPr>
        <p:spPr>
          <a:xfrm>
            <a:off x="632460" y="3663505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Can be a deciding factor for a clinic to do an assessment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Help to evaluate dentist performance to give clear direction and insight for each dentist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47DDE0-5383-5602-24DC-E201EB5E5FD6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66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DENTIST performance score: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A1E-8796-F802-11A0-44BC5960A20B}"/>
              </a:ext>
            </a:extLst>
          </p:cNvPr>
          <p:cNvSpPr txBox="1"/>
          <p:nvPr/>
        </p:nvSpPr>
        <p:spPr>
          <a:xfrm>
            <a:off x="716279" y="1342230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Description: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Range of value from 0 ~ 100 that can be used for dentist performance assessment for each treatment.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F39A3-E77F-FF0A-8A6E-852F56BD2282}"/>
              </a:ext>
            </a:extLst>
          </p:cNvPr>
          <p:cNvSpPr txBox="1"/>
          <p:nvPr/>
        </p:nvSpPr>
        <p:spPr>
          <a:xfrm>
            <a:off x="716279" y="2265560"/>
            <a:ext cx="1059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score formula based on several metrics from dentist past treatment data: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Efficiency Different for each treatment (40%)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Average Rating for each treatment  (30%)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Success Rate for each treatment (30%)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3755EF-22BC-32FD-0E4E-48BA75A34E65}"/>
                  </a:ext>
                </a:extLst>
              </p:cNvPr>
              <p:cNvSpPr txBox="1"/>
              <p:nvPr/>
            </p:nvSpPr>
            <p:spPr>
              <a:xfrm>
                <a:off x="647699" y="3699875"/>
                <a:ext cx="10591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Formula: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×2×0.4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×20 ×0.3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3755EF-22BC-32FD-0E4E-48BA75A3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" y="3699875"/>
                <a:ext cx="10591800" cy="1200329"/>
              </a:xfrm>
              <a:prstGeom prst="rect">
                <a:avLst/>
              </a:prstGeom>
              <a:blipFill>
                <a:blip r:embed="rId3"/>
                <a:stretch>
                  <a:fillRect l="-460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2344FC-9AC7-CB97-E2A2-DF48BD969D12}"/>
                  </a:ext>
                </a:extLst>
              </p:cNvPr>
              <p:cNvSpPr txBox="1"/>
              <p:nvPr/>
            </p:nvSpPr>
            <p:spPr>
              <a:xfrm>
                <a:off x="381000" y="4422550"/>
                <a:ext cx="1148912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= Performance Score for each treatment,  (0 ~ 100)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𝑻𝒆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= Efficiency Different for each treatment (Average treatment duration percentage difference compared with expected duration (positive = faster, negative = longer), (why multiply by 2 because realistically maximum percentage different is around 50% or twice faster or slower than expected duration),  (%)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𝑻𝒂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= Average Rating for each treatment (why multiply by 20 because we need every metrics need to be 0 ~ 100), (0 ~ 5)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𝑻𝒔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= Success Rate for each treatment (0 ~ 100 %)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2344FC-9AC7-CB97-E2A2-DF48BD96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22550"/>
                <a:ext cx="11489129" cy="2585323"/>
              </a:xfrm>
              <a:prstGeom prst="rect">
                <a:avLst/>
              </a:prstGeom>
              <a:blipFill>
                <a:blip r:embed="rId4"/>
                <a:stretch>
                  <a:fillRect l="-318" t="-706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ED5E78F-67D7-B4A4-089B-AEDEEFF6197E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705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DENTIST performance analysis: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50132-342F-95D6-BCD0-714CC13A73DC}"/>
              </a:ext>
            </a:extLst>
          </p:cNvPr>
          <p:cNvSpPr txBox="1"/>
          <p:nvPr/>
        </p:nvSpPr>
        <p:spPr>
          <a:xfrm>
            <a:off x="3938257" y="1191757"/>
            <a:ext cx="78288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Treatment Counts: </a:t>
            </a:r>
            <a:r>
              <a:rPr lang="en-US" dirty="0">
                <a:solidFill>
                  <a:schemeClr val="bg1"/>
                </a:solidFill>
              </a:rPr>
              <a:t>How many certain treatment performed by certain dentist for past 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Efficiency: </a:t>
            </a:r>
            <a:r>
              <a:rPr lang="en-US" dirty="0">
                <a:solidFill>
                  <a:schemeClr val="bg1"/>
                </a:solidFill>
              </a:rPr>
              <a:t>Average treatment duration percentage difference compared with expected duration (positive = faster, negative = longer),  (%)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Treatment Rating:  </a:t>
            </a:r>
            <a:r>
              <a:rPr lang="en-US" dirty="0">
                <a:solidFill>
                  <a:schemeClr val="bg1"/>
                </a:solidFill>
              </a:rPr>
              <a:t>Average treatment rating based on customer feedback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Success Rate: </a:t>
            </a:r>
            <a:r>
              <a:rPr lang="en-US" dirty="0">
                <a:solidFill>
                  <a:schemeClr val="bg1"/>
                </a:solidFill>
              </a:rPr>
              <a:t>Rate of treatment success in one appointment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Performance Score: </a:t>
            </a:r>
            <a:r>
              <a:rPr lang="en-US" dirty="0">
                <a:solidFill>
                  <a:schemeClr val="bg1"/>
                </a:solidFill>
              </a:rPr>
              <a:t>Score of treatment performance that can be used to decide a treatment specialty for each dentist (let’s assume specialty if Performance Score &gt; 40)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CE9BA-14CB-8590-507C-94F31B43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7" y="1213013"/>
            <a:ext cx="3202073" cy="53109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F2CDD6-1F12-F3C3-2471-687EAD3123B1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319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DENTIST SCHEDULING OPTIMIZATION: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CFD9-8BEA-6E35-E45D-4A1EC53FDA14}"/>
              </a:ext>
            </a:extLst>
          </p:cNvPr>
          <p:cNvSpPr txBox="1"/>
          <p:nvPr/>
        </p:nvSpPr>
        <p:spPr>
          <a:xfrm>
            <a:off x="632460" y="1463040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 Determine which dentist to assign based to satisfy forecasted demand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81905-F280-FE39-3D3A-9CCCD5DB9243}"/>
              </a:ext>
            </a:extLst>
          </p:cNvPr>
          <p:cNvSpPr txBox="1"/>
          <p:nvPr/>
        </p:nvSpPr>
        <p:spPr>
          <a:xfrm>
            <a:off x="632460" y="2562940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and Optimization Method: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Use dentist past performance data to determine dentist specialty and worth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 Use brute force algorithm to find the roster combination with the least labor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A1E-8796-F802-11A0-44BC5960A20B}"/>
              </a:ext>
            </a:extLst>
          </p:cNvPr>
          <p:cNvSpPr txBox="1"/>
          <p:nvPr/>
        </p:nvSpPr>
        <p:spPr>
          <a:xfrm>
            <a:off x="632460" y="3663505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Save labor cost by assigning the right dentist for the right demand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Flexible workflow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5E8C0F-6976-AB39-6722-E5ADD2EB2CC4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1800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DENTIST SCHEDULING OPTIMIZATION: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CFD9-8BEA-6E35-E45D-4A1EC53FDA14}"/>
              </a:ext>
            </a:extLst>
          </p:cNvPr>
          <p:cNvSpPr txBox="1"/>
          <p:nvPr/>
        </p:nvSpPr>
        <p:spPr>
          <a:xfrm>
            <a:off x="632460" y="146304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 Workflow: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79D90-D4A8-1F8F-468F-CFEB29E48998}"/>
              </a:ext>
            </a:extLst>
          </p:cNvPr>
          <p:cNvSpPr/>
          <p:nvPr/>
        </p:nvSpPr>
        <p:spPr>
          <a:xfrm>
            <a:off x="496387" y="2052957"/>
            <a:ext cx="1632510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Objective &amp; Constraints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4CC1E-3EF3-F692-468C-4C204590331E}"/>
              </a:ext>
            </a:extLst>
          </p:cNvPr>
          <p:cNvSpPr/>
          <p:nvPr/>
        </p:nvSpPr>
        <p:spPr>
          <a:xfrm>
            <a:off x="2551991" y="2042241"/>
            <a:ext cx="2330275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first combination with lowest labor cost priority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0AB95-8E45-554D-1D8A-89E5584B8CA7}"/>
              </a:ext>
            </a:extLst>
          </p:cNvPr>
          <p:cNvSpPr/>
          <p:nvPr/>
        </p:nvSpPr>
        <p:spPr>
          <a:xfrm>
            <a:off x="5333304" y="2052957"/>
            <a:ext cx="1988822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next random generation based on first combination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781475B-FADA-37BE-B3D5-64D2FAB9955B}"/>
              </a:ext>
            </a:extLst>
          </p:cNvPr>
          <p:cNvSpPr/>
          <p:nvPr/>
        </p:nvSpPr>
        <p:spPr>
          <a:xfrm>
            <a:off x="8035614" y="1578598"/>
            <a:ext cx="2113318" cy="1524324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Evaluate solution with constraints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720121-9808-55D8-82F4-22CC1C96089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92272" y="3102922"/>
            <a:ext cx="1" cy="47785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58B58-9F2C-1C20-9E5D-8DBB2B29EB40}"/>
              </a:ext>
            </a:extLst>
          </p:cNvPr>
          <p:cNvCxnSpPr>
            <a:cxnSpLocks/>
          </p:cNvCxnSpPr>
          <p:nvPr/>
        </p:nvCxnSpPr>
        <p:spPr>
          <a:xfrm>
            <a:off x="6323144" y="3580494"/>
            <a:ext cx="2769128" cy="28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B9BFC-328D-98D8-E5D2-9399B9D4C87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327715" y="2919875"/>
            <a:ext cx="0" cy="660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52AE79-0A4B-4EA3-EE61-C29077634335}"/>
              </a:ext>
            </a:extLst>
          </p:cNvPr>
          <p:cNvCxnSpPr>
            <a:cxnSpLocks/>
          </p:cNvCxnSpPr>
          <p:nvPr/>
        </p:nvCxnSpPr>
        <p:spPr>
          <a:xfrm>
            <a:off x="7531927" y="2486416"/>
            <a:ext cx="589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3D3103-2E9F-EB00-665B-4A2A03981C4D}"/>
              </a:ext>
            </a:extLst>
          </p:cNvPr>
          <p:cNvCxnSpPr>
            <a:cxnSpLocks/>
          </p:cNvCxnSpPr>
          <p:nvPr/>
        </p:nvCxnSpPr>
        <p:spPr>
          <a:xfrm>
            <a:off x="4913715" y="2486416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DC4D62-3743-1370-E2B1-4BD16AF72E91}"/>
              </a:ext>
            </a:extLst>
          </p:cNvPr>
          <p:cNvCxnSpPr>
            <a:cxnSpLocks/>
          </p:cNvCxnSpPr>
          <p:nvPr/>
        </p:nvCxnSpPr>
        <p:spPr>
          <a:xfrm>
            <a:off x="2141597" y="2475700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896F8B-6728-C26C-4D99-6CA885248004}"/>
              </a:ext>
            </a:extLst>
          </p:cNvPr>
          <p:cNvSpPr/>
          <p:nvPr/>
        </p:nvSpPr>
        <p:spPr>
          <a:xfrm>
            <a:off x="782014" y="4376768"/>
            <a:ext cx="1270501" cy="59374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 top 5 Schedules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F22A6-AC50-8D74-7F6B-415DBE73753C}"/>
              </a:ext>
            </a:extLst>
          </p:cNvPr>
          <p:cNvSpPr txBox="1"/>
          <p:nvPr/>
        </p:nvSpPr>
        <p:spPr>
          <a:xfrm>
            <a:off x="6758246" y="3272717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F46E40-CFAB-DEFD-1085-D6D6E17C0FD3}"/>
              </a:ext>
            </a:extLst>
          </p:cNvPr>
          <p:cNvSpPr txBox="1"/>
          <p:nvPr/>
        </p:nvSpPr>
        <p:spPr>
          <a:xfrm>
            <a:off x="10863209" y="3417503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Valid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5B315D-8A0E-2A70-5B30-500888DAD578}"/>
              </a:ext>
            </a:extLst>
          </p:cNvPr>
          <p:cNvCxnSpPr>
            <a:cxnSpLocks/>
          </p:cNvCxnSpPr>
          <p:nvPr/>
        </p:nvCxnSpPr>
        <p:spPr>
          <a:xfrm>
            <a:off x="10171233" y="2340760"/>
            <a:ext cx="608482" cy="2209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617DB0-DD22-ADCC-309B-4192DDAC7F03}"/>
              </a:ext>
            </a:extLst>
          </p:cNvPr>
          <p:cNvCxnSpPr>
            <a:cxnSpLocks/>
          </p:cNvCxnSpPr>
          <p:nvPr/>
        </p:nvCxnSpPr>
        <p:spPr>
          <a:xfrm>
            <a:off x="10780800" y="2357190"/>
            <a:ext cx="21216" cy="221454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91468CE-2336-AFE4-AFF3-940845403CBF}"/>
              </a:ext>
            </a:extLst>
          </p:cNvPr>
          <p:cNvSpPr/>
          <p:nvPr/>
        </p:nvSpPr>
        <p:spPr>
          <a:xfrm>
            <a:off x="8035614" y="4138278"/>
            <a:ext cx="1988822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the combination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EFC902-ABCB-F723-EAE1-235A2C604250}"/>
              </a:ext>
            </a:extLst>
          </p:cNvPr>
          <p:cNvCxnSpPr>
            <a:cxnSpLocks/>
          </p:cNvCxnSpPr>
          <p:nvPr/>
        </p:nvCxnSpPr>
        <p:spPr>
          <a:xfrm flipH="1">
            <a:off x="10212985" y="4571467"/>
            <a:ext cx="589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CC59560C-585A-6B75-2BA2-CCDE96822B2C}"/>
              </a:ext>
            </a:extLst>
          </p:cNvPr>
          <p:cNvSpPr/>
          <p:nvPr/>
        </p:nvSpPr>
        <p:spPr>
          <a:xfrm>
            <a:off x="5492941" y="4021854"/>
            <a:ext cx="1669548" cy="1240763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Better Solution 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67AED9-9E0C-9798-49DE-32798F652B3E}"/>
              </a:ext>
            </a:extLst>
          </p:cNvPr>
          <p:cNvCxnSpPr>
            <a:cxnSpLocks/>
          </p:cNvCxnSpPr>
          <p:nvPr/>
        </p:nvCxnSpPr>
        <p:spPr>
          <a:xfrm flipH="1">
            <a:off x="7237411" y="4642235"/>
            <a:ext cx="589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05FDBA-8F29-2198-7EF4-20F20BCFDBCD}"/>
              </a:ext>
            </a:extLst>
          </p:cNvPr>
          <p:cNvCxnSpPr>
            <a:cxnSpLocks/>
          </p:cNvCxnSpPr>
          <p:nvPr/>
        </p:nvCxnSpPr>
        <p:spPr>
          <a:xfrm flipV="1">
            <a:off x="6334602" y="3636169"/>
            <a:ext cx="0" cy="274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0058D0-B8DD-539B-1C4E-BAE7BD819D67}"/>
              </a:ext>
            </a:extLst>
          </p:cNvPr>
          <p:cNvSpPr txBox="1"/>
          <p:nvPr/>
        </p:nvSpPr>
        <p:spPr>
          <a:xfrm>
            <a:off x="5814059" y="3636169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6746E3-0AA2-F327-031D-C2A290F81785}"/>
              </a:ext>
            </a:extLst>
          </p:cNvPr>
          <p:cNvCxnSpPr>
            <a:cxnSpLocks/>
          </p:cNvCxnSpPr>
          <p:nvPr/>
        </p:nvCxnSpPr>
        <p:spPr>
          <a:xfrm flipH="1">
            <a:off x="4744273" y="4634455"/>
            <a:ext cx="589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31254A-3A67-8C7F-CA4D-CDE4807CA6AE}"/>
              </a:ext>
            </a:extLst>
          </p:cNvPr>
          <p:cNvSpPr txBox="1"/>
          <p:nvPr/>
        </p:nvSpPr>
        <p:spPr>
          <a:xfrm>
            <a:off x="4736577" y="4263690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E78050-489D-83EF-2E32-F54AD75F7AD6}"/>
              </a:ext>
            </a:extLst>
          </p:cNvPr>
          <p:cNvSpPr/>
          <p:nvPr/>
        </p:nvSpPr>
        <p:spPr>
          <a:xfrm>
            <a:off x="2712720" y="4208776"/>
            <a:ext cx="1994092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After n-iteration stop the generation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7FC2CC-3268-2B3F-CCE5-D39D730E3CD6}"/>
              </a:ext>
            </a:extLst>
          </p:cNvPr>
          <p:cNvCxnSpPr>
            <a:cxnSpLocks/>
          </p:cNvCxnSpPr>
          <p:nvPr/>
        </p:nvCxnSpPr>
        <p:spPr>
          <a:xfrm flipH="1">
            <a:off x="2076240" y="4642235"/>
            <a:ext cx="589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032365-2B54-AFCA-4395-AF576DB5F02F}"/>
              </a:ext>
            </a:extLst>
          </p:cNvPr>
          <p:cNvSpPr txBox="1"/>
          <p:nvPr/>
        </p:nvSpPr>
        <p:spPr>
          <a:xfrm>
            <a:off x="782014" y="5366985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the least cost of a dentist roster to satisfy forecasted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Assign the dentist to demand treatment based on Treatment Score (Specialty) but still consider the cost 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42E496-9F11-0F3B-F6AF-207A2FD8B38B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21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Schedule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13B86-338F-C4C7-6BA3-5703E407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48" y="1293778"/>
            <a:ext cx="9030567" cy="387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B854A9-DA6B-A44A-1FD8-F9DC4A8F1F2C}"/>
              </a:ext>
            </a:extLst>
          </p:cNvPr>
          <p:cNvSpPr/>
          <p:nvPr/>
        </p:nvSpPr>
        <p:spPr>
          <a:xfrm>
            <a:off x="1389348" y="2116127"/>
            <a:ext cx="1577588" cy="22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E8C3B-510A-979A-6F34-9CD8E09CF2A0}"/>
              </a:ext>
            </a:extLst>
          </p:cNvPr>
          <p:cNvSpPr txBox="1"/>
          <p:nvPr/>
        </p:nvSpPr>
        <p:spPr>
          <a:xfrm>
            <a:off x="1175427" y="5270719"/>
            <a:ext cx="691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 Navigate to Schedule Optimization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4B2D1-112A-325C-9728-659D9B15AEF5}"/>
              </a:ext>
            </a:extLst>
          </p:cNvPr>
          <p:cNvSpPr/>
          <p:nvPr/>
        </p:nvSpPr>
        <p:spPr>
          <a:xfrm>
            <a:off x="4775964" y="2110276"/>
            <a:ext cx="3833882" cy="832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596BB-38F6-EC41-2C32-A3662869E5A3}"/>
              </a:ext>
            </a:extLst>
          </p:cNvPr>
          <p:cNvSpPr txBox="1"/>
          <p:nvPr/>
        </p:nvSpPr>
        <p:spPr>
          <a:xfrm>
            <a:off x="1175427" y="5732384"/>
            <a:ext cx="691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 Working hour constraints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E021E-D707-597F-8B52-63D68F65BDAE}"/>
              </a:ext>
            </a:extLst>
          </p:cNvPr>
          <p:cNvSpPr txBox="1"/>
          <p:nvPr/>
        </p:nvSpPr>
        <p:spPr>
          <a:xfrm>
            <a:off x="2713439" y="2308239"/>
            <a:ext cx="2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89AB0-8C17-3EDD-E53A-EF88CD290F95}"/>
              </a:ext>
            </a:extLst>
          </p:cNvPr>
          <p:cNvSpPr txBox="1"/>
          <p:nvPr/>
        </p:nvSpPr>
        <p:spPr>
          <a:xfrm>
            <a:off x="8483097" y="2882562"/>
            <a:ext cx="2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7D8C9B-CC3D-97CA-0338-DC9A379D8B15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65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E99E48-954E-E723-E860-ABB854F3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AC079-3CCA-8BFF-ADBA-796A8DAC2BFE}"/>
              </a:ext>
            </a:extLst>
          </p:cNvPr>
          <p:cNvSpPr/>
          <p:nvPr/>
        </p:nvSpPr>
        <p:spPr>
          <a:xfrm>
            <a:off x="2315182" y="2290862"/>
            <a:ext cx="9007813" cy="875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Sales Profit Optimization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334129-D092-6DB7-4461-9E8D959A8B1C}"/>
              </a:ext>
            </a:extLst>
          </p:cNvPr>
          <p:cNvSpPr/>
          <p:nvPr/>
        </p:nvSpPr>
        <p:spPr>
          <a:xfrm>
            <a:off x="1498058" y="2064874"/>
            <a:ext cx="1439694" cy="13274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D2D273-A6F9-23F7-7CCE-C2EE7AB0C0A3}"/>
              </a:ext>
            </a:extLst>
          </p:cNvPr>
          <p:cNvSpPr/>
          <p:nvPr/>
        </p:nvSpPr>
        <p:spPr>
          <a:xfrm>
            <a:off x="2315182" y="3902376"/>
            <a:ext cx="9007813" cy="875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Dentist Performance Analysis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7A12A-084A-D7FB-E12F-39A20D1433F0}"/>
              </a:ext>
            </a:extLst>
          </p:cNvPr>
          <p:cNvSpPr/>
          <p:nvPr/>
        </p:nvSpPr>
        <p:spPr>
          <a:xfrm>
            <a:off x="1498058" y="3676388"/>
            <a:ext cx="1439694" cy="13274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B393A-E151-62A1-080F-DCA11324D125}"/>
              </a:ext>
            </a:extLst>
          </p:cNvPr>
          <p:cNvSpPr/>
          <p:nvPr/>
        </p:nvSpPr>
        <p:spPr>
          <a:xfrm>
            <a:off x="2315182" y="5548605"/>
            <a:ext cx="9007813" cy="8754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Dentist Scheduling Optimization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F99C42-1407-F359-6186-58C057B2EF82}"/>
              </a:ext>
            </a:extLst>
          </p:cNvPr>
          <p:cNvSpPr/>
          <p:nvPr/>
        </p:nvSpPr>
        <p:spPr>
          <a:xfrm>
            <a:off x="1498058" y="5322617"/>
            <a:ext cx="1439694" cy="132746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308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Schedule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F7B6-223D-2FE6-C2A0-AE98F32CB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19" y="1294834"/>
            <a:ext cx="8761587" cy="42683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B840AB-9160-551D-623F-F94DD5B097F8}"/>
              </a:ext>
            </a:extLst>
          </p:cNvPr>
          <p:cNvSpPr/>
          <p:nvPr/>
        </p:nvSpPr>
        <p:spPr>
          <a:xfrm>
            <a:off x="1595119" y="1892390"/>
            <a:ext cx="1577588" cy="22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0C30-13FC-F4DA-1FFF-E6F8501D19C3}"/>
              </a:ext>
            </a:extLst>
          </p:cNvPr>
          <p:cNvSpPr txBox="1"/>
          <p:nvPr/>
        </p:nvSpPr>
        <p:spPr>
          <a:xfrm>
            <a:off x="995881" y="5742321"/>
            <a:ext cx="10357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From dentist past performance analysis, we use guided brute force algorithm to assign dentist roster so satisfy forecasted demand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55F740-8CBA-325F-B96C-C9BDB60224EB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19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Schedule optimization 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B2D5BA-AF70-4259-F5D3-82FCA91E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2" y="1536524"/>
            <a:ext cx="3883500" cy="3012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5EFA0B-6ADC-59B4-6D3E-A34C6877A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686" y="1536524"/>
            <a:ext cx="3709371" cy="3012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F59F0-78EC-6C56-A22B-24A221DB9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541" y="1536523"/>
            <a:ext cx="3674117" cy="3012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73F69A-689C-35D9-E986-20526844953B}"/>
              </a:ext>
            </a:extLst>
          </p:cNvPr>
          <p:cNvSpPr txBox="1"/>
          <p:nvPr/>
        </p:nvSpPr>
        <p:spPr>
          <a:xfrm>
            <a:off x="917418" y="1172981"/>
            <a:ext cx="1035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Top 5 Schedule sorted by the least labor cost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02E5D-FDED-47B0-14D6-E71AE56F0ED1}"/>
              </a:ext>
            </a:extLst>
          </p:cNvPr>
          <p:cNvSpPr txBox="1"/>
          <p:nvPr/>
        </p:nvSpPr>
        <p:spPr>
          <a:xfrm>
            <a:off x="632460" y="5101646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Maximum working hour per week: 40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Maximum working hour per day: 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91D9E9-0758-5479-2199-B0CBC461CD7D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7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Forced schedule optimization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91D9E9-0758-5479-2199-B0CBC461CD7D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486F27-A46C-987A-D3D8-697724C59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7" y="1331799"/>
            <a:ext cx="5086378" cy="4911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1E4C2-0107-308E-3665-66233E76ABFF}"/>
              </a:ext>
            </a:extLst>
          </p:cNvPr>
          <p:cNvSpPr txBox="1"/>
          <p:nvPr/>
        </p:nvSpPr>
        <p:spPr>
          <a:xfrm>
            <a:off x="6362258" y="2919928"/>
            <a:ext cx="4769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Used for giving dentist a chance to prove themselves if they didn't include in the roster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Forced schedule optimization output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91D9E9-0758-5479-2199-B0CBC461CD7D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3791B-FC3B-7E89-4B04-68E7CC68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6" y="1955260"/>
            <a:ext cx="3530802" cy="2658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09905-E214-416D-C9D5-B13BA45C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734" y="1955260"/>
            <a:ext cx="3819760" cy="2658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024F8-A908-8836-8763-C0BF66E17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080" y="1955260"/>
            <a:ext cx="3811186" cy="2665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D9AFBB-618F-7AB4-68A0-A7CD281C2453}"/>
              </a:ext>
            </a:extLst>
          </p:cNvPr>
          <p:cNvSpPr txBox="1"/>
          <p:nvPr/>
        </p:nvSpPr>
        <p:spPr>
          <a:xfrm>
            <a:off x="2128002" y="5058020"/>
            <a:ext cx="8455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algorithm prioritize will override to included the included dentist but still tried to find the least cost roster</a:t>
            </a:r>
          </a:p>
        </p:txBody>
      </p:sp>
    </p:spTree>
    <p:extLst>
      <p:ext uri="{BB962C8B-B14F-4D97-AF65-F5344CB8AC3E}">
        <p14:creationId xmlns:p14="http://schemas.microsoft.com/office/powerpoint/2010/main" val="1491363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Scheduling optimization v1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91D9E9-0758-5479-2199-B0CBC461CD7D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B12EB-B8B9-C5A6-EDBE-4E9A7326E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72" y="1234776"/>
            <a:ext cx="7296780" cy="49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8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Scheduling optimization v2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91D9E9-0758-5479-2199-B0CBC461CD7D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69927-00C9-DFA1-0038-EF6E3B59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7" y="1436715"/>
            <a:ext cx="11161006" cy="42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2147C0-955E-C513-3502-1AEE45C213E0}"/>
              </a:ext>
            </a:extLst>
          </p:cNvPr>
          <p:cNvSpPr txBox="1">
            <a:spLocks/>
          </p:cNvSpPr>
          <p:nvPr/>
        </p:nvSpPr>
        <p:spPr>
          <a:xfrm>
            <a:off x="579422" y="984223"/>
            <a:ext cx="11914359" cy="5607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2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Scheduling optimization v3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91D9E9-0758-5479-2199-B0CBC461CD7D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13A62-CFF1-5545-9AE0-A28122BF1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1190658"/>
            <a:ext cx="6754635" cy="51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Sales profit optimization: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CFD9-8BEA-6E35-E45D-4A1EC53FDA14}"/>
              </a:ext>
            </a:extLst>
          </p:cNvPr>
          <p:cNvSpPr txBox="1"/>
          <p:nvPr/>
        </p:nvSpPr>
        <p:spPr>
          <a:xfrm>
            <a:off x="632460" y="1463040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 Determine and calculate maximum profit from each treatment/service and any other income source to get maximum revenue in several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81905-F280-FE39-3D3A-9CCCD5DB9243}"/>
              </a:ext>
            </a:extLst>
          </p:cNvPr>
          <p:cNvSpPr txBox="1"/>
          <p:nvPr/>
        </p:nvSpPr>
        <p:spPr>
          <a:xfrm>
            <a:off x="632460" y="2562940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Method:</a:t>
            </a:r>
          </a:p>
          <a:p>
            <a:r>
              <a:rPr lang="en-US" dirty="0">
                <a:solidFill>
                  <a:schemeClr val="bg1"/>
                </a:solidFill>
              </a:rPr>
              <a:t> Using Linear Equation to formulate every parameters that related to profit and cost to get maximum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A1E-8796-F802-11A0-44BC5960A20B}"/>
              </a:ext>
            </a:extLst>
          </p:cNvPr>
          <p:cNvSpPr txBox="1"/>
          <p:nvPr/>
        </p:nvSpPr>
        <p:spPr>
          <a:xfrm>
            <a:off x="632460" y="3663505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Benefit: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Useful to determine to focus on certain treatment that the most profitable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Help to plan and guide the clinic to save some money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FFF025-2A83-D00E-A266-06676EAE15C0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58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Optimization step: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FCFD9-8BEA-6E35-E45D-4A1EC53FDA14}"/>
              </a:ext>
            </a:extLst>
          </p:cNvPr>
          <p:cNvSpPr txBox="1"/>
          <p:nvPr/>
        </p:nvSpPr>
        <p:spPr>
          <a:xfrm>
            <a:off x="632460" y="1463040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Getting the problem description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Formulating the mathematical program (define objective function &amp; constraints)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Solving the mathematical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Performing some post-optimal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Presenting the solution and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C9031-4607-5C55-A5B4-F24CE622E6C7}"/>
              </a:ext>
            </a:extLst>
          </p:cNvPr>
          <p:cNvSpPr/>
          <p:nvPr/>
        </p:nvSpPr>
        <p:spPr>
          <a:xfrm>
            <a:off x="572204" y="4952107"/>
            <a:ext cx="985875" cy="6019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D0471C-7621-A6BD-A11C-8CF5B4BF58A2}"/>
              </a:ext>
            </a:extLst>
          </p:cNvPr>
          <p:cNvSpPr/>
          <p:nvPr/>
        </p:nvSpPr>
        <p:spPr>
          <a:xfrm>
            <a:off x="1945617" y="4819638"/>
            <a:ext cx="1632510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Objective Function &amp; Constraints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F67AA6-74F7-F459-E5F4-72F0F9013A16}"/>
              </a:ext>
            </a:extLst>
          </p:cNvPr>
          <p:cNvSpPr/>
          <p:nvPr/>
        </p:nvSpPr>
        <p:spPr>
          <a:xfrm>
            <a:off x="4001221" y="4808922"/>
            <a:ext cx="2330275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Develop Algorithm to solve the Objective Function (Genetic Algorithm)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A85BA-23CB-EBD2-2C2D-7F3A8769205D}"/>
              </a:ext>
            </a:extLst>
          </p:cNvPr>
          <p:cNvSpPr/>
          <p:nvPr/>
        </p:nvSpPr>
        <p:spPr>
          <a:xfrm>
            <a:off x="6782534" y="4819638"/>
            <a:ext cx="1383811" cy="8669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solution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DB3C5CD-B415-7DBA-A84C-324AE9BD10A7}"/>
              </a:ext>
            </a:extLst>
          </p:cNvPr>
          <p:cNvSpPr/>
          <p:nvPr/>
        </p:nvSpPr>
        <p:spPr>
          <a:xfrm>
            <a:off x="8561394" y="4548961"/>
            <a:ext cx="1822017" cy="132064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Evaluate solution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AF9F9-EBD7-7B14-4E0A-4F9E0CDD3EF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72403" y="5869603"/>
            <a:ext cx="0" cy="47785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550B2F-9AF8-35B9-1547-5584D4EA2F32}"/>
              </a:ext>
            </a:extLst>
          </p:cNvPr>
          <p:cNvCxnSpPr>
            <a:cxnSpLocks/>
          </p:cNvCxnSpPr>
          <p:nvPr/>
        </p:nvCxnSpPr>
        <p:spPr>
          <a:xfrm>
            <a:off x="7474439" y="6347460"/>
            <a:ext cx="199796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6AC10D-59B2-4CB8-3DCE-AB5559A74F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74440" y="5686556"/>
            <a:ext cx="0" cy="660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947807-E8A1-9BAE-D4AD-EA6E45C31494}"/>
              </a:ext>
            </a:extLst>
          </p:cNvPr>
          <p:cNvCxnSpPr>
            <a:cxnSpLocks/>
          </p:cNvCxnSpPr>
          <p:nvPr/>
        </p:nvCxnSpPr>
        <p:spPr>
          <a:xfrm>
            <a:off x="8166345" y="5222234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9B0260-B4C9-73E4-CBE8-5182186D24B7}"/>
              </a:ext>
            </a:extLst>
          </p:cNvPr>
          <p:cNvCxnSpPr>
            <a:cxnSpLocks/>
          </p:cNvCxnSpPr>
          <p:nvPr/>
        </p:nvCxnSpPr>
        <p:spPr>
          <a:xfrm>
            <a:off x="6362945" y="5253097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4BC2A-8327-B4B5-C4DA-AC08B134A077}"/>
              </a:ext>
            </a:extLst>
          </p:cNvPr>
          <p:cNvCxnSpPr>
            <a:cxnSpLocks/>
          </p:cNvCxnSpPr>
          <p:nvPr/>
        </p:nvCxnSpPr>
        <p:spPr>
          <a:xfrm>
            <a:off x="3590827" y="5242381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3E2570-F81A-D89B-8147-7B95B7A153A5}"/>
              </a:ext>
            </a:extLst>
          </p:cNvPr>
          <p:cNvCxnSpPr>
            <a:cxnSpLocks/>
          </p:cNvCxnSpPr>
          <p:nvPr/>
        </p:nvCxnSpPr>
        <p:spPr>
          <a:xfrm>
            <a:off x="1558079" y="5222234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9997BE-AB17-A89A-D4BC-3145A2876EB4}"/>
              </a:ext>
            </a:extLst>
          </p:cNvPr>
          <p:cNvCxnSpPr>
            <a:cxnSpLocks/>
          </p:cNvCxnSpPr>
          <p:nvPr/>
        </p:nvCxnSpPr>
        <p:spPr>
          <a:xfrm>
            <a:off x="10417110" y="5188692"/>
            <a:ext cx="3950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BC6B462-7619-13A1-5FDE-922F8558EED4}"/>
              </a:ext>
            </a:extLst>
          </p:cNvPr>
          <p:cNvSpPr/>
          <p:nvPr/>
        </p:nvSpPr>
        <p:spPr>
          <a:xfrm>
            <a:off x="10885218" y="5026334"/>
            <a:ext cx="864822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C72AB-4DD1-8257-27F4-B4D5A5C31466}"/>
              </a:ext>
            </a:extLst>
          </p:cNvPr>
          <p:cNvSpPr txBox="1"/>
          <p:nvPr/>
        </p:nvSpPr>
        <p:spPr>
          <a:xfrm>
            <a:off x="8207476" y="6039398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F68B0A-9126-9A6E-A1BD-CE89913362B1}"/>
              </a:ext>
            </a:extLst>
          </p:cNvPr>
          <p:cNvSpPr txBox="1"/>
          <p:nvPr/>
        </p:nvSpPr>
        <p:spPr>
          <a:xfrm>
            <a:off x="10294879" y="4865008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Valid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FA110A-E914-11D3-F6B5-96EEC995F55C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9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Constraints:</a:t>
            </a:r>
            <a:br>
              <a:rPr lang="en-US" dirty="0">
                <a:latin typeface="Daytona" panose="020B0604030500040204" pitchFamily="34" charset="0"/>
              </a:rPr>
            </a:br>
            <a:r>
              <a:rPr lang="en-US" sz="1100" dirty="0">
                <a:latin typeface="Daytona" panose="020B0604030500040204" pitchFamily="34" charset="0"/>
              </a:rPr>
              <a:t> </a:t>
            </a:r>
            <a:br>
              <a:rPr lang="en-US" dirty="0">
                <a:latin typeface="Daytona" panose="020B0604030500040204" pitchFamily="34" charset="0"/>
              </a:rPr>
            </a:br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73797-D649-BAF0-CCA0-569568270FFF}"/>
              </a:ext>
            </a:extLst>
          </p:cNvPr>
          <p:cNvSpPr txBox="1">
            <a:spLocks/>
          </p:cNvSpPr>
          <p:nvPr/>
        </p:nvSpPr>
        <p:spPr>
          <a:xfrm>
            <a:off x="256986" y="1229612"/>
            <a:ext cx="11548261" cy="780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Daytona" panose="020B0604030500040204" pitchFamily="34" charset="0"/>
              </a:rPr>
              <a:t>Working Hour PER MONTH</a:t>
            </a:r>
          </a:p>
          <a:p>
            <a:pPr algn="l"/>
            <a:r>
              <a:rPr lang="en-US" sz="1600" dirty="0">
                <a:latin typeface="Daytona" panose="020B0604030500040204" pitchFamily="34" charset="0"/>
              </a:rPr>
              <a:t> </a:t>
            </a:r>
            <a:r>
              <a:rPr lang="en-US" sz="1400" dirty="0">
                <a:latin typeface="Daytona" panose="020B0604030500040204" pitchFamily="34" charset="0"/>
              </a:rPr>
              <a:t>	WORKING HOURLY PER DAY = 8 HOURS, 1 MONTH (22 DAYS) = 22 X8 = 176 HOURS</a:t>
            </a:r>
            <a:endParaRPr lang="en-US" sz="1600" dirty="0">
              <a:latin typeface="Daytona" panose="020B0604030500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dirty="0">
              <a:latin typeface="Daytona" panose="020B0604030500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dirty="0">
              <a:latin typeface="Daytona" panose="020B0604030500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Daytona" panose="020B0604030500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ABFF50-1141-C730-1A4B-618D08015FB6}"/>
              </a:ext>
            </a:extLst>
          </p:cNvPr>
          <p:cNvSpPr txBox="1">
            <a:spLocks/>
          </p:cNvSpPr>
          <p:nvPr/>
        </p:nvSpPr>
        <p:spPr>
          <a:xfrm>
            <a:off x="321868" y="2107270"/>
            <a:ext cx="11548261" cy="780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Daytona" panose="020B0604030500040204" pitchFamily="34" charset="0"/>
              </a:rPr>
              <a:t>Service/patient limit per doctor per month</a:t>
            </a:r>
          </a:p>
          <a:p>
            <a:pPr algn="l"/>
            <a:r>
              <a:rPr lang="en-US" sz="1600" dirty="0">
                <a:latin typeface="Daytona" panose="020B0604030500040204" pitchFamily="34" charset="0"/>
              </a:rPr>
              <a:t> </a:t>
            </a:r>
            <a:r>
              <a:rPr lang="en-US" sz="1400" dirty="0">
                <a:latin typeface="Daytona" panose="020B0604030500040204" pitchFamily="34" charset="0"/>
              </a:rPr>
              <a:t>	from the excel file maximum service/patient per month = 81</a:t>
            </a:r>
            <a:endParaRPr lang="en-US" sz="200" dirty="0">
              <a:latin typeface="Daytona" panose="020B0604030500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dirty="0">
              <a:latin typeface="Daytona" panose="020B0604030500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Daytona" panose="020B060403050004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E3A8D8-3244-A683-6004-7D85578320BA}"/>
              </a:ext>
            </a:extLst>
          </p:cNvPr>
          <p:cNvSpPr txBox="1">
            <a:spLocks/>
          </p:cNvSpPr>
          <p:nvPr/>
        </p:nvSpPr>
        <p:spPr>
          <a:xfrm>
            <a:off x="335910" y="3256294"/>
            <a:ext cx="11548261" cy="780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Daytona" panose="020B0604030500040204" pitchFamily="34" charset="0"/>
              </a:rPr>
              <a:t>Maximum cogs (cost of sold goods)</a:t>
            </a:r>
          </a:p>
          <a:p>
            <a:pPr algn="l"/>
            <a:r>
              <a:rPr lang="en-US" sz="1600" dirty="0">
                <a:latin typeface="Daytona" panose="020B0604030500040204" pitchFamily="34" charset="0"/>
              </a:rPr>
              <a:t> </a:t>
            </a:r>
            <a:r>
              <a:rPr lang="en-US" sz="1400" dirty="0">
                <a:latin typeface="Daytona" panose="020B0604030500040204" pitchFamily="34" charset="0"/>
              </a:rPr>
              <a:t>	from the excel file maximum cogs per month = 15,800,000 </a:t>
            </a:r>
            <a:r>
              <a:rPr lang="en-US" sz="1400" dirty="0" err="1">
                <a:latin typeface="Daytona" panose="020B0604030500040204" pitchFamily="34" charset="0"/>
              </a:rPr>
              <a:t>idr</a:t>
            </a:r>
            <a:endParaRPr lang="en-US" sz="200" dirty="0">
              <a:latin typeface="Daytona" panose="020B0604030500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dirty="0">
              <a:latin typeface="Daytona" panose="020B0604030500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Daytona" panose="020B0604030500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E2E8F4-7C23-8487-E8D0-518ABD01DE28}"/>
              </a:ext>
            </a:extLst>
          </p:cNvPr>
          <p:cNvSpPr txBox="1">
            <a:spLocks/>
          </p:cNvSpPr>
          <p:nvPr/>
        </p:nvSpPr>
        <p:spPr>
          <a:xfrm>
            <a:off x="321869" y="4080527"/>
            <a:ext cx="11548261" cy="1178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Daytona" panose="020B0604030500040204" pitchFamily="34" charset="0"/>
              </a:rPr>
              <a:t>Number of worker</a:t>
            </a:r>
          </a:p>
          <a:p>
            <a:pPr algn="l"/>
            <a:r>
              <a:rPr lang="en-US" sz="1600" dirty="0">
                <a:latin typeface="Daytona" panose="020B0604030500040204" pitchFamily="34" charset="0"/>
              </a:rPr>
              <a:t> </a:t>
            </a:r>
            <a:r>
              <a:rPr lang="en-US" sz="1400" dirty="0">
                <a:latin typeface="Daytona" panose="020B0604030500040204" pitchFamily="34" charset="0"/>
              </a:rPr>
              <a:t>	dentist = 6</a:t>
            </a:r>
          </a:p>
          <a:p>
            <a:pPr algn="l"/>
            <a:r>
              <a:rPr lang="en-US" sz="1400" dirty="0">
                <a:latin typeface="Daytona" panose="020B0604030500040204" pitchFamily="34" charset="0"/>
              </a:rPr>
              <a:t>	Staff = 2</a:t>
            </a:r>
            <a:endParaRPr lang="en-US" sz="200" dirty="0">
              <a:latin typeface="Daytona" panose="020B0604030500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" dirty="0">
              <a:latin typeface="Daytona" panose="020B0604030500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Daytona" panose="020B0604030500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C993-BC3D-64A8-2F6F-223A962EC4D4}"/>
              </a:ext>
            </a:extLst>
          </p:cNvPr>
          <p:cNvSpPr txBox="1"/>
          <p:nvPr/>
        </p:nvSpPr>
        <p:spPr>
          <a:xfrm>
            <a:off x="3871854" y="729605"/>
            <a:ext cx="52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(Example for analysis run)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333F6-0D37-C31B-153A-4EF93ACE0F39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453290" y="2871871"/>
            <a:ext cx="4430882" cy="4292507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 err="1">
                <a:solidFill>
                  <a:srgbClr val="00B0F0"/>
                </a:solidFill>
                <a:effectLst/>
              </a:rPr>
              <a:t>COGSi</a:t>
            </a:r>
            <a:r>
              <a:rPr lang="en-US" sz="1100" b="1" i="0" u="none" strike="noStrike" dirty="0">
                <a:solidFill>
                  <a:srgbClr val="00B0F0"/>
                </a:solidFill>
                <a:effectLst/>
              </a:rPr>
              <a:t> </a:t>
            </a:r>
            <a:r>
              <a:rPr lang="en-US" sz="1100" b="0" i="0" u="none" strike="noStrike" dirty="0">
                <a:effectLst/>
              </a:rPr>
              <a:t>= Cost of Goods Sold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</a:rPr>
              <a:t>COGS1 = Cost of Goods Sold | Basic Scaling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</a:rPr>
              <a:t>COGS… 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effectLst/>
              </a:rPr>
              <a:t>COGS18 = Cost of Goods Sold | Basic Tooth Extraction</a:t>
            </a:r>
            <a:endParaRPr lang="en-US" sz="11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rgbClr val="00B0F0"/>
                </a:solidFill>
              </a:rPr>
              <a:t>LabCi</a:t>
            </a:r>
            <a:r>
              <a:rPr lang="en-US" sz="1100" b="0" i="0" u="none" strike="noStrike" dirty="0">
                <a:effectLst/>
              </a:rPr>
              <a:t> = Laboratory cost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LabC1</a:t>
            </a:r>
            <a:r>
              <a:rPr lang="en-US" sz="1100" b="0" i="0" u="none" strike="noStrike" dirty="0">
                <a:effectLst/>
              </a:rPr>
              <a:t> = Laboratory Cost | Basic Scaling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LabC</a:t>
            </a:r>
            <a:r>
              <a:rPr lang="en-US" sz="1100" b="0" i="0" u="none" strike="noStrike" dirty="0">
                <a:effectLst/>
              </a:rPr>
              <a:t>… 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LabC</a:t>
            </a:r>
            <a:r>
              <a:rPr lang="en-US" sz="1100" b="0" i="0" u="none" strike="noStrike" dirty="0">
                <a:effectLst/>
              </a:rPr>
              <a:t>18 = Laboratory Cost | Basic Tooth Extraction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 err="1">
                <a:solidFill>
                  <a:srgbClr val="00B0F0"/>
                </a:solidFill>
                <a:effectLst/>
              </a:rPr>
              <a:t>Ino</a:t>
            </a:r>
            <a:r>
              <a:rPr lang="en-US" sz="1100" b="0" i="0" u="none" strike="noStrike" dirty="0">
                <a:effectLst/>
              </a:rPr>
              <a:t> = Other Income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B0F0"/>
                </a:solidFill>
                <a:effectLst/>
              </a:rPr>
              <a:t>Cop</a:t>
            </a:r>
            <a:r>
              <a:rPr lang="en-US" sz="1100" b="0" i="0" u="none" strike="noStrike" dirty="0">
                <a:effectLst/>
              </a:rPr>
              <a:t>= Operating Expenses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F0"/>
                </a:solidFill>
              </a:rPr>
              <a:t>Cot</a:t>
            </a:r>
            <a:r>
              <a:rPr lang="en-US" sz="1100" dirty="0"/>
              <a:t> = Other Expense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 err="1">
                <a:solidFill>
                  <a:srgbClr val="00B0F0"/>
                </a:solidFill>
                <a:effectLst/>
              </a:rPr>
              <a:t>Cge</a:t>
            </a:r>
            <a:r>
              <a:rPr lang="en-US" sz="1100" b="0" i="0" u="none" strike="noStrike" dirty="0">
                <a:effectLst/>
              </a:rPr>
              <a:t> = General Expense</a:t>
            </a:r>
          </a:p>
          <a:p>
            <a:pPr marL="0" indent="0" rtl="0">
              <a:spcBef>
                <a:spcPts val="0"/>
              </a:spcBef>
              <a:spcAft>
                <a:spcPts val="200"/>
              </a:spcAft>
              <a:buNone/>
            </a:pPr>
            <a:endParaRPr lang="en-US" sz="1100" b="0" i="0" u="none" strike="noStrike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CCD80B-091B-CC99-3397-7EEC66B3F4C6}"/>
                  </a:ext>
                </a:extLst>
              </p:cNvPr>
              <p:cNvSpPr txBox="1"/>
              <p:nvPr/>
            </p:nvSpPr>
            <p:spPr>
              <a:xfrm>
                <a:off x="3305669" y="2110276"/>
                <a:ext cx="863487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𝑝𝑟𝑜𝑓𝑖𝑡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𝐶𝑂𝐺𝑆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𝐿𝑎𝑏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it-IT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CCD80B-091B-CC99-3397-7EEC66B3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69" y="2110276"/>
                <a:ext cx="863487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6A5BFB0-3C53-89FC-3C6A-54164261F145}"/>
              </a:ext>
            </a:extLst>
          </p:cNvPr>
          <p:cNvSpPr txBox="1">
            <a:spLocks/>
          </p:cNvSpPr>
          <p:nvPr/>
        </p:nvSpPr>
        <p:spPr>
          <a:xfrm>
            <a:off x="3458070" y="2650062"/>
            <a:ext cx="3928050" cy="409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n-US" sz="1100" dirty="0"/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Ti </a:t>
            </a:r>
            <a:r>
              <a:rPr lang="en-US" sz="1100" dirty="0"/>
              <a:t>= Trading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T1</a:t>
            </a:r>
            <a:r>
              <a:rPr lang="en-US" sz="1100" dirty="0"/>
              <a:t> = Sales | Basic Scaling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T….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T18</a:t>
            </a:r>
            <a:r>
              <a:rPr lang="en-US" sz="1100" dirty="0"/>
              <a:t> = Sales | Basic Tooth Extraction 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solidFill>
                  <a:srgbClr val="00B0F0"/>
                </a:solidFill>
              </a:rPr>
              <a:t>SDi</a:t>
            </a:r>
            <a:r>
              <a:rPr lang="en-US" sz="1100" b="1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= Sales Discount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SD1</a:t>
            </a:r>
            <a:r>
              <a:rPr lang="en-US" sz="1100" dirty="0"/>
              <a:t> = Sales Discount | Basic Scaling 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SD..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SD18</a:t>
            </a:r>
            <a:r>
              <a:rPr lang="en-US" sz="1100" dirty="0"/>
              <a:t> = Sales Discount | Basic Tooth Extraction 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DCi</a:t>
            </a:r>
            <a:r>
              <a:rPr lang="en-US" sz="1100" dirty="0"/>
              <a:t> = Debit Charge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DC1</a:t>
            </a:r>
            <a:r>
              <a:rPr lang="en-US" sz="1100" dirty="0"/>
              <a:t> = Debit Charge | Basic Scaling 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DC…</a:t>
            </a: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B0F0"/>
                </a:solidFill>
              </a:rPr>
              <a:t>DC18</a:t>
            </a:r>
            <a:r>
              <a:rPr lang="en-US" sz="1100" dirty="0"/>
              <a:t> = Debut Charge | Basic Tooth Extraction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B0F0"/>
                </a:solidFill>
                <a:effectLst/>
              </a:rPr>
              <a:t>xi </a:t>
            </a:r>
            <a:r>
              <a:rPr lang="en-US" sz="1100" b="0" i="0" u="none" strike="noStrike" dirty="0">
                <a:effectLst/>
              </a:rPr>
              <a:t>= Trading Count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B0F0"/>
                </a:solidFill>
                <a:effectLst/>
              </a:rPr>
              <a:t>x1</a:t>
            </a:r>
            <a:r>
              <a:rPr lang="en-US" sz="1100" b="0" i="0" u="none" strike="noStrike" dirty="0">
                <a:effectLst/>
              </a:rPr>
              <a:t> = Sales Count | Basic Scaling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F0"/>
                </a:solidFill>
              </a:rPr>
              <a:t>x…</a:t>
            </a:r>
            <a:endParaRPr lang="en-US" sz="1100" b="1" i="0" u="none" strike="noStrike" dirty="0">
              <a:solidFill>
                <a:srgbClr val="00B0F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B0F0"/>
                </a:solidFill>
                <a:effectLst/>
              </a:rPr>
              <a:t>x18</a:t>
            </a:r>
            <a:r>
              <a:rPr lang="en-US" sz="1100" b="0" i="0" u="none" strike="noStrike" dirty="0">
                <a:effectLst/>
              </a:rPr>
              <a:t> = Sales Count | Basic Tooth Extraction</a:t>
            </a:r>
          </a:p>
          <a:p>
            <a:pPr marL="457200" lvl="1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F0A72E-DA08-9666-50F8-1656788C50B5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42147C0-955E-C513-3502-1AEE45C21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422" y="984223"/>
                <a:ext cx="11914359" cy="5607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Biome" panose="020B05030302040208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Profit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/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month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= ((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(y</a:t>
                </a:r>
                <a:r>
                  <a:rPr lang="es-E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s-ES" sz="1800" i="1" kern="100" baseline="-250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 </m:t>
                    </m:r>
                  </m:oMath>
                </a14:m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)) +</a:t>
                </a:r>
                <a14:m>
                  <m:oMath xmlns:m="http://schemas.openxmlformats.org/officeDocument/2006/math"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𝐼𝑛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𝑜𝑝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𝑜𝑡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𝑒𝑔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Subject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	((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)) &lt;= </a:t>
                </a:r>
                <a:r>
                  <a:rPr lang="es-ES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176 </a:t>
                </a:r>
                <a:r>
                  <a:rPr lang="es-ES" kern="1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Hours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Custom projection Financial Simulation constraints: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45720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Profit = ((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(</a:t>
                </a:r>
                <a:r>
                  <a:rPr lang="fr-FR" sz="1800" i="1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)…</a:t>
                </a:r>
                <a:r>
                  <a:rPr lang="fr-FR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𝐼𝑛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𝑜𝑝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𝑜𝑡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𝑒𝑔</m:t>
                        </m:r>
                      </m:sub>
                    </m:sSub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Subject to: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	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((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fr-FR" sz="1800" i="1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</a:t>
                </a:r>
                <a:r>
                  <a:rPr lang="fr-FR" sz="1800" i="1" kern="1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)…</a:t>
                </a:r>
                <a:r>
                  <a:rPr lang="fr-FR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 &lt;= Total </a:t>
                </a:r>
                <a:r>
                  <a:rPr lang="fr-FR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Hour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available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Where 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n-US" sz="1800" b="1" i="1" kern="100" baseline="-250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Service revenue (already deducted by sales discount, debit charge, COGS and Laboratory Cost)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1800" b="1" i="1" kern="100" baseline="-250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Number of services performed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20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</a:t>
                </a:r>
                <a:r>
                  <a:rPr lang="en-US" sz="1800" b="1" i="1" kern="100" baseline="-250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Service time in hours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200"/>
                  </a:spcAft>
                  <a:buFont typeface="Arial" panose="020B0604020202020204" pitchFamily="34" charset="0"/>
                  <a:buNone/>
                </a:pPr>
                <a:endParaRPr lang="en-US" sz="11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42147C0-955E-C513-3502-1AEE45C2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22" y="984223"/>
                <a:ext cx="11914359" cy="5607100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Model with working hour constraints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0EF044-A8C5-C39A-E0A2-DCA3C0921957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5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42147C0-955E-C513-3502-1AEE45C21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422" y="984223"/>
                <a:ext cx="11914359" cy="5607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Biome" panose="020B05030302040208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Profit/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month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= ((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(y</a:t>
                </a:r>
                <a:r>
                  <a:rPr lang="es-E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s-ES" sz="1800" i="1" kern="100" baseline="-250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 </m:t>
                    </m:r>
                  </m:oMath>
                </a14:m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)) +</a:t>
                </a:r>
                <a14:m>
                  <m:oMath xmlns:m="http://schemas.openxmlformats.org/officeDocument/2006/math"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𝐼𝑛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𝑜𝑝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𝑜𝑡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𝑒𝑔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Subject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	((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)) &lt;= 81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Patients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x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Number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Doctors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Custom projection Financial Simulation constraints: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45720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Profit = ((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(</a:t>
                </a:r>
                <a:r>
                  <a:rPr lang="fr-FR" sz="1800" i="1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)…</a:t>
                </a:r>
                <a:r>
                  <a:rPr lang="fr-FR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𝐼𝑛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𝑜𝑝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𝑜𝑡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𝑒𝑔</m:t>
                        </m:r>
                      </m:sub>
                    </m:sSub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Subject to: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	</a:t>
                </a:r>
                <a:r>
                  <a:rPr lang="fr-FR" kern="1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sum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&lt;= 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Maximum Patient x </a:t>
                </a:r>
                <a:r>
                  <a:rPr lang="fr-FR" kern="1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Number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of </a:t>
                </a:r>
                <a:r>
                  <a:rPr lang="fr-FR" kern="1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Doctors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Where 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n-US" sz="1800" b="1" i="1" kern="100" baseline="-250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Service revenue (already deducted by sales discount, debit charge, COGS and Laboratory Cost)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1800" b="1" i="1" kern="100" baseline="-250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Number of services performed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42147C0-955E-C513-3502-1AEE45C2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22" y="984223"/>
                <a:ext cx="11914359" cy="5607100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Model with patient limit constraints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DCC196-C54C-CF4A-0636-B48B4E290D28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511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42147C0-955E-C513-3502-1AEE45C21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422" y="984223"/>
                <a:ext cx="11914359" cy="5607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57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Biome" panose="020B05030302040208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573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114550" indent="-2857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3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Profit/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month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= ((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(y</a:t>
                </a:r>
                <a:r>
                  <a:rPr lang="es-E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s-ES" sz="1800" i="1" kern="100" baseline="-250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 </m:t>
                    </m:r>
                  </m:oMath>
                </a14:m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)) +</a:t>
                </a:r>
                <a14:m>
                  <m:oMath xmlns:m="http://schemas.openxmlformats.org/officeDocument/2006/math"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𝐼𝑛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𝑜𝑝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𝑜𝑡</m:t>
                        </m:r>
                      </m:sub>
                    </m:sSub>
                    <m:r>
                      <a:rPr lang="es-E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𝑒𝑔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Subject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to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	((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2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3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4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s-ES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s-ES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5</a:t>
                </a:r>
                <a:r>
                  <a:rPr lang="es-E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)) &lt;=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15,800,800 </a:t>
                </a:r>
                <a:r>
                  <a:rPr lang="en-US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IDR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Custom projection Financial Simulation constraints: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45720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Profit = ((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(</a:t>
                </a:r>
                <a:r>
                  <a:rPr lang="fr-FR" sz="1800" i="1" kern="1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fr-FR" sz="1800" i="1" kern="100" baseline="-25000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sz="1800" i="1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)…</a:t>
                </a:r>
                <a:r>
                  <a:rPr lang="fr-FR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𝐼𝑛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𝑜𝑝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𝑜𝑡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𝑒𝑔</m:t>
                        </m:r>
                      </m:sub>
                    </m:sSub>
                  </m:oMath>
                </a14:m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20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Subject to: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	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((</a:t>
                </a:r>
                <a:r>
                  <a:rPr lang="fr-FR" i="1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COGS</a:t>
                </a:r>
                <a:r>
                  <a:rPr lang="fr-FR" i="1" kern="100" baseline="-250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i="1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</a:t>
                </a:r>
                <a:r>
                  <a:rPr lang="fr-FR" i="1" kern="100" baseline="-250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1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+ (</a:t>
                </a:r>
                <a:r>
                  <a:rPr lang="fr-FR" i="1" kern="1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COGS</a:t>
                </a:r>
                <a:r>
                  <a:rPr lang="fr-FR" i="1" kern="100" baseline="-250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fr-FR" i="1" kern="1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</a:t>
                </a:r>
                <a:r>
                  <a:rPr lang="fr-FR" i="1" kern="100" baseline="-25000" dirty="0" err="1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)…</a:t>
                </a:r>
                <a:r>
                  <a:rPr lang="fr-FR" kern="100" baseline="-250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fr-FR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)  &lt;= </a:t>
                </a:r>
                <a:r>
                  <a:rPr lang="en-US" kern="100" dirty="0"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Maximum total COGS per month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fr-FR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200"/>
                  </a:spcAft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Where :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y</a:t>
                </a:r>
                <a:r>
                  <a:rPr lang="en-US" sz="1800" b="1" i="1" kern="100" baseline="-250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en-US" sz="1800" b="1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Service revenue (already deducted by sales discount, debit charge, COGS and Laboratory Cost)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x</a:t>
                </a:r>
                <a:r>
                  <a:rPr lang="en-US" sz="1800" b="1" i="1" kern="100" baseline="-250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i</a:t>
                </a:r>
                <a:r>
                  <a:rPr lang="en-US" sz="1800" b="1" kern="100" baseline="-250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Number of services performed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1800" b="1" i="1" kern="1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t</a:t>
                </a:r>
                <a:r>
                  <a:rPr lang="en-US" sz="1800" b="1" i="1" kern="100" baseline="-25000" dirty="0" err="1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n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= Service time in hours</a:t>
                </a:r>
                <a:r>
                  <a:rPr lang="en-US" sz="1800" kern="100" baseline="-250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Arial" panose="020B0604020202020204" pitchFamily="34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kern="100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1" i="1" kern="100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𝑪𝑶𝑮𝑺</m:t>
                        </m:r>
                      </m:e>
                      <m:sub>
                        <m:r>
                          <a:rPr lang="en-US" sz="1800" b="1" i="1" kern="100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 COGS for each service</a:t>
                </a: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42147C0-955E-C513-3502-1AEE45C2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22" y="984223"/>
                <a:ext cx="11914359" cy="5607100"/>
              </a:xfrm>
              <a:prstGeom prst="rect">
                <a:avLst/>
              </a:prstGeom>
              <a:blipFill>
                <a:blip r:embed="rId3"/>
                <a:stretch>
                  <a:fillRect l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FA46E6BE-F115-4164-C3EA-C154A420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22" y="-127050"/>
            <a:ext cx="11548261" cy="1267787"/>
          </a:xfrm>
        </p:spPr>
        <p:txBody>
          <a:bodyPr/>
          <a:lstStyle/>
          <a:p>
            <a:pPr algn="l"/>
            <a:r>
              <a:rPr lang="en-US" dirty="0">
                <a:latin typeface="Daytona" panose="020B0604030500040204" pitchFamily="34" charset="0"/>
              </a:rPr>
              <a:t>Model with cogs constraints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73DF3A6-75C0-7396-12C0-9CFAB36CBE35}"/>
              </a:ext>
            </a:extLst>
          </p:cNvPr>
          <p:cNvSpPr/>
          <p:nvPr/>
        </p:nvSpPr>
        <p:spPr>
          <a:xfrm>
            <a:off x="11131940" y="445585"/>
            <a:ext cx="670819" cy="57549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13456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{295698C8-1308-4AC4-B1EC-3465738F4A3E}tf11936837_win32</Template>
  <TotalTime>483</TotalTime>
  <Words>1673</Words>
  <Application>Microsoft Office PowerPoint</Application>
  <PresentationFormat>Widescreen</PresentationFormat>
  <Paragraphs>285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DengXian</vt:lpstr>
      <vt:lpstr>Aptos</vt:lpstr>
      <vt:lpstr>Arial</vt:lpstr>
      <vt:lpstr>Arial Nova</vt:lpstr>
      <vt:lpstr>Biome</vt:lpstr>
      <vt:lpstr>Calibri</vt:lpstr>
      <vt:lpstr>Cambria Math</vt:lpstr>
      <vt:lpstr>Daytona</vt:lpstr>
      <vt:lpstr>Symbol</vt:lpstr>
      <vt:lpstr>Times New Roman</vt:lpstr>
      <vt:lpstr>Wingdings</vt:lpstr>
      <vt:lpstr>Custom</vt:lpstr>
      <vt:lpstr>Clinic FINANCIAL OPTIMIZATION model</vt:lpstr>
      <vt:lpstr>Content</vt:lpstr>
      <vt:lpstr>Sales profit optimization:   </vt:lpstr>
      <vt:lpstr>Optimization step:   </vt:lpstr>
      <vt:lpstr>Constraints:   </vt:lpstr>
      <vt:lpstr>Objective function</vt:lpstr>
      <vt:lpstr>Model with working hour constraints</vt:lpstr>
      <vt:lpstr>Model with patient limit constraints</vt:lpstr>
      <vt:lpstr>Model with cogs constraints</vt:lpstr>
      <vt:lpstr>SIMULATION APP OUTPUT</vt:lpstr>
      <vt:lpstr>SIMULATION APP OUTPUT</vt:lpstr>
      <vt:lpstr>SIMULATION APP OUTPUT</vt:lpstr>
      <vt:lpstr>SIMULATION APP OUTPUT</vt:lpstr>
      <vt:lpstr>DENTIST performance analysis:   </vt:lpstr>
      <vt:lpstr>DENTIST performance score:   </vt:lpstr>
      <vt:lpstr>DENTIST performance analysis:   </vt:lpstr>
      <vt:lpstr>DENTIST SCHEDULING OPTIMIZATION:   </vt:lpstr>
      <vt:lpstr>DENTIST SCHEDULING OPTIMIZATION:   </vt:lpstr>
      <vt:lpstr>Schedule optimization</vt:lpstr>
      <vt:lpstr>Schedule optimization</vt:lpstr>
      <vt:lpstr>Schedule optimization output</vt:lpstr>
      <vt:lpstr>Forced schedule optimization</vt:lpstr>
      <vt:lpstr>Forced schedule optimization output</vt:lpstr>
      <vt:lpstr>Scheduling optimization v1</vt:lpstr>
      <vt:lpstr>Scheduling optimization v2</vt:lpstr>
      <vt:lpstr>Scheduling optimization v3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Radika Surya</dc:creator>
  <cp:lastModifiedBy>Radika Surya Buana</cp:lastModifiedBy>
  <cp:revision>2</cp:revision>
  <dcterms:created xsi:type="dcterms:W3CDTF">2024-06-11T01:35:54Z</dcterms:created>
  <dcterms:modified xsi:type="dcterms:W3CDTF">2024-10-01T09:32:42Z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