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8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1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6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4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2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8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8DC5-5AE1-4B0A-925C-A902319C7434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862D-4AE4-4D47-B860-7E7728713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수학으로 배우는</a:t>
            </a:r>
            <a:br>
              <a:rPr lang="en-US" altLang="ko-KR" dirty="0"/>
            </a:br>
            <a:r>
              <a:rPr lang="en-US" altLang="ko-KR" dirty="0"/>
              <a:t>CG</a:t>
            </a:r>
            <a:r>
              <a:rPr lang="ko-KR" altLang="en-US" dirty="0"/>
              <a:t>와 </a:t>
            </a:r>
            <a:r>
              <a:rPr lang="en-US" altLang="ko-KR" dirty="0"/>
              <a:t>GIS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2017.6.2</a:t>
            </a:r>
          </a:p>
          <a:p>
            <a:r>
              <a:rPr lang="ko-KR" altLang="en-US" dirty="0" err="1"/>
              <a:t>장병진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cxnSpLocks/>
          </p:cNvCxnSpPr>
          <p:nvPr/>
        </p:nvCxnSpPr>
        <p:spPr>
          <a:xfrm flipV="1">
            <a:off x="1520385" y="3593431"/>
            <a:ext cx="1655952" cy="1709727"/>
          </a:xfrm>
          <a:prstGeom prst="straightConnector1">
            <a:avLst/>
          </a:prstGeom>
          <a:ln w="412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05234" y="53031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6036" y="322409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68610" y="17400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(3,2)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6902511" y="4411760"/>
            <a:ext cx="1655952" cy="1709727"/>
          </a:xfrm>
          <a:prstGeom prst="straightConnector1">
            <a:avLst/>
          </a:prstGeom>
          <a:ln w="412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6902511" y="4468786"/>
            <a:ext cx="3508814" cy="1668744"/>
          </a:xfrm>
          <a:prstGeom prst="straightConnector1">
            <a:avLst/>
          </a:prstGeom>
          <a:ln w="412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7360" y="61214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28162" y="40424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28027" y="446878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(2,1)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3190968" y="1924687"/>
            <a:ext cx="3508814" cy="1668744"/>
          </a:xfrm>
          <a:prstGeom prst="straightConnector1">
            <a:avLst/>
          </a:prstGeom>
          <a:ln w="412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" idx="0"/>
          </p:cNvCxnSpPr>
          <p:nvPr/>
        </p:nvCxnSpPr>
        <p:spPr>
          <a:xfrm flipV="1">
            <a:off x="1520385" y="1924687"/>
            <a:ext cx="5131523" cy="3378471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H="1">
            <a:off x="8558463" y="4468786"/>
            <a:ext cx="1852862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48361" y="4042428"/>
            <a:ext cx="21640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A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11756" y="4950050"/>
            <a:ext cx="21640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A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73614" y="4950050"/>
            <a:ext cx="19556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B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9983" y="2792568"/>
            <a:ext cx="19556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B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35836" y="4091980"/>
            <a:ext cx="633187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A+B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4894" y="3802857"/>
            <a:ext cx="53860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A-B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</a:t>
            </a:r>
            <a:r>
              <a:rPr lang="ko-KR" altLang="en-US" dirty="0" err="1"/>
              <a:t>덧샘</a:t>
            </a:r>
            <a:r>
              <a:rPr lang="en-US" altLang="ko-KR" dirty="0"/>
              <a:t>, </a:t>
            </a:r>
            <a:r>
              <a:rPr lang="ko-KR" altLang="en-US" dirty="0" err="1"/>
              <a:t>뺄샘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63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Sin, Cos, Tan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3806" y="2569565"/>
            <a:ext cx="277832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latin typeface="Gigi" panose="04040504061007020D02" pitchFamily="82" charset="0"/>
              </a:rPr>
              <a:t>sin</a:t>
            </a:r>
            <a:endParaRPr lang="ko-KR" altLang="en-US" sz="15000" dirty="0">
              <a:latin typeface="Gigi" panose="04040504061007020D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6569" y="2569565"/>
            <a:ext cx="24545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latin typeface="Gigi" panose="04040504061007020D02" pitchFamily="82" charset="0"/>
              </a:rPr>
              <a:t>cos</a:t>
            </a:r>
            <a:endParaRPr lang="ko-KR" altLang="en-US" sz="15000" dirty="0">
              <a:latin typeface="Gigi" panose="04040504061007020D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4254" y="2569564"/>
            <a:ext cx="2789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latin typeface="Gigi" panose="04040504061007020D02" pitchFamily="82" charset="0"/>
              </a:rPr>
              <a:t>tan</a:t>
            </a:r>
            <a:endParaRPr lang="ko-KR" altLang="en-US" sz="15000" dirty="0">
              <a:latin typeface="Gigi" panose="0404050406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Sin, Cos, Tan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3806" y="2569565"/>
            <a:ext cx="277832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solidFill>
                  <a:schemeClr val="bg1">
                    <a:lumMod val="75000"/>
                  </a:schemeClr>
                </a:solidFill>
                <a:latin typeface="Gigi" panose="04040504061007020D02" pitchFamily="82" charset="0"/>
              </a:rPr>
              <a:t>sin</a:t>
            </a:r>
            <a:endParaRPr lang="ko-KR" altLang="en-US" sz="15000" dirty="0">
              <a:solidFill>
                <a:schemeClr val="bg1">
                  <a:lumMod val="75000"/>
                </a:schemeClr>
              </a:solidFill>
              <a:latin typeface="Gigi" panose="04040504061007020D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6569" y="2569565"/>
            <a:ext cx="24545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solidFill>
                  <a:schemeClr val="bg1">
                    <a:lumMod val="75000"/>
                  </a:schemeClr>
                </a:solidFill>
                <a:latin typeface="Gigi" panose="04040504061007020D02" pitchFamily="82" charset="0"/>
              </a:rPr>
              <a:t>cos</a:t>
            </a:r>
            <a:endParaRPr lang="ko-KR" altLang="en-US" sz="15000" dirty="0">
              <a:solidFill>
                <a:schemeClr val="bg1">
                  <a:lumMod val="75000"/>
                </a:schemeClr>
              </a:solidFill>
              <a:latin typeface="Gigi" panose="04040504061007020D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4254" y="2569564"/>
            <a:ext cx="2789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solidFill>
                  <a:schemeClr val="bg1">
                    <a:lumMod val="75000"/>
                  </a:schemeClr>
                </a:solidFill>
                <a:latin typeface="Gigi" panose="04040504061007020D02" pitchFamily="82" charset="0"/>
              </a:rPr>
              <a:t>tan</a:t>
            </a:r>
            <a:endParaRPr lang="ko-KR" altLang="en-US" sz="15000" dirty="0">
              <a:solidFill>
                <a:schemeClr val="bg1">
                  <a:lumMod val="75000"/>
                </a:schemeClr>
              </a:solidFill>
              <a:latin typeface="Gigi" panose="04040504061007020D02" pitchFamily="82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033806" y="3057525"/>
            <a:ext cx="728319" cy="1028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771650" y="3038475"/>
            <a:ext cx="0" cy="1190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106569" y="3209925"/>
            <a:ext cx="760831" cy="94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06569" y="4143375"/>
            <a:ext cx="9037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229600" y="4152900"/>
            <a:ext cx="9620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9201150" y="3057525"/>
            <a:ext cx="0" cy="1095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점으로부터의 거리</a:t>
            </a:r>
            <a:r>
              <a:rPr lang="en-US" altLang="ko-KR" dirty="0"/>
              <a:t>, </a:t>
            </a:r>
            <a:r>
              <a:rPr lang="ko-KR" altLang="en-US" dirty="0"/>
              <a:t>교점</a:t>
            </a: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12758" y="3112168"/>
            <a:ext cx="4668253" cy="2711116"/>
          </a:xfrm>
          <a:prstGeom prst="line">
            <a:avLst/>
          </a:prstGeom>
          <a:ln w="412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395663" y="52938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716253" y="2951747"/>
            <a:ext cx="3080084" cy="12673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7716253" y="4467726"/>
            <a:ext cx="1451811" cy="113097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4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54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Gigi</vt:lpstr>
      <vt:lpstr>Office 테마</vt:lpstr>
      <vt:lpstr>수학으로 배우는 CG와 GIS</vt:lpstr>
      <vt:lpstr>벡터의 덧샘, 뺄샘</vt:lpstr>
      <vt:lpstr>Sin, Cos, Tan</vt:lpstr>
      <vt:lpstr>Sin, Cos, Tan</vt:lpstr>
      <vt:lpstr>점으로부터의 거리, 교점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jangbi</dc:creator>
  <cp:lastModifiedBy>jangbi</cp:lastModifiedBy>
  <cp:revision>6</cp:revision>
  <dcterms:created xsi:type="dcterms:W3CDTF">2017-06-02T03:17:34Z</dcterms:created>
  <dcterms:modified xsi:type="dcterms:W3CDTF">2017-06-05T00:04:45Z</dcterms:modified>
</cp:coreProperties>
</file>