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636"/>
    <a:srgbClr val="477A7E"/>
    <a:srgbClr val="2F6263"/>
    <a:srgbClr val="BE4718"/>
    <a:srgbClr val="428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25" d="100"/>
          <a:sy n="125" d="100"/>
        </p:scale>
        <p:origin x="-2358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58C8-C453-4589-8171-385A67DE5D9A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34BE-BCFC-44E3-90FD-C5BDE880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3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27759" y="903376"/>
            <a:ext cx="1167063" cy="11670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55373" y="786871"/>
            <a:ext cx="1104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ON</a:t>
            </a:r>
            <a:endParaRPr lang="ko-KR" altLang="en-US" sz="4800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8325" y="1406458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MAP</a:t>
            </a:r>
            <a:endParaRPr lang="ko-KR" altLang="en-US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2709862"/>
            <a:ext cx="1952625" cy="14382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637564" y="1219832"/>
            <a:ext cx="88108" cy="270385"/>
            <a:chOff x="6022181" y="1760220"/>
            <a:chExt cx="88108" cy="312420"/>
          </a:xfrm>
          <a:solidFill>
            <a:srgbClr val="002060"/>
          </a:solidFill>
        </p:grpSpPr>
        <p:sp>
          <p:nvSpPr>
            <p:cNvPr id="8" name="직사각형 7"/>
            <p:cNvSpPr/>
            <p:nvPr/>
          </p:nvSpPr>
          <p:spPr>
            <a:xfrm>
              <a:off x="6022181" y="1819148"/>
              <a:ext cx="88108" cy="25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065520" y="1760220"/>
              <a:ext cx="0" cy="312420"/>
            </a:xfrm>
            <a:prstGeom prst="line">
              <a:avLst/>
            </a:prstGeom>
            <a:grpFill/>
            <a:ln w="38100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88" y="773636"/>
            <a:ext cx="1713124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Berlin Sans FB Demi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2017-11-15T12:56:24Z</dcterms:created>
  <dcterms:modified xsi:type="dcterms:W3CDTF">2017-11-16T04:44:40Z</dcterms:modified>
</cp:coreProperties>
</file>