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slideLayouts/slideLayout25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75" r:id="rId2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2228274" d="3604530"/>
          <a:sy n="6357070" d="7471220"/>
        </p:scale>
        <p:origin x="7602291" y="3932222"/>
      </p:cViewPr>
      <p:guideLst>
        <p:guide pos="2880"/>
        <p:guide pos="162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" name="Google Shape;190;g33431e91e9e_74_13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431e91e9e_74_13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>
              <a:spcBef>
                <a:spcPts val="0"/>
              </a:spcBef>
              <a:spcAft>
                <a:spcPts val="0"/>
              </a:spcAft>
              <a:buSzPts val="1100"/>
              <a:buChar char="-"/>
              <a:defRPr/>
            </a:pPr>
            <a:r>
              <a:rPr lang="en"/>
              <a:t>different roles present in a research institution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" name="Google Shape;208;g33431e91e9e_74_67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431e91e9e_74_6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" name="Google Shape;214;g93ee93297a_0_107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3ee93297a_0_10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4" name="Google Shape;274;g93ee93297a_0_24701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3ee93297a_0_24701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0" name="Google Shape;290;g9700d4d0ec_0_0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700d4d0ec_0_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" name="Google Shape;307;g93ee93297a_0_24746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3ee93297a_0_24746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9" name="Google Shape;319;g932104ddb9_0_100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32104ddb9_0_10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 bwMode="auto">
          <a:xfrm>
            <a:off x="3884750" y="987975"/>
            <a:ext cx="4546200" cy="25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/>
          <p:cNvSpPr txBox="1"/>
          <p:nvPr>
            <p:ph type="subTitle" idx="1"/>
          </p:nvPr>
        </p:nvSpPr>
        <p:spPr bwMode="auto">
          <a:xfrm>
            <a:off x="3884875" y="3455699"/>
            <a:ext cx="45462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/>
          <p:nvPr/>
        </p:nvSpPr>
        <p:spPr bwMode="auto">
          <a:xfrm>
            <a:off x="5102075" y="4669125"/>
            <a:ext cx="1157700" cy="115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" name="Google Shape;12;p2"/>
          <p:cNvSpPr/>
          <p:nvPr/>
        </p:nvSpPr>
        <p:spPr bwMode="auto">
          <a:xfrm>
            <a:off x="1920850" y="234100"/>
            <a:ext cx="610799" cy="61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" name="Google Shape;13;p2"/>
          <p:cNvSpPr/>
          <p:nvPr/>
        </p:nvSpPr>
        <p:spPr bwMode="auto">
          <a:xfrm>
            <a:off x="3484250" y="4604000"/>
            <a:ext cx="357600" cy="3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" name="Google Shape;14;p2"/>
          <p:cNvSpPr/>
          <p:nvPr/>
        </p:nvSpPr>
        <p:spPr bwMode="auto">
          <a:xfrm>
            <a:off x="8125375" y="234100"/>
            <a:ext cx="610799" cy="610799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showMasterSp="1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6" name="Google Shape;56;p11"/>
          <p:cNvSpPr txBox="1"/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showMasterSp="1" userDrawn="1">
  <p:cSld name="CUST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 bwMode="auto"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3"/>
          <p:cNvSpPr txBox="1"/>
          <p:nvPr>
            <p:ph type="title" idx="2" hasCustomPrompt="1"/>
          </p:nvPr>
        </p:nvSpPr>
        <p:spPr bwMode="auto">
          <a:xfrm>
            <a:off x="7132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1" name="Google Shape;61;p13"/>
          <p:cNvSpPr txBox="1"/>
          <p:nvPr>
            <p:ph type="title" idx="3"/>
          </p:nvPr>
        </p:nvSpPr>
        <p:spPr bwMode="auto">
          <a:xfrm>
            <a:off x="1636585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13"/>
          <p:cNvSpPr txBox="1"/>
          <p:nvPr>
            <p:ph type="subTitle" idx="1"/>
          </p:nvPr>
        </p:nvSpPr>
        <p:spPr bwMode="auto">
          <a:xfrm>
            <a:off x="1636575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3"/>
          <p:cNvSpPr txBox="1"/>
          <p:nvPr>
            <p:ph type="title" idx="4" hasCustomPrompt="1"/>
          </p:nvPr>
        </p:nvSpPr>
        <p:spPr bwMode="auto">
          <a:xfrm>
            <a:off x="7132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4" name="Google Shape;64;p13"/>
          <p:cNvSpPr txBox="1"/>
          <p:nvPr>
            <p:ph type="title" idx="5"/>
          </p:nvPr>
        </p:nvSpPr>
        <p:spPr bwMode="auto">
          <a:xfrm>
            <a:off x="1636585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5" name="Google Shape;65;p13"/>
          <p:cNvSpPr txBox="1"/>
          <p:nvPr>
            <p:ph type="subTitle" idx="6"/>
          </p:nvPr>
        </p:nvSpPr>
        <p:spPr bwMode="auto">
          <a:xfrm>
            <a:off x="1636575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3"/>
          <p:cNvSpPr txBox="1"/>
          <p:nvPr>
            <p:ph type="title" idx="7" hasCustomPrompt="1"/>
          </p:nvPr>
        </p:nvSpPr>
        <p:spPr bwMode="auto">
          <a:xfrm>
            <a:off x="332117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7" name="Google Shape;67;p13"/>
          <p:cNvSpPr txBox="1"/>
          <p:nvPr>
            <p:ph type="title" idx="8"/>
          </p:nvPr>
        </p:nvSpPr>
        <p:spPr bwMode="auto">
          <a:xfrm>
            <a:off x="4244527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13"/>
          <p:cNvSpPr txBox="1"/>
          <p:nvPr>
            <p:ph type="subTitle" idx="9"/>
          </p:nvPr>
        </p:nvSpPr>
        <p:spPr bwMode="auto">
          <a:xfrm>
            <a:off x="424452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13"/>
          <p:cNvSpPr txBox="1"/>
          <p:nvPr>
            <p:ph type="title" idx="13" hasCustomPrompt="1"/>
          </p:nvPr>
        </p:nvSpPr>
        <p:spPr bwMode="auto">
          <a:xfrm>
            <a:off x="332117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0" name="Google Shape;70;p13"/>
          <p:cNvSpPr txBox="1"/>
          <p:nvPr>
            <p:ph type="title" idx="14"/>
          </p:nvPr>
        </p:nvSpPr>
        <p:spPr bwMode="auto">
          <a:xfrm>
            <a:off x="4244527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13"/>
          <p:cNvSpPr txBox="1"/>
          <p:nvPr>
            <p:ph type="subTitle" idx="15"/>
          </p:nvPr>
        </p:nvSpPr>
        <p:spPr bwMode="auto">
          <a:xfrm>
            <a:off x="424452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13"/>
          <p:cNvSpPr txBox="1"/>
          <p:nvPr>
            <p:ph type="title" idx="16" hasCustomPrompt="1"/>
          </p:nvPr>
        </p:nvSpPr>
        <p:spPr bwMode="auto">
          <a:xfrm>
            <a:off x="59291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3" name="Google Shape;73;p13"/>
          <p:cNvSpPr txBox="1"/>
          <p:nvPr>
            <p:ph type="title" idx="17"/>
          </p:nvPr>
        </p:nvSpPr>
        <p:spPr bwMode="auto">
          <a:xfrm>
            <a:off x="6852450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13"/>
          <p:cNvSpPr txBox="1"/>
          <p:nvPr>
            <p:ph type="subTitle" idx="18"/>
          </p:nvPr>
        </p:nvSpPr>
        <p:spPr bwMode="auto">
          <a:xfrm>
            <a:off x="685245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5" name="Google Shape;75;p13"/>
          <p:cNvSpPr txBox="1"/>
          <p:nvPr>
            <p:ph type="title" idx="19" hasCustomPrompt="1"/>
          </p:nvPr>
        </p:nvSpPr>
        <p:spPr bwMode="auto">
          <a:xfrm>
            <a:off x="59291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76" name="Google Shape;76;p13"/>
          <p:cNvSpPr txBox="1"/>
          <p:nvPr>
            <p:ph type="title" idx="20"/>
          </p:nvPr>
        </p:nvSpPr>
        <p:spPr bwMode="auto">
          <a:xfrm>
            <a:off x="6852450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3"/>
          <p:cNvSpPr txBox="1"/>
          <p:nvPr>
            <p:ph type="subTitle" idx="21"/>
          </p:nvPr>
        </p:nvSpPr>
        <p:spPr bwMode="auto">
          <a:xfrm>
            <a:off x="685245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showMasterSp="1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 bwMode="auto">
          <a:xfrm flipH="1">
            <a:off x="1538827" y="1324175"/>
            <a:ext cx="3502500" cy="9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80" name="Google Shape;80;p14"/>
          <p:cNvSpPr txBox="1"/>
          <p:nvPr>
            <p:ph type="subTitle" idx="1"/>
          </p:nvPr>
        </p:nvSpPr>
        <p:spPr bwMode="auto">
          <a:xfrm flipH="1">
            <a:off x="1538827" y="2131875"/>
            <a:ext cx="35025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1" name="Google Shape;81;p14"/>
          <p:cNvSpPr txBox="1"/>
          <p:nvPr/>
        </p:nvSpPr>
        <p:spPr bwMode="auto">
          <a:xfrm flipH="1">
            <a:off x="1538825" y="3416175"/>
            <a:ext cx="3502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 b="1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CREDITS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alanquin"/>
                <a:ea typeface="Palanquin"/>
                <a:cs typeface="Palanquin"/>
                <a:hlinkClick r:id="rId2" tooltip="https://slidesgo.com/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,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 including icons by </a:t>
            </a:r>
            <a:r>
              <a:rPr lang="en" sz="1200" b="1" u="sng">
                <a:solidFill>
                  <a:schemeClr val="dk1"/>
                </a:solidFill>
                <a:latin typeface="Palanquin"/>
                <a:ea typeface="Palanquin"/>
                <a:cs typeface="Palanquin"/>
                <a:hlinkClick r:id="rId3" tooltip="https://www.flaticon.com/"/>
              </a:rPr>
              <a:t>Flaticon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 and infographics &amp; images by </a:t>
            </a:r>
            <a:r>
              <a:rPr lang="en" sz="1200" b="1" u="sng">
                <a:solidFill>
                  <a:schemeClr val="dk1"/>
                </a:solidFill>
                <a:latin typeface="Palanquin"/>
                <a:ea typeface="Palanquin"/>
                <a:cs typeface="Palanquin"/>
                <a:hlinkClick r:id="rId4" tooltip="https://www.freepik.com/"/>
              </a:rPr>
              <a:t>Freepik</a:t>
            </a:r>
            <a:r>
              <a:rPr lang="en" sz="12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.</a:t>
            </a:r>
            <a:endParaRPr sz="12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showMasterSp="1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 bwMode="auto">
          <a:xfrm>
            <a:off x="1288854" y="3668725"/>
            <a:ext cx="2605199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4" name="Google Shape;84;p15"/>
          <p:cNvSpPr txBox="1"/>
          <p:nvPr>
            <p:ph type="subTitle" idx="1"/>
          </p:nvPr>
        </p:nvSpPr>
        <p:spPr bwMode="auto">
          <a:xfrm>
            <a:off x="1288850" y="3948105"/>
            <a:ext cx="2605199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5" name="Google Shape;85;p15"/>
          <p:cNvSpPr txBox="1"/>
          <p:nvPr>
            <p:ph type="title" idx="2"/>
          </p:nvPr>
        </p:nvSpPr>
        <p:spPr bwMode="auto"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6" name="Google Shape;86;p15"/>
          <p:cNvSpPr txBox="1"/>
          <p:nvPr>
            <p:ph type="title" idx="3"/>
          </p:nvPr>
        </p:nvSpPr>
        <p:spPr bwMode="auto">
          <a:xfrm>
            <a:off x="5249904" y="3668725"/>
            <a:ext cx="2605199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7" name="Google Shape;87;p15"/>
          <p:cNvSpPr txBox="1"/>
          <p:nvPr>
            <p:ph type="subTitle" idx="4"/>
          </p:nvPr>
        </p:nvSpPr>
        <p:spPr bwMode="auto">
          <a:xfrm>
            <a:off x="5249900" y="3948105"/>
            <a:ext cx="2605199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8" name="Google Shape;88;p15"/>
          <p:cNvSpPr txBox="1"/>
          <p:nvPr>
            <p:ph type="title" idx="5"/>
          </p:nvPr>
        </p:nvSpPr>
        <p:spPr bwMode="auto">
          <a:xfrm>
            <a:off x="1288854" y="1858200"/>
            <a:ext cx="2605199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9" name="Google Shape;89;p15"/>
          <p:cNvSpPr txBox="1"/>
          <p:nvPr>
            <p:ph type="subTitle" idx="6"/>
          </p:nvPr>
        </p:nvSpPr>
        <p:spPr bwMode="auto">
          <a:xfrm>
            <a:off x="1288850" y="2142475"/>
            <a:ext cx="2605199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0" name="Google Shape;90;p15"/>
          <p:cNvSpPr txBox="1"/>
          <p:nvPr>
            <p:ph type="title" idx="7"/>
          </p:nvPr>
        </p:nvSpPr>
        <p:spPr bwMode="auto">
          <a:xfrm>
            <a:off x="5249904" y="1858200"/>
            <a:ext cx="2605199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p15"/>
          <p:cNvSpPr txBox="1"/>
          <p:nvPr>
            <p:ph type="subTitle" idx="8"/>
          </p:nvPr>
        </p:nvSpPr>
        <p:spPr bwMode="auto">
          <a:xfrm>
            <a:off x="5249900" y="2142475"/>
            <a:ext cx="2605199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2" preserve="0" showMasterPhAnim="0" showMasterSp="1" userDrawn="1">
  <p:cSld name="CUSTOM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 bwMode="auto"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p16"/>
          <p:cNvSpPr txBox="1"/>
          <p:nvPr>
            <p:ph type="title" idx="2"/>
          </p:nvPr>
        </p:nvSpPr>
        <p:spPr bwMode="auto">
          <a:xfrm>
            <a:off x="1300279" y="3616075"/>
            <a:ext cx="2605199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16"/>
          <p:cNvSpPr txBox="1"/>
          <p:nvPr>
            <p:ph type="subTitle" idx="1"/>
          </p:nvPr>
        </p:nvSpPr>
        <p:spPr bwMode="auto">
          <a:xfrm>
            <a:off x="1300275" y="3900350"/>
            <a:ext cx="2605199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6" name="Google Shape;96;p16"/>
          <p:cNvSpPr txBox="1"/>
          <p:nvPr>
            <p:ph type="title" idx="3"/>
          </p:nvPr>
        </p:nvSpPr>
        <p:spPr bwMode="auto">
          <a:xfrm>
            <a:off x="5238529" y="3616075"/>
            <a:ext cx="2605199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7" name="Google Shape;97;p16"/>
          <p:cNvSpPr txBox="1"/>
          <p:nvPr>
            <p:ph type="subTitle" idx="4"/>
          </p:nvPr>
        </p:nvSpPr>
        <p:spPr bwMode="auto">
          <a:xfrm>
            <a:off x="5238524" y="3900350"/>
            <a:ext cx="2605199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8" name="Google Shape;98;p16"/>
          <p:cNvSpPr/>
          <p:nvPr/>
        </p:nvSpPr>
        <p:spPr bwMode="auto">
          <a:xfrm>
            <a:off x="4257025" y="4604009"/>
            <a:ext cx="793800" cy="809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" name="Google Shape;99;p16"/>
          <p:cNvSpPr/>
          <p:nvPr/>
        </p:nvSpPr>
        <p:spPr bwMode="auto">
          <a:xfrm rot="10800000" flipH="1">
            <a:off x="8430725" y="2388000"/>
            <a:ext cx="367500" cy="367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" name="Google Shape;100;p16"/>
          <p:cNvSpPr/>
          <p:nvPr/>
        </p:nvSpPr>
        <p:spPr bwMode="auto">
          <a:xfrm rot="10800000" flipH="1">
            <a:off x="227875" y="3759775"/>
            <a:ext cx="318300" cy="2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" name="Google Shape;101;p16"/>
          <p:cNvSpPr/>
          <p:nvPr/>
        </p:nvSpPr>
        <p:spPr bwMode="auto">
          <a:xfrm rot="10800000" flipH="1">
            <a:off x="5238524" y="-207725"/>
            <a:ext cx="759299" cy="69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 2" preserve="0" showMasterPhAnim="0" showMasterSp="1" userDrawn="1">
  <p:cSld name="CUSTOM_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 bwMode="auto">
          <a:xfrm>
            <a:off x="713347" y="1928053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04" name="Google Shape;104;p17"/>
          <p:cNvSpPr txBox="1"/>
          <p:nvPr>
            <p:ph type="title" idx="2" hasCustomPrompt="1"/>
          </p:nvPr>
        </p:nvSpPr>
        <p:spPr bwMode="auto">
          <a:xfrm>
            <a:off x="713225" y="620840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5" name="Google Shape;105;p17"/>
          <p:cNvSpPr txBox="1"/>
          <p:nvPr>
            <p:ph type="subTitle" idx="1"/>
          </p:nvPr>
        </p:nvSpPr>
        <p:spPr bwMode="auto">
          <a:xfrm>
            <a:off x="713325" y="3204490"/>
            <a:ext cx="4699500" cy="808799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6" name="Google Shape;106;p17"/>
          <p:cNvSpPr txBox="1"/>
          <p:nvPr>
            <p:ph type="subTitle" idx="3"/>
          </p:nvPr>
        </p:nvSpPr>
        <p:spPr bwMode="auto">
          <a:xfrm>
            <a:off x="713325" y="2759665"/>
            <a:ext cx="46995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 3" preserve="0" showMasterPhAnim="0" showMasterSp="1" userDrawn="1">
  <p:cSld name="CUSTOM_3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 bwMode="auto">
          <a:xfrm>
            <a:off x="2635025" y="1710253"/>
            <a:ext cx="3873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18"/>
          <p:cNvSpPr txBox="1"/>
          <p:nvPr>
            <p:ph type="title" idx="2" hasCustomPrompt="1"/>
          </p:nvPr>
        </p:nvSpPr>
        <p:spPr bwMode="auto">
          <a:xfrm>
            <a:off x="2634925" y="532738"/>
            <a:ext cx="3874199" cy="14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10" name="Google Shape;110;p18"/>
          <p:cNvSpPr txBox="1"/>
          <p:nvPr>
            <p:ph type="subTitle" idx="1"/>
          </p:nvPr>
        </p:nvSpPr>
        <p:spPr bwMode="auto">
          <a:xfrm>
            <a:off x="2222200" y="2986690"/>
            <a:ext cx="4699500" cy="808799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1" name="Google Shape;111;p18"/>
          <p:cNvSpPr txBox="1"/>
          <p:nvPr>
            <p:ph type="subTitle" idx="3"/>
          </p:nvPr>
        </p:nvSpPr>
        <p:spPr bwMode="auto">
          <a:xfrm>
            <a:off x="2635007" y="2541865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 4" preserve="0" showMasterPhAnim="0" showMasterSp="1" userDrawn="1">
  <p:cSld name="CUSTOM_3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 bwMode="auto">
          <a:xfrm>
            <a:off x="4143975" y="3079988"/>
            <a:ext cx="3873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19"/>
          <p:cNvSpPr txBox="1"/>
          <p:nvPr>
            <p:ph type="title" idx="2" hasCustomPrompt="1"/>
          </p:nvPr>
        </p:nvSpPr>
        <p:spPr bwMode="auto">
          <a:xfrm>
            <a:off x="4143875" y="2054175"/>
            <a:ext cx="3874199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15" name="Google Shape;115;p19"/>
          <p:cNvSpPr txBox="1"/>
          <p:nvPr>
            <p:ph type="subTitle" idx="1"/>
          </p:nvPr>
        </p:nvSpPr>
        <p:spPr bwMode="auto">
          <a:xfrm>
            <a:off x="3731149" y="1245375"/>
            <a:ext cx="4699500" cy="808799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6" name="Google Shape;116;p19"/>
          <p:cNvSpPr txBox="1"/>
          <p:nvPr>
            <p:ph type="subTitle" idx="3"/>
          </p:nvPr>
        </p:nvSpPr>
        <p:spPr bwMode="auto">
          <a:xfrm>
            <a:off x="41439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 5" preserve="0" showMasterPhAnim="0" showMasterSp="1" userDrawn="1">
  <p:cSld name="CUSTOM_3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 bwMode="auto">
          <a:xfrm>
            <a:off x="861175" y="3080000"/>
            <a:ext cx="44037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19" name="Google Shape;119;p20"/>
          <p:cNvSpPr txBox="1"/>
          <p:nvPr>
            <p:ph type="title" idx="2" hasCustomPrompt="1"/>
          </p:nvPr>
        </p:nvSpPr>
        <p:spPr bwMode="auto">
          <a:xfrm>
            <a:off x="1125950" y="2054175"/>
            <a:ext cx="3874199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20" name="Google Shape;120;p20"/>
          <p:cNvSpPr txBox="1"/>
          <p:nvPr>
            <p:ph type="subTitle" idx="1"/>
          </p:nvPr>
        </p:nvSpPr>
        <p:spPr bwMode="auto">
          <a:xfrm>
            <a:off x="713225" y="1245375"/>
            <a:ext cx="4699500" cy="808799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1" name="Google Shape;121;p20"/>
          <p:cNvSpPr txBox="1"/>
          <p:nvPr>
            <p:ph type="subTitle" idx="3"/>
          </p:nvPr>
        </p:nvSpPr>
        <p:spPr bwMode="auto">
          <a:xfrm>
            <a:off x="1126032" y="800550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 bwMode="auto">
          <a:xfrm>
            <a:off x="3731172" y="1943338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3"/>
          <p:cNvSpPr txBox="1"/>
          <p:nvPr>
            <p:ph type="title" idx="2" hasCustomPrompt="1"/>
          </p:nvPr>
        </p:nvSpPr>
        <p:spPr bwMode="auto">
          <a:xfrm>
            <a:off x="3731050" y="636125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8" name="Google Shape;18;p3"/>
          <p:cNvSpPr txBox="1"/>
          <p:nvPr>
            <p:ph type="subTitle" idx="1"/>
          </p:nvPr>
        </p:nvSpPr>
        <p:spPr bwMode="auto">
          <a:xfrm>
            <a:off x="3731149" y="3219775"/>
            <a:ext cx="4699500" cy="808799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3"/>
          <p:cNvSpPr txBox="1"/>
          <p:nvPr>
            <p:ph type="subTitle" idx="3"/>
          </p:nvPr>
        </p:nvSpPr>
        <p:spPr bwMode="auto">
          <a:xfrm>
            <a:off x="3731149" y="2774950"/>
            <a:ext cx="46995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 6" preserve="0" showMasterPhAnim="0" showMasterSp="1" userDrawn="1">
  <p:cSld name="CUSTOM_3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 bwMode="auto">
          <a:xfrm>
            <a:off x="2314125" y="3062549"/>
            <a:ext cx="4515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24" name="Google Shape;124;p21"/>
          <p:cNvSpPr txBox="1"/>
          <p:nvPr>
            <p:ph type="title" idx="2" hasCustomPrompt="1"/>
          </p:nvPr>
        </p:nvSpPr>
        <p:spPr bwMode="auto">
          <a:xfrm>
            <a:off x="2634975" y="2042949"/>
            <a:ext cx="3874199" cy="11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25" name="Google Shape;125;p21"/>
          <p:cNvSpPr txBox="1"/>
          <p:nvPr>
            <p:ph type="subTitle" idx="1"/>
          </p:nvPr>
        </p:nvSpPr>
        <p:spPr bwMode="auto">
          <a:xfrm>
            <a:off x="2222250" y="1245375"/>
            <a:ext cx="4699500" cy="808799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6" name="Google Shape;126;p21"/>
          <p:cNvSpPr txBox="1"/>
          <p:nvPr>
            <p:ph type="subTitle" idx="3"/>
          </p:nvPr>
        </p:nvSpPr>
        <p:spPr bwMode="auto">
          <a:xfrm>
            <a:off x="26350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showMasterSp="1" userDrawn="1">
  <p:cSld name="CUSTOM_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 bwMode="auto"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9" name="Google Shape;129;p22"/>
          <p:cNvSpPr/>
          <p:nvPr/>
        </p:nvSpPr>
        <p:spPr bwMode="auto">
          <a:xfrm>
            <a:off x="8482675" y="2888050"/>
            <a:ext cx="456300" cy="45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0" name="Google Shape;130;p22"/>
          <p:cNvSpPr/>
          <p:nvPr/>
        </p:nvSpPr>
        <p:spPr bwMode="auto">
          <a:xfrm>
            <a:off x="114675" y="2086400"/>
            <a:ext cx="418800" cy="4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1" name="Google Shape;131;p22"/>
          <p:cNvSpPr/>
          <p:nvPr/>
        </p:nvSpPr>
        <p:spPr bwMode="auto">
          <a:xfrm>
            <a:off x="7489825" y="173500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3" preserve="0" showMasterPhAnim="0" showMasterSp="1" userDrawn="1">
  <p:cSld name="CUSTOM_4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 bwMode="auto"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4" name="Google Shape;134;p23"/>
          <p:cNvSpPr/>
          <p:nvPr/>
        </p:nvSpPr>
        <p:spPr bwMode="auto">
          <a:xfrm>
            <a:off x="8504975" y="938850"/>
            <a:ext cx="307800" cy="30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5" name="Google Shape;135;p23"/>
          <p:cNvSpPr/>
          <p:nvPr/>
        </p:nvSpPr>
        <p:spPr bwMode="auto">
          <a:xfrm>
            <a:off x="2637450" y="77474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6" name="Google Shape;136;p23"/>
          <p:cNvSpPr/>
          <p:nvPr/>
        </p:nvSpPr>
        <p:spPr bwMode="auto">
          <a:xfrm>
            <a:off x="231425" y="384142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showMasterSp="1" userDrawn="1">
  <p:cSld name="CUSTOM_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2" preserve="0" showMasterPhAnim="0" showMasterSp="1" userDrawn="1">
  <p:cSld name="CUSTOM_5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 bwMode="auto">
          <a:xfrm>
            <a:off x="8524150" y="1232025"/>
            <a:ext cx="1088100" cy="10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0" name="Google Shape;140;p25"/>
          <p:cNvSpPr/>
          <p:nvPr/>
        </p:nvSpPr>
        <p:spPr bwMode="auto">
          <a:xfrm>
            <a:off x="-431825" y="3851325"/>
            <a:ext cx="1088100" cy="1087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" name="Google Shape;141;p25"/>
          <p:cNvSpPr/>
          <p:nvPr/>
        </p:nvSpPr>
        <p:spPr bwMode="auto">
          <a:xfrm>
            <a:off x="1363550" y="84175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3" preserve="0" showMasterPhAnim="0" showMasterSp="1" userDrawn="1">
  <p:cSld name="CUSTOM_5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 bwMode="auto">
          <a:xfrm>
            <a:off x="676950" y="151150"/>
            <a:ext cx="776700" cy="7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4" name="Google Shape;144;p26"/>
          <p:cNvSpPr/>
          <p:nvPr/>
        </p:nvSpPr>
        <p:spPr bwMode="auto">
          <a:xfrm>
            <a:off x="2390225" y="4293125"/>
            <a:ext cx="1601700" cy="160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5" name="Google Shape;145;p26"/>
          <p:cNvSpPr/>
          <p:nvPr/>
        </p:nvSpPr>
        <p:spPr bwMode="auto">
          <a:xfrm>
            <a:off x="8030725" y="1257250"/>
            <a:ext cx="912000" cy="91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4" preserve="0" showMasterPhAnim="0" showMasterSp="1" userDrawn="1">
  <p:cSld name="CUSTOM_5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 bwMode="auto">
          <a:xfrm>
            <a:off x="7539900" y="3535550"/>
            <a:ext cx="965700" cy="9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8" name="Google Shape;148;p27"/>
          <p:cNvSpPr/>
          <p:nvPr/>
        </p:nvSpPr>
        <p:spPr bwMode="auto">
          <a:xfrm>
            <a:off x="6274125" y="-381700"/>
            <a:ext cx="1647600" cy="164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9" name="Google Shape;149;p27"/>
          <p:cNvSpPr/>
          <p:nvPr/>
        </p:nvSpPr>
        <p:spPr bwMode="auto">
          <a:xfrm>
            <a:off x="-223100" y="3504650"/>
            <a:ext cx="1463100" cy="146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0" name="Google Shape;150;p27"/>
          <p:cNvSpPr/>
          <p:nvPr/>
        </p:nvSpPr>
        <p:spPr bwMode="auto">
          <a:xfrm>
            <a:off x="592125" y="328975"/>
            <a:ext cx="609900" cy="6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 bwMode="auto"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4"/>
          <p:cNvSpPr txBox="1"/>
          <p:nvPr>
            <p:ph type="body" idx="1"/>
          </p:nvPr>
        </p:nvSpPr>
        <p:spPr bwMode="auto">
          <a:xfrm>
            <a:off x="713225" y="1178425"/>
            <a:ext cx="7717500" cy="3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4"/>
          <p:cNvSpPr/>
          <p:nvPr/>
        </p:nvSpPr>
        <p:spPr bwMode="auto">
          <a:xfrm>
            <a:off x="94825" y="3204550"/>
            <a:ext cx="456300" cy="4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" name="Google Shape;24;p4"/>
          <p:cNvSpPr/>
          <p:nvPr/>
        </p:nvSpPr>
        <p:spPr bwMode="auto">
          <a:xfrm>
            <a:off x="6216525" y="5447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" name="Google Shape;25;p4"/>
          <p:cNvSpPr/>
          <p:nvPr/>
        </p:nvSpPr>
        <p:spPr bwMode="auto">
          <a:xfrm>
            <a:off x="4254275" y="4670049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 bwMode="auto"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5"/>
          <p:cNvSpPr txBox="1"/>
          <p:nvPr>
            <p:ph type="body" idx="1"/>
          </p:nvPr>
        </p:nvSpPr>
        <p:spPr bwMode="auto">
          <a:xfrm>
            <a:off x="713225" y="1152475"/>
            <a:ext cx="3622800" cy="3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5"/>
          <p:cNvSpPr txBox="1"/>
          <p:nvPr>
            <p:ph type="body" idx="2"/>
          </p:nvPr>
        </p:nvSpPr>
        <p:spPr bwMode="auto">
          <a:xfrm>
            <a:off x="4807780" y="1152475"/>
            <a:ext cx="3622800" cy="3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5"/>
          <p:cNvSpPr/>
          <p:nvPr/>
        </p:nvSpPr>
        <p:spPr bwMode="auto">
          <a:xfrm>
            <a:off x="2771100" y="4775975"/>
            <a:ext cx="278700" cy="27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5"/>
          <p:cNvSpPr/>
          <p:nvPr/>
        </p:nvSpPr>
        <p:spPr bwMode="auto">
          <a:xfrm>
            <a:off x="2209350" y="8042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" name="Google Shape;32;p5"/>
          <p:cNvSpPr/>
          <p:nvPr/>
        </p:nvSpPr>
        <p:spPr bwMode="auto">
          <a:xfrm>
            <a:off x="8482800" y="1952800"/>
            <a:ext cx="418800" cy="4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 bwMode="auto"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6"/>
          <p:cNvSpPr/>
          <p:nvPr/>
        </p:nvSpPr>
        <p:spPr bwMode="auto">
          <a:xfrm>
            <a:off x="8740750" y="4072000"/>
            <a:ext cx="291600" cy="29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" name="Google Shape;36;p6"/>
          <p:cNvSpPr/>
          <p:nvPr/>
        </p:nvSpPr>
        <p:spPr bwMode="auto">
          <a:xfrm>
            <a:off x="4065075" y="60275"/>
            <a:ext cx="429900" cy="4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" name="Google Shape;37;p6"/>
          <p:cNvSpPr/>
          <p:nvPr/>
        </p:nvSpPr>
        <p:spPr bwMode="auto">
          <a:xfrm>
            <a:off x="103750" y="2539350"/>
            <a:ext cx="291600" cy="29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showMasterSp="1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 bwMode="auto">
          <a:xfrm>
            <a:off x="2591550" y="1470395"/>
            <a:ext cx="3960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7"/>
          <p:cNvSpPr txBox="1"/>
          <p:nvPr>
            <p:ph type="body" idx="1"/>
          </p:nvPr>
        </p:nvSpPr>
        <p:spPr bwMode="auto">
          <a:xfrm>
            <a:off x="2591550" y="2048721"/>
            <a:ext cx="3960900" cy="1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showMasterSp="1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 bwMode="auto">
          <a:xfrm>
            <a:off x="1375650" y="2648760"/>
            <a:ext cx="63678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8"/>
          <p:cNvSpPr txBox="1"/>
          <p:nvPr>
            <p:ph type="subTitle" idx="1"/>
          </p:nvPr>
        </p:nvSpPr>
        <p:spPr bwMode="auto">
          <a:xfrm>
            <a:off x="1375650" y="2003695"/>
            <a:ext cx="6392700" cy="7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/>
          <p:cNvSpPr/>
          <p:nvPr/>
        </p:nvSpPr>
        <p:spPr bwMode="auto">
          <a:xfrm>
            <a:off x="-254026" y="942947"/>
            <a:ext cx="1193400" cy="121709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" name="Google Shape;45;p8"/>
          <p:cNvSpPr/>
          <p:nvPr/>
        </p:nvSpPr>
        <p:spPr bwMode="auto">
          <a:xfrm rot="10800000" flipH="1">
            <a:off x="7141550" y="131850"/>
            <a:ext cx="1289099" cy="1186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6" name="Google Shape;46;p8"/>
          <p:cNvSpPr/>
          <p:nvPr/>
        </p:nvSpPr>
        <p:spPr bwMode="auto">
          <a:xfrm rot="10800000" flipH="1">
            <a:off x="1570500" y="4290650"/>
            <a:ext cx="681000" cy="62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" name="Google Shape;47;p8"/>
          <p:cNvSpPr/>
          <p:nvPr/>
        </p:nvSpPr>
        <p:spPr bwMode="auto">
          <a:xfrm rot="10800000" flipH="1">
            <a:off x="6693450" y="3885750"/>
            <a:ext cx="793800" cy="7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showMasterSp="1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/>
          <p:cNvSpPr txBox="1"/>
          <p:nvPr>
            <p:ph type="subTitle" idx="1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9"/>
          <p:cNvSpPr txBox="1"/>
          <p:nvPr>
            <p:ph type="body" idx="2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showMasterSp="1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713225" y="1178425"/>
            <a:ext cx="77175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rgbClr val="0E2A47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 bwMode="auto"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3" name="Google Shape;153;p28"/>
          <p:cNvSpPr txBox="1"/>
          <p:nvPr>
            <p:ph type="body" idx="1"/>
          </p:nvPr>
        </p:nvSpPr>
        <p:spPr bwMode="auto"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1pPr>
            <a:lvl2pPr marL="914400" lvl="1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2pPr>
            <a:lvl3pPr marL="1371600" lvl="2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3pPr>
            <a:lvl4pPr marL="1828800" lvl="3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4pPr>
            <a:lvl5pPr marL="2286000" lvl="4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5pPr>
            <a:lvl6pPr marL="2743200" lvl="5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6pPr>
            <a:lvl7pPr marL="3200400" lvl="6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7pPr>
            <a:lvl8pPr marL="3657600" lvl="7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8pPr>
            <a:lvl9pPr marL="4114800" lvl="8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 bwMode="auto">
          <a:xfrm>
            <a:off x="-120850" y="1414875"/>
            <a:ext cx="1633200" cy="16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0" name="Google Shape;160;p30"/>
          <p:cNvSpPr txBox="1"/>
          <p:nvPr>
            <p:ph type="ctrTitle"/>
          </p:nvPr>
        </p:nvSpPr>
        <p:spPr bwMode="auto">
          <a:xfrm>
            <a:off x="3884750" y="987975"/>
            <a:ext cx="4546200" cy="25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I</a:t>
            </a:r>
            <a:r>
              <a:rPr lang="en"/>
              <a:t>nternational Digital University</a:t>
            </a:r>
            <a:endParaRPr/>
          </a:p>
        </p:txBody>
      </p:sp>
      <p:grpSp>
        <p:nvGrpSpPr>
          <p:cNvPr id="161" name="Google Shape;161;p30"/>
          <p:cNvGrpSpPr/>
          <p:nvPr/>
        </p:nvGrpSpPr>
        <p:grpSpPr bwMode="auto">
          <a:xfrm>
            <a:off x="305498" y="2315002"/>
            <a:ext cx="3598324" cy="2117088"/>
            <a:chOff x="305498" y="2315002"/>
            <a:chExt cx="3598324" cy="2117088"/>
          </a:xfrm>
        </p:grpSpPr>
        <p:grpSp>
          <p:nvGrpSpPr>
            <p:cNvPr id="162" name="Google Shape;162;p30"/>
            <p:cNvGrpSpPr/>
            <p:nvPr/>
          </p:nvGrpSpPr>
          <p:grpSpPr bwMode="auto">
            <a:xfrm flipH="1">
              <a:off x="305498" y="2315002"/>
              <a:ext cx="3598324" cy="2014420"/>
              <a:chOff x="266475" y="728850"/>
              <a:chExt cx="6979900" cy="3907500"/>
            </a:xfrm>
          </p:grpSpPr>
          <p:sp>
            <p:nvSpPr>
              <p:cNvPr id="163" name="Google Shape;163;p30"/>
              <p:cNvSpPr/>
              <p:nvPr/>
            </p:nvSpPr>
            <p:spPr bwMode="auto">
              <a:xfrm>
                <a:off x="3798950" y="4009225"/>
                <a:ext cx="1191175" cy="627125"/>
              </a:xfrm>
              <a:custGeom>
                <a:avLst/>
                <a:gdLst/>
                <a:ahLst/>
                <a:cxnLst/>
                <a:rect l="l" t="t" r="r" b="b"/>
                <a:pathLst>
                  <a:path w="47647" h="25085" fill="none" stroke="1" extrusionOk="0">
                    <a:moveTo>
                      <a:pt x="1" y="25084"/>
                    </a:moveTo>
                    <a:lnTo>
                      <a:pt x="7690" y="1"/>
                    </a:lnTo>
                    <a:lnTo>
                      <a:pt x="38950" y="1"/>
                    </a:lnTo>
                    <a:lnTo>
                      <a:pt x="47647" y="25084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" name="Google Shape;164;p30"/>
              <p:cNvSpPr/>
              <p:nvPr/>
            </p:nvSpPr>
            <p:spPr bwMode="auto">
              <a:xfrm>
                <a:off x="1627800" y="908475"/>
                <a:ext cx="5448425" cy="2924325"/>
              </a:xfrm>
              <a:custGeom>
                <a:avLst/>
                <a:gdLst/>
                <a:ahLst/>
                <a:cxnLst/>
                <a:rect l="l" t="t" r="r" b="b"/>
                <a:pathLst>
                  <a:path w="217937" h="116973" fill="none" stroke="1" extrusionOk="0">
                    <a:moveTo>
                      <a:pt x="5924" y="0"/>
                    </a:moveTo>
                    <a:lnTo>
                      <a:pt x="212012" y="0"/>
                    </a:lnTo>
                    <a:cubicBezTo>
                      <a:pt x="215289" y="0"/>
                      <a:pt x="217936" y="2647"/>
                      <a:pt x="217936" y="5924"/>
                    </a:cubicBezTo>
                    <a:lnTo>
                      <a:pt x="217936" y="111048"/>
                    </a:lnTo>
                    <a:cubicBezTo>
                      <a:pt x="217936" y="114325"/>
                      <a:pt x="215289" y="116972"/>
                      <a:pt x="212012" y="116972"/>
                    </a:cubicBezTo>
                    <a:lnTo>
                      <a:pt x="5924" y="116972"/>
                    </a:lnTo>
                    <a:cubicBezTo>
                      <a:pt x="2647" y="116972"/>
                      <a:pt x="0" y="114325"/>
                      <a:pt x="0" y="111048"/>
                    </a:cubicBezTo>
                    <a:lnTo>
                      <a:pt x="0" y="5924"/>
                    </a:lnTo>
                    <a:cubicBezTo>
                      <a:pt x="0" y="2647"/>
                      <a:pt x="2647" y="0"/>
                      <a:pt x="5924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 bwMode="auto">
              <a:xfrm>
                <a:off x="1457625" y="728850"/>
                <a:ext cx="5788750" cy="3280400"/>
              </a:xfrm>
              <a:custGeom>
                <a:avLst/>
                <a:gdLst/>
                <a:ahLst/>
                <a:cxnLst/>
                <a:rect l="l" t="t" r="r" b="b"/>
                <a:pathLst>
                  <a:path w="231550" h="131216" fill="none" stroke="1" extrusionOk="0">
                    <a:moveTo>
                      <a:pt x="6429" y="0"/>
                    </a:moveTo>
                    <a:lnTo>
                      <a:pt x="225122" y="0"/>
                    </a:lnTo>
                    <a:cubicBezTo>
                      <a:pt x="228651" y="0"/>
                      <a:pt x="231550" y="2900"/>
                      <a:pt x="231550" y="6429"/>
                    </a:cubicBezTo>
                    <a:lnTo>
                      <a:pt x="231550" y="124787"/>
                    </a:lnTo>
                    <a:cubicBezTo>
                      <a:pt x="231550" y="128443"/>
                      <a:pt x="228651" y="131216"/>
                      <a:pt x="225122" y="131216"/>
                    </a:cubicBezTo>
                    <a:lnTo>
                      <a:pt x="6429" y="131216"/>
                    </a:lnTo>
                    <a:cubicBezTo>
                      <a:pt x="2773" y="131216"/>
                      <a:pt x="0" y="128443"/>
                      <a:pt x="0" y="124787"/>
                    </a:cubicBezTo>
                    <a:lnTo>
                      <a:pt x="0" y="6429"/>
                    </a:lnTo>
                    <a:cubicBezTo>
                      <a:pt x="0" y="2900"/>
                      <a:pt x="2773" y="0"/>
                      <a:pt x="6429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 bwMode="auto">
              <a:xfrm>
                <a:off x="2141425" y="1450475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stroke="1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" name="Google Shape;167;p30"/>
              <p:cNvSpPr/>
              <p:nvPr/>
            </p:nvSpPr>
            <p:spPr bwMode="auto">
              <a:xfrm>
                <a:off x="2141425" y="1781350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stroke="1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" name="Google Shape;168;p30"/>
              <p:cNvSpPr/>
              <p:nvPr/>
            </p:nvSpPr>
            <p:spPr bwMode="auto">
              <a:xfrm>
                <a:off x="2141425" y="2115375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stroke="1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5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5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 bwMode="auto">
              <a:xfrm>
                <a:off x="2141425" y="2446250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stroke="1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 bwMode="auto">
              <a:xfrm flipH="1">
                <a:off x="2077065" y="1456775"/>
                <a:ext cx="208000" cy="14497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799" fill="none" stroke="1" extrusionOk="0">
                    <a:moveTo>
                      <a:pt x="1" y="3404"/>
                    </a:moveTo>
                    <a:lnTo>
                      <a:pt x="2396" y="5799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 bwMode="auto">
              <a:xfrm flipH="1">
                <a:off x="2077065" y="1784500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stroke="1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 bwMode="auto">
              <a:xfrm flipH="1">
                <a:off x="2077065" y="2115375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stroke="1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 bwMode="auto">
              <a:xfrm>
                <a:off x="2595200" y="15733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stroke="1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 bwMode="auto">
              <a:xfrm>
                <a:off x="2595200" y="19042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stroke="1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 bwMode="auto">
              <a:xfrm>
                <a:off x="2595200" y="22382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stroke="1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 bwMode="auto">
              <a:xfrm>
                <a:off x="2595200" y="25691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stroke="1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 bwMode="auto">
              <a:xfrm>
                <a:off x="5617200" y="3397900"/>
                <a:ext cx="642875" cy="1068600"/>
              </a:xfrm>
              <a:custGeom>
                <a:avLst/>
                <a:gdLst/>
                <a:ahLst/>
                <a:cxnLst/>
                <a:rect l="l" t="t" r="r" b="b"/>
                <a:pathLst>
                  <a:path w="25715" h="42744" fill="norm" stroke="1" extrusionOk="0">
                    <a:moveTo>
                      <a:pt x="1891" y="1"/>
                    </a:moveTo>
                    <a:cubicBezTo>
                      <a:pt x="631" y="1261"/>
                      <a:pt x="0" y="3152"/>
                      <a:pt x="505" y="4917"/>
                    </a:cubicBezTo>
                    <a:lnTo>
                      <a:pt x="9580" y="38949"/>
                    </a:lnTo>
                    <a:cubicBezTo>
                      <a:pt x="10200" y="41431"/>
                      <a:pt x="12291" y="42744"/>
                      <a:pt x="14409" y="42744"/>
                    </a:cubicBezTo>
                    <a:cubicBezTo>
                      <a:pt x="16163" y="42744"/>
                      <a:pt x="17937" y="41842"/>
                      <a:pt x="18907" y="39958"/>
                    </a:cubicBezTo>
                    <a:lnTo>
                      <a:pt x="24201" y="29496"/>
                    </a:lnTo>
                    <a:cubicBezTo>
                      <a:pt x="24454" y="28739"/>
                      <a:pt x="25084" y="28109"/>
                      <a:pt x="25714" y="27731"/>
                    </a:cubicBez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8" name="Google Shape;178;p30"/>
              <p:cNvSpPr/>
              <p:nvPr/>
            </p:nvSpPr>
            <p:spPr bwMode="auto">
              <a:xfrm>
                <a:off x="5604600" y="3325425"/>
                <a:ext cx="1099775" cy="1169125"/>
              </a:xfrm>
              <a:custGeom>
                <a:avLst/>
                <a:gdLst/>
                <a:ahLst/>
                <a:cxnLst/>
                <a:rect l="l" t="t" r="r" b="b"/>
                <a:pathLst>
                  <a:path w="43991" h="46765" fill="none" stroke="1" extrusionOk="0">
                    <a:moveTo>
                      <a:pt x="39831" y="17143"/>
                    </a:moveTo>
                    <a:lnTo>
                      <a:pt x="8067" y="1891"/>
                    </a:lnTo>
                    <a:cubicBezTo>
                      <a:pt x="4160" y="1"/>
                      <a:pt x="0" y="3530"/>
                      <a:pt x="1009" y="7689"/>
                    </a:cubicBezTo>
                    <a:lnTo>
                      <a:pt x="10084" y="41722"/>
                    </a:lnTo>
                    <a:cubicBezTo>
                      <a:pt x="11218" y="46134"/>
                      <a:pt x="17269" y="46764"/>
                      <a:pt x="19411" y="42605"/>
                    </a:cubicBezTo>
                    <a:lnTo>
                      <a:pt x="24705" y="32143"/>
                    </a:lnTo>
                    <a:cubicBezTo>
                      <a:pt x="24958" y="31512"/>
                      <a:pt x="25588" y="30882"/>
                      <a:pt x="26218" y="30378"/>
                    </a:cubicBezTo>
                    <a:cubicBezTo>
                      <a:pt x="26722" y="30000"/>
                      <a:pt x="27226" y="29748"/>
                      <a:pt x="27731" y="29622"/>
                    </a:cubicBezTo>
                    <a:lnTo>
                      <a:pt x="38949" y="26471"/>
                    </a:lnTo>
                    <a:cubicBezTo>
                      <a:pt x="43487" y="25210"/>
                      <a:pt x="43991" y="19034"/>
                      <a:pt x="39831" y="17143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9" name="Google Shape;179;p30"/>
              <p:cNvSpPr/>
              <p:nvPr/>
            </p:nvSpPr>
            <p:spPr bwMode="auto">
              <a:xfrm>
                <a:off x="5021625" y="1475675"/>
                <a:ext cx="1632325" cy="1629200"/>
              </a:xfrm>
              <a:custGeom>
                <a:avLst/>
                <a:gdLst/>
                <a:ahLst/>
                <a:cxnLst/>
                <a:rect l="l" t="t" r="r" b="b"/>
                <a:pathLst>
                  <a:path w="65293" h="65168" fill="none" stroke="1" extrusionOk="0">
                    <a:moveTo>
                      <a:pt x="53697" y="11597"/>
                    </a:moveTo>
                    <a:cubicBezTo>
                      <a:pt x="65293" y="23193"/>
                      <a:pt x="65293" y="41974"/>
                      <a:pt x="53697" y="53571"/>
                    </a:cubicBezTo>
                    <a:cubicBezTo>
                      <a:pt x="42100" y="65167"/>
                      <a:pt x="23193" y="65167"/>
                      <a:pt x="11597" y="53571"/>
                    </a:cubicBezTo>
                    <a:cubicBezTo>
                      <a:pt x="0" y="41974"/>
                      <a:pt x="0" y="23193"/>
                      <a:pt x="11597" y="11597"/>
                    </a:cubicBezTo>
                    <a:cubicBezTo>
                      <a:pt x="23193" y="1"/>
                      <a:pt x="42100" y="1"/>
                      <a:pt x="53697" y="1159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 bwMode="auto">
              <a:xfrm flipH="1">
                <a:off x="5511874" y="1995625"/>
                <a:ext cx="510525" cy="589300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3572" fill="none" stroke="1" extrusionOk="0">
                    <a:moveTo>
                      <a:pt x="20421" y="11723"/>
                    </a:moveTo>
                    <a:lnTo>
                      <a:pt x="1" y="1"/>
                    </a:lnTo>
                    <a:lnTo>
                      <a:pt x="1" y="2357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 bwMode="auto">
              <a:xfrm>
                <a:off x="2141425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fill="norm" stroke="1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496" y="13109"/>
                      <a:pt x="47521" y="10084"/>
                      <a:pt x="47521" y="6555"/>
                    </a:cubicBezTo>
                    <a:cubicBezTo>
                      <a:pt x="47521" y="2899"/>
                      <a:pt x="44496" y="0"/>
                      <a:pt x="40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 bwMode="auto">
              <a:xfrm>
                <a:off x="3395600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fill="norm" stroke="1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622" y="13109"/>
                      <a:pt x="47521" y="10084"/>
                      <a:pt x="47521" y="6555"/>
                    </a:cubicBezTo>
                    <a:cubicBezTo>
                      <a:pt x="47521" y="2899"/>
                      <a:pt x="44622" y="0"/>
                      <a:pt x="40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3" name="Google Shape;183;p30"/>
              <p:cNvSpPr/>
              <p:nvPr/>
            </p:nvSpPr>
            <p:spPr bwMode="auto">
              <a:xfrm>
                <a:off x="266475" y="1078625"/>
                <a:ext cx="822475" cy="13298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53193" fill="none" stroke="1" extrusionOk="0">
                    <a:moveTo>
                      <a:pt x="16513" y="53193"/>
                    </a:moveTo>
                    <a:lnTo>
                      <a:pt x="16513" y="53193"/>
                    </a:lnTo>
                    <a:cubicBezTo>
                      <a:pt x="7437" y="53193"/>
                      <a:pt x="0" y="45756"/>
                      <a:pt x="0" y="36681"/>
                    </a:cubicBezTo>
                    <a:lnTo>
                      <a:pt x="0" y="16513"/>
                    </a:lnTo>
                    <a:cubicBezTo>
                      <a:pt x="0" y="7438"/>
                      <a:pt x="7437" y="1"/>
                      <a:pt x="16513" y="127"/>
                    </a:cubicBezTo>
                    <a:lnTo>
                      <a:pt x="16513" y="127"/>
                    </a:lnTo>
                    <a:cubicBezTo>
                      <a:pt x="25588" y="127"/>
                      <a:pt x="32899" y="7438"/>
                      <a:pt x="32899" y="16513"/>
                    </a:cubicBezTo>
                    <a:lnTo>
                      <a:pt x="32899" y="36681"/>
                    </a:lnTo>
                    <a:cubicBezTo>
                      <a:pt x="32899" y="45756"/>
                      <a:pt x="25588" y="53193"/>
                      <a:pt x="16513" y="5319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4" name="Google Shape;184;p30"/>
              <p:cNvSpPr/>
              <p:nvPr/>
            </p:nvSpPr>
            <p:spPr bwMode="auto">
              <a:xfrm>
                <a:off x="266475" y="1516650"/>
                <a:ext cx="822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1" fill="none" stroke="1" extrusionOk="0">
                    <a:moveTo>
                      <a:pt x="0" y="0"/>
                    </a:moveTo>
                    <a:lnTo>
                      <a:pt x="32899" y="0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 bwMode="auto">
              <a:xfrm>
                <a:off x="679275" y="1081775"/>
                <a:ext cx="25" cy="431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270" fill="none" stroke="1" extrusionOk="0">
                    <a:moveTo>
                      <a:pt x="1" y="1"/>
                    </a:moveTo>
                    <a:lnTo>
                      <a:pt x="1" y="1726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 bwMode="auto">
              <a:xfrm>
                <a:off x="654075" y="2408425"/>
                <a:ext cx="3252050" cy="1878150"/>
              </a:xfrm>
              <a:custGeom>
                <a:avLst/>
                <a:gdLst/>
                <a:ahLst/>
                <a:cxnLst/>
                <a:rect l="l" t="t" r="r" b="b"/>
                <a:pathLst>
                  <a:path w="130082" h="75126" fill="none" stroke="1" extrusionOk="0">
                    <a:moveTo>
                      <a:pt x="0" y="1"/>
                    </a:moveTo>
                    <a:lnTo>
                      <a:pt x="0" y="43739"/>
                    </a:lnTo>
                    <a:cubicBezTo>
                      <a:pt x="0" y="47016"/>
                      <a:pt x="2521" y="49663"/>
                      <a:pt x="5798" y="49663"/>
                    </a:cubicBezTo>
                    <a:lnTo>
                      <a:pt x="5798" y="49663"/>
                    </a:lnTo>
                    <a:cubicBezTo>
                      <a:pt x="9076" y="49663"/>
                      <a:pt x="11723" y="52310"/>
                      <a:pt x="11723" y="55462"/>
                    </a:cubicBezTo>
                    <a:lnTo>
                      <a:pt x="11723" y="69201"/>
                    </a:lnTo>
                    <a:cubicBezTo>
                      <a:pt x="11723" y="72478"/>
                      <a:pt x="14370" y="75125"/>
                      <a:pt x="17647" y="75125"/>
                    </a:cubicBezTo>
                    <a:lnTo>
                      <a:pt x="130081" y="75125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187" name="Google Shape;187;p30"/>
            <p:cNvSpPr/>
            <p:nvPr/>
          </p:nvSpPr>
          <p:spPr bwMode="auto">
            <a:xfrm flipH="1">
              <a:off x="1145474" y="4329419"/>
              <a:ext cx="1270334" cy="10267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88" name="Google Shape;188;p30"/>
          <p:cNvSpPr txBox="1"/>
          <p:nvPr/>
        </p:nvSpPr>
        <p:spPr bwMode="auto">
          <a:xfrm>
            <a:off x="4896900" y="3565575"/>
            <a:ext cx="40398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-"/>
              <a:defRPr/>
            </a:pPr>
            <a:r>
              <a:rPr lang="en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azamat.giniiatullin@studenti.unitn.i</a:t>
            </a:r>
            <a:r>
              <a:rPr lang="en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t</a:t>
            </a:r>
            <a:endParaRPr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-"/>
              <a:defRPr/>
            </a:pPr>
            <a:r>
              <a:rPr lang="en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gaia.pizzuti@studenti.unitn.it</a:t>
            </a:r>
            <a:endParaRPr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  <a:p>
            <a:pPr marL="457200" lvl="0" indent="-3175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-"/>
              <a:defRPr/>
            </a:pPr>
            <a:r>
              <a:rPr lang="en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riccardo.germenia@studenti.unitn.it</a:t>
            </a:r>
            <a:endParaRPr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 bwMode="auto"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Purpose definition</a:t>
            </a:r>
            <a:endParaRPr/>
          </a:p>
        </p:txBody>
      </p:sp>
      <p:sp>
        <p:nvSpPr>
          <p:cNvPr id="194" name="Google Shape;194;p31"/>
          <p:cNvSpPr txBox="1"/>
          <p:nvPr/>
        </p:nvSpPr>
        <p:spPr bwMode="auto">
          <a:xfrm>
            <a:off x="4870925" y="2305075"/>
            <a:ext cx="20922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>
                <a:solidFill>
                  <a:schemeClr val="dk1"/>
                </a:solidFill>
                <a:latin typeface="Signika"/>
                <a:ea typeface="Signika"/>
                <a:cs typeface="Signika"/>
              </a:rPr>
              <a:t>Prof. Bat Erdene</a:t>
            </a:r>
            <a:endParaRPr sz="1900">
              <a:solidFill>
                <a:schemeClr val="dk1"/>
              </a:solidFill>
              <a:latin typeface="Signika"/>
              <a:ea typeface="Signika"/>
              <a:cs typeface="Signika"/>
            </a:endParaRPr>
          </a:p>
        </p:txBody>
      </p:sp>
      <p:sp>
        <p:nvSpPr>
          <p:cNvPr id="195" name="Google Shape;195;p31"/>
          <p:cNvSpPr txBox="1"/>
          <p:nvPr/>
        </p:nvSpPr>
        <p:spPr bwMode="auto">
          <a:xfrm>
            <a:off x="4821225" y="3685925"/>
            <a:ext cx="2142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>
                <a:solidFill>
                  <a:schemeClr val="dk1"/>
                </a:solidFill>
                <a:latin typeface="Signika"/>
                <a:ea typeface="Signika"/>
                <a:cs typeface="Signika"/>
              </a:rPr>
              <a:t>Dr. Enkhtuul Tserendorj</a:t>
            </a:r>
            <a:endParaRPr sz="1500">
              <a:solidFill>
                <a:schemeClr val="dk1"/>
              </a:solidFill>
              <a:latin typeface="Signika"/>
              <a:ea typeface="Signika"/>
              <a:cs typeface="Signika"/>
            </a:endParaRPr>
          </a:p>
        </p:txBody>
      </p:sp>
      <p:sp>
        <p:nvSpPr>
          <p:cNvPr id="196" name="Google Shape;196;p31"/>
          <p:cNvSpPr txBox="1"/>
          <p:nvPr/>
        </p:nvSpPr>
        <p:spPr bwMode="auto">
          <a:xfrm>
            <a:off x="2180875" y="2305075"/>
            <a:ext cx="20922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>
                <a:solidFill>
                  <a:schemeClr val="dk1"/>
                </a:solidFill>
                <a:latin typeface="Signika"/>
                <a:ea typeface="Signika"/>
                <a:cs typeface="Signika"/>
              </a:rPr>
              <a:t>Dr. Maria Rossi</a:t>
            </a:r>
            <a:endParaRPr sz="2000">
              <a:solidFill>
                <a:schemeClr val="dk1"/>
              </a:solidFill>
              <a:latin typeface="Signika"/>
              <a:ea typeface="Signika"/>
              <a:cs typeface="Signika"/>
            </a:endParaRPr>
          </a:p>
        </p:txBody>
      </p:sp>
      <p:sp>
        <p:nvSpPr>
          <p:cNvPr id="197" name="Google Shape;197;p31"/>
          <p:cNvSpPr txBox="1"/>
          <p:nvPr/>
        </p:nvSpPr>
        <p:spPr bwMode="auto">
          <a:xfrm>
            <a:off x="2180875" y="3685925"/>
            <a:ext cx="20922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>
                <a:solidFill>
                  <a:schemeClr val="dk1"/>
                </a:solidFill>
                <a:latin typeface="Signika"/>
                <a:ea typeface="Signika"/>
                <a:cs typeface="Signika"/>
              </a:rPr>
              <a:t>Lisa Bianchi</a:t>
            </a:r>
            <a:endParaRPr sz="2000">
              <a:solidFill>
                <a:schemeClr val="dk1"/>
              </a:solidFill>
              <a:latin typeface="Signika"/>
              <a:ea typeface="Signika"/>
              <a:cs typeface="Signika"/>
            </a:endParaRPr>
          </a:p>
        </p:txBody>
      </p:sp>
      <p:sp>
        <p:nvSpPr>
          <p:cNvPr id="198" name="Google Shape;198;p31"/>
          <p:cNvSpPr txBox="1"/>
          <p:nvPr/>
        </p:nvSpPr>
        <p:spPr bwMode="auto">
          <a:xfrm>
            <a:off x="3628500" y="2995500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1">
                <a:solidFill>
                  <a:schemeClr val="dk2"/>
                </a:solidFill>
                <a:latin typeface="Signika"/>
                <a:ea typeface="Signika"/>
                <a:cs typeface="Signika"/>
              </a:rPr>
              <a:t>Personas</a:t>
            </a:r>
            <a:endParaRPr sz="2000" b="1">
              <a:solidFill>
                <a:schemeClr val="dk2"/>
              </a:solidFill>
              <a:latin typeface="Signika"/>
              <a:ea typeface="Signika"/>
              <a:cs typeface="Signika"/>
            </a:endParaRPr>
          </a:p>
        </p:txBody>
      </p:sp>
      <p:sp>
        <p:nvSpPr>
          <p:cNvPr id="199" name="Google Shape;199;p31"/>
          <p:cNvSpPr txBox="1"/>
          <p:nvPr/>
        </p:nvSpPr>
        <p:spPr bwMode="auto">
          <a:xfrm>
            <a:off x="2351934" y="2683372"/>
            <a:ext cx="17772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(Researcher)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</p:txBody>
      </p:sp>
      <p:sp>
        <p:nvSpPr>
          <p:cNvPr id="200" name="Google Shape;200;p31"/>
          <p:cNvSpPr txBox="1"/>
          <p:nvPr/>
        </p:nvSpPr>
        <p:spPr bwMode="auto">
          <a:xfrm>
            <a:off x="5072946" y="2671756"/>
            <a:ext cx="17772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(Lecturer)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</p:txBody>
      </p:sp>
      <p:sp>
        <p:nvSpPr>
          <p:cNvPr id="201" name="Google Shape;201;p31"/>
          <p:cNvSpPr txBox="1"/>
          <p:nvPr/>
        </p:nvSpPr>
        <p:spPr bwMode="auto">
          <a:xfrm>
            <a:off x="2338375" y="3414402"/>
            <a:ext cx="17772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(Ph.D. Student)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</p:txBody>
      </p:sp>
      <p:sp>
        <p:nvSpPr>
          <p:cNvPr id="202" name="Google Shape;202;p31"/>
          <p:cNvSpPr txBox="1"/>
          <p:nvPr/>
        </p:nvSpPr>
        <p:spPr bwMode="auto">
          <a:xfrm>
            <a:off x="4717819" y="3397024"/>
            <a:ext cx="23550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(Research administrator)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</p:txBody>
      </p:sp>
      <p:sp>
        <p:nvSpPr>
          <p:cNvPr id="203" name="Google Shape;203;p31"/>
          <p:cNvSpPr txBox="1"/>
          <p:nvPr/>
        </p:nvSpPr>
        <p:spPr bwMode="auto">
          <a:xfrm>
            <a:off x="722925" y="1395950"/>
            <a:ext cx="2880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CQ3: What are the research areas that have seen the most collaboration between the two universities?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</p:txBody>
      </p:sp>
      <p:sp>
        <p:nvSpPr>
          <p:cNvPr id="204" name="Google Shape;204;p31"/>
          <p:cNvSpPr txBox="1"/>
          <p:nvPr/>
        </p:nvSpPr>
        <p:spPr bwMode="auto">
          <a:xfrm>
            <a:off x="503700" y="3813600"/>
            <a:ext cx="3124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CQ8: </a:t>
            </a: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What is the 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academic profile (publications, projects) of a particular researcher from either university?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</p:txBody>
      </p:sp>
      <p:sp>
        <p:nvSpPr>
          <p:cNvPr id="205" name="Google Shape;205;p31"/>
          <p:cNvSpPr txBox="1"/>
          <p:nvPr/>
        </p:nvSpPr>
        <p:spPr bwMode="auto">
          <a:xfrm>
            <a:off x="5638163" y="3813600"/>
            <a:ext cx="3124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CQ11: </a:t>
            </a: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What are the 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deliverables and deadlines for specific ongoing projects between the two universities?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</p:txBody>
      </p:sp>
      <p:sp>
        <p:nvSpPr>
          <p:cNvPr id="206" name="Google Shape;206;p31"/>
          <p:cNvSpPr txBox="1"/>
          <p:nvPr/>
        </p:nvSpPr>
        <p:spPr bwMode="auto">
          <a:xfrm>
            <a:off x="5638175" y="1878050"/>
            <a:ext cx="2880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CQ12: Which students are pursuing a PhD 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in Data Science?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 bwMode="auto">
          <a:xfrm>
            <a:off x="713250" y="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ER Model</a:t>
            </a:r>
            <a:endParaRPr/>
          </a:p>
        </p:txBody>
      </p:sp>
      <p:pic>
        <p:nvPicPr>
          <p:cNvPr id="212" name="Google Shape;212;p32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441225" y="572700"/>
            <a:ext cx="6204877" cy="452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 bwMode="auto"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Information Gathering</a:t>
            </a:r>
            <a:endParaRPr/>
          </a:p>
        </p:txBody>
      </p:sp>
      <p:sp>
        <p:nvSpPr>
          <p:cNvPr id="218" name="Google Shape;218;p33"/>
          <p:cNvSpPr txBox="1"/>
          <p:nvPr/>
        </p:nvSpPr>
        <p:spPr bwMode="auto">
          <a:xfrm>
            <a:off x="713225" y="1112200"/>
            <a:ext cx="7847399" cy="13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457200" lvl="0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Data Scientia Foundation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  <a:p>
            <a:pPr marL="457200" lvl="0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UniTN's</a:t>
            </a: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 Website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</p:txBody>
      </p:sp>
      <p:grpSp>
        <p:nvGrpSpPr>
          <p:cNvPr id="219" name="Google Shape;219;p33"/>
          <p:cNvGrpSpPr/>
          <p:nvPr/>
        </p:nvGrpSpPr>
        <p:grpSpPr bwMode="auto">
          <a:xfrm>
            <a:off x="4435430" y="2835559"/>
            <a:ext cx="507306" cy="506201"/>
            <a:chOff x="3929825" y="4398050"/>
            <a:chExt cx="459100" cy="458100"/>
          </a:xfrm>
        </p:grpSpPr>
        <p:sp>
          <p:nvSpPr>
            <p:cNvPr id="220" name="Google Shape;220;p33"/>
            <p:cNvSpPr/>
            <p:nvPr/>
          </p:nvSpPr>
          <p:spPr bwMode="auto">
            <a:xfrm>
              <a:off x="3929825" y="4460975"/>
              <a:ext cx="459100" cy="395175"/>
            </a:xfrm>
            <a:custGeom>
              <a:avLst/>
              <a:gdLst/>
              <a:ahLst/>
              <a:cxnLst/>
              <a:rect l="l" t="t" r="r" b="b"/>
              <a:pathLst>
                <a:path w="18364" h="15807" fill="norm" stroke="1" extrusionOk="0">
                  <a:moveTo>
                    <a:pt x="10602" y="13074"/>
                  </a:moveTo>
                  <a:lnTo>
                    <a:pt x="10971" y="14202"/>
                  </a:lnTo>
                  <a:lnTo>
                    <a:pt x="9236" y="14202"/>
                  </a:lnTo>
                  <a:cubicBezTo>
                    <a:pt x="9225" y="14200"/>
                    <a:pt x="9214" y="14199"/>
                    <a:pt x="9202" y="14199"/>
                  </a:cubicBezTo>
                  <a:cubicBezTo>
                    <a:pt x="9084" y="14199"/>
                    <a:pt x="8976" y="14300"/>
                    <a:pt x="8976" y="14419"/>
                  </a:cubicBezTo>
                  <a:cubicBezTo>
                    <a:pt x="8954" y="14592"/>
                    <a:pt x="9084" y="14722"/>
                    <a:pt x="9236" y="14722"/>
                  </a:cubicBezTo>
                  <a:lnTo>
                    <a:pt x="12315" y="14722"/>
                  </a:lnTo>
                  <a:cubicBezTo>
                    <a:pt x="12532" y="14722"/>
                    <a:pt x="12705" y="14917"/>
                    <a:pt x="12705" y="15134"/>
                  </a:cubicBezTo>
                  <a:cubicBezTo>
                    <a:pt x="12705" y="15199"/>
                    <a:pt x="12640" y="15264"/>
                    <a:pt x="12553" y="15264"/>
                  </a:cubicBezTo>
                  <a:lnTo>
                    <a:pt x="5832" y="15264"/>
                  </a:lnTo>
                  <a:cubicBezTo>
                    <a:pt x="5767" y="15264"/>
                    <a:pt x="5702" y="15199"/>
                    <a:pt x="5702" y="15134"/>
                  </a:cubicBezTo>
                  <a:cubicBezTo>
                    <a:pt x="5702" y="14917"/>
                    <a:pt x="5876" y="14722"/>
                    <a:pt x="6092" y="14722"/>
                  </a:cubicBezTo>
                  <a:lnTo>
                    <a:pt x="7979" y="14722"/>
                  </a:lnTo>
                  <a:cubicBezTo>
                    <a:pt x="8109" y="14722"/>
                    <a:pt x="8239" y="14635"/>
                    <a:pt x="8260" y="14505"/>
                  </a:cubicBezTo>
                  <a:cubicBezTo>
                    <a:pt x="8260" y="14343"/>
                    <a:pt x="8166" y="14200"/>
                    <a:pt x="8011" y="14200"/>
                  </a:cubicBezTo>
                  <a:cubicBezTo>
                    <a:pt x="8001" y="14200"/>
                    <a:pt x="7990" y="14200"/>
                    <a:pt x="7979" y="14202"/>
                  </a:cubicBezTo>
                  <a:lnTo>
                    <a:pt x="7415" y="14202"/>
                  </a:lnTo>
                  <a:lnTo>
                    <a:pt x="7783" y="13074"/>
                  </a:lnTo>
                  <a:close/>
                  <a:moveTo>
                    <a:pt x="737" y="1"/>
                  </a:moveTo>
                  <a:cubicBezTo>
                    <a:pt x="325" y="1"/>
                    <a:pt x="0" y="326"/>
                    <a:pt x="0" y="738"/>
                  </a:cubicBezTo>
                  <a:lnTo>
                    <a:pt x="0" y="12337"/>
                  </a:lnTo>
                  <a:cubicBezTo>
                    <a:pt x="0" y="12749"/>
                    <a:pt x="325" y="13074"/>
                    <a:pt x="737" y="13074"/>
                  </a:cubicBezTo>
                  <a:lnTo>
                    <a:pt x="7176" y="13074"/>
                  </a:lnTo>
                  <a:lnTo>
                    <a:pt x="6808" y="14202"/>
                  </a:lnTo>
                  <a:lnTo>
                    <a:pt x="6071" y="14202"/>
                  </a:lnTo>
                  <a:cubicBezTo>
                    <a:pt x="5550" y="14202"/>
                    <a:pt x="5138" y="14635"/>
                    <a:pt x="5138" y="15156"/>
                  </a:cubicBezTo>
                  <a:cubicBezTo>
                    <a:pt x="5160" y="15524"/>
                    <a:pt x="5464" y="15806"/>
                    <a:pt x="5832" y="15806"/>
                  </a:cubicBezTo>
                  <a:lnTo>
                    <a:pt x="12553" y="15806"/>
                  </a:lnTo>
                  <a:cubicBezTo>
                    <a:pt x="12922" y="15806"/>
                    <a:pt x="13225" y="15524"/>
                    <a:pt x="13225" y="15156"/>
                  </a:cubicBezTo>
                  <a:cubicBezTo>
                    <a:pt x="13247" y="14635"/>
                    <a:pt x="12813" y="14180"/>
                    <a:pt x="12293" y="14180"/>
                  </a:cubicBezTo>
                  <a:lnTo>
                    <a:pt x="11556" y="14180"/>
                  </a:lnTo>
                  <a:lnTo>
                    <a:pt x="11209" y="13074"/>
                  </a:lnTo>
                  <a:lnTo>
                    <a:pt x="17626" y="13074"/>
                  </a:lnTo>
                  <a:cubicBezTo>
                    <a:pt x="18038" y="13074"/>
                    <a:pt x="18364" y="12749"/>
                    <a:pt x="18364" y="12337"/>
                  </a:cubicBezTo>
                  <a:lnTo>
                    <a:pt x="18364" y="738"/>
                  </a:lnTo>
                  <a:cubicBezTo>
                    <a:pt x="18364" y="326"/>
                    <a:pt x="18038" y="1"/>
                    <a:pt x="17626" y="1"/>
                  </a:cubicBezTo>
                  <a:lnTo>
                    <a:pt x="12098" y="1"/>
                  </a:lnTo>
                  <a:cubicBezTo>
                    <a:pt x="11968" y="1"/>
                    <a:pt x="11859" y="109"/>
                    <a:pt x="11838" y="239"/>
                  </a:cubicBezTo>
                  <a:cubicBezTo>
                    <a:pt x="11816" y="391"/>
                    <a:pt x="11946" y="543"/>
                    <a:pt x="12098" y="543"/>
                  </a:cubicBezTo>
                  <a:lnTo>
                    <a:pt x="17648" y="543"/>
                  </a:lnTo>
                  <a:cubicBezTo>
                    <a:pt x="17757" y="543"/>
                    <a:pt x="17843" y="630"/>
                    <a:pt x="17843" y="738"/>
                  </a:cubicBezTo>
                  <a:lnTo>
                    <a:pt x="17843" y="2147"/>
                  </a:lnTo>
                  <a:lnTo>
                    <a:pt x="15654" y="2147"/>
                  </a:lnTo>
                  <a:cubicBezTo>
                    <a:pt x="15523" y="2147"/>
                    <a:pt x="15393" y="2256"/>
                    <a:pt x="15372" y="2386"/>
                  </a:cubicBezTo>
                  <a:cubicBezTo>
                    <a:pt x="15350" y="2538"/>
                    <a:pt x="15480" y="2689"/>
                    <a:pt x="15654" y="2689"/>
                  </a:cubicBezTo>
                  <a:lnTo>
                    <a:pt x="17843" y="2689"/>
                  </a:lnTo>
                  <a:lnTo>
                    <a:pt x="17843" y="10386"/>
                  </a:lnTo>
                  <a:lnTo>
                    <a:pt x="15827" y="10386"/>
                  </a:lnTo>
                  <a:cubicBezTo>
                    <a:pt x="15697" y="10386"/>
                    <a:pt x="15567" y="10494"/>
                    <a:pt x="15567" y="10624"/>
                  </a:cubicBezTo>
                  <a:cubicBezTo>
                    <a:pt x="15545" y="10798"/>
                    <a:pt x="15675" y="10928"/>
                    <a:pt x="15827" y="10928"/>
                  </a:cubicBezTo>
                  <a:lnTo>
                    <a:pt x="17865" y="10928"/>
                  </a:lnTo>
                  <a:lnTo>
                    <a:pt x="17865" y="12337"/>
                  </a:lnTo>
                  <a:cubicBezTo>
                    <a:pt x="17865" y="12446"/>
                    <a:pt x="17778" y="12554"/>
                    <a:pt x="17670" y="12554"/>
                  </a:cubicBezTo>
                  <a:lnTo>
                    <a:pt x="759" y="12554"/>
                  </a:lnTo>
                  <a:cubicBezTo>
                    <a:pt x="651" y="12554"/>
                    <a:pt x="564" y="12446"/>
                    <a:pt x="564" y="12337"/>
                  </a:cubicBezTo>
                  <a:lnTo>
                    <a:pt x="564" y="10928"/>
                  </a:lnTo>
                  <a:lnTo>
                    <a:pt x="14548" y="10928"/>
                  </a:lnTo>
                  <a:cubicBezTo>
                    <a:pt x="14678" y="10928"/>
                    <a:pt x="14808" y="10841"/>
                    <a:pt x="14830" y="10690"/>
                  </a:cubicBezTo>
                  <a:cubicBezTo>
                    <a:pt x="14830" y="10538"/>
                    <a:pt x="14721" y="10386"/>
                    <a:pt x="14548" y="10386"/>
                  </a:cubicBezTo>
                  <a:lnTo>
                    <a:pt x="564" y="10386"/>
                  </a:lnTo>
                  <a:lnTo>
                    <a:pt x="564" y="2689"/>
                  </a:lnTo>
                  <a:lnTo>
                    <a:pt x="2754" y="2689"/>
                  </a:lnTo>
                  <a:cubicBezTo>
                    <a:pt x="2884" y="2689"/>
                    <a:pt x="3014" y="2581"/>
                    <a:pt x="3014" y="2451"/>
                  </a:cubicBezTo>
                  <a:cubicBezTo>
                    <a:pt x="3035" y="2299"/>
                    <a:pt x="2905" y="2147"/>
                    <a:pt x="2754" y="2147"/>
                  </a:cubicBezTo>
                  <a:lnTo>
                    <a:pt x="542" y="2147"/>
                  </a:lnTo>
                  <a:lnTo>
                    <a:pt x="542" y="738"/>
                  </a:lnTo>
                  <a:cubicBezTo>
                    <a:pt x="542" y="630"/>
                    <a:pt x="629" y="543"/>
                    <a:pt x="759" y="543"/>
                  </a:cubicBezTo>
                  <a:lnTo>
                    <a:pt x="6244" y="543"/>
                  </a:lnTo>
                  <a:cubicBezTo>
                    <a:pt x="6374" y="543"/>
                    <a:pt x="6504" y="435"/>
                    <a:pt x="6526" y="305"/>
                  </a:cubicBezTo>
                  <a:cubicBezTo>
                    <a:pt x="6526" y="153"/>
                    <a:pt x="6418" y="1"/>
                    <a:pt x="6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" name="Google Shape;221;p33"/>
            <p:cNvSpPr/>
            <p:nvPr/>
          </p:nvSpPr>
          <p:spPr bwMode="auto">
            <a:xfrm>
              <a:off x="4018175" y="4398050"/>
              <a:ext cx="283500" cy="300375"/>
            </a:xfrm>
            <a:custGeom>
              <a:avLst/>
              <a:gdLst/>
              <a:ahLst/>
              <a:cxnLst/>
              <a:rect l="l" t="t" r="r" b="b"/>
              <a:pathLst>
                <a:path w="11340" h="12015" fill="norm" stroke="1" extrusionOk="0">
                  <a:moveTo>
                    <a:pt x="7632" y="979"/>
                  </a:moveTo>
                  <a:lnTo>
                    <a:pt x="7632" y="1521"/>
                  </a:lnTo>
                  <a:lnTo>
                    <a:pt x="5919" y="1521"/>
                  </a:lnTo>
                  <a:lnTo>
                    <a:pt x="5919" y="979"/>
                  </a:lnTo>
                  <a:close/>
                  <a:moveTo>
                    <a:pt x="2786" y="9304"/>
                  </a:moveTo>
                  <a:cubicBezTo>
                    <a:pt x="2922" y="9304"/>
                    <a:pt x="3057" y="9391"/>
                    <a:pt x="3057" y="9564"/>
                  </a:cubicBezTo>
                  <a:lnTo>
                    <a:pt x="3057" y="11472"/>
                  </a:lnTo>
                  <a:lnTo>
                    <a:pt x="2515" y="11472"/>
                  </a:lnTo>
                  <a:lnTo>
                    <a:pt x="2515" y="9564"/>
                  </a:lnTo>
                  <a:cubicBezTo>
                    <a:pt x="2515" y="9391"/>
                    <a:pt x="2651" y="9304"/>
                    <a:pt x="2786" y="9304"/>
                  </a:cubicBezTo>
                  <a:close/>
                  <a:moveTo>
                    <a:pt x="5640" y="9296"/>
                  </a:moveTo>
                  <a:cubicBezTo>
                    <a:pt x="5788" y="9296"/>
                    <a:pt x="5919" y="9414"/>
                    <a:pt x="5919" y="9564"/>
                  </a:cubicBezTo>
                  <a:lnTo>
                    <a:pt x="5919" y="11472"/>
                  </a:lnTo>
                  <a:lnTo>
                    <a:pt x="5377" y="11472"/>
                  </a:lnTo>
                  <a:lnTo>
                    <a:pt x="5377" y="9564"/>
                  </a:lnTo>
                  <a:cubicBezTo>
                    <a:pt x="5377" y="9434"/>
                    <a:pt x="5464" y="9326"/>
                    <a:pt x="5572" y="9304"/>
                  </a:cubicBezTo>
                  <a:cubicBezTo>
                    <a:pt x="5595" y="9298"/>
                    <a:pt x="5618" y="9296"/>
                    <a:pt x="5640" y="9296"/>
                  </a:cubicBezTo>
                  <a:close/>
                  <a:moveTo>
                    <a:pt x="8523" y="9296"/>
                  </a:moveTo>
                  <a:cubicBezTo>
                    <a:pt x="8666" y="9296"/>
                    <a:pt x="8781" y="9414"/>
                    <a:pt x="8781" y="9564"/>
                  </a:cubicBezTo>
                  <a:lnTo>
                    <a:pt x="8781" y="11472"/>
                  </a:lnTo>
                  <a:lnTo>
                    <a:pt x="8239" y="11472"/>
                  </a:lnTo>
                  <a:lnTo>
                    <a:pt x="8239" y="9564"/>
                  </a:lnTo>
                  <a:cubicBezTo>
                    <a:pt x="8239" y="9434"/>
                    <a:pt x="8325" y="9326"/>
                    <a:pt x="8456" y="9304"/>
                  </a:cubicBezTo>
                  <a:cubicBezTo>
                    <a:pt x="8478" y="9298"/>
                    <a:pt x="8501" y="9296"/>
                    <a:pt x="8523" y="9296"/>
                  </a:cubicBezTo>
                  <a:close/>
                  <a:moveTo>
                    <a:pt x="5637" y="2865"/>
                  </a:moveTo>
                  <a:lnTo>
                    <a:pt x="9756" y="4664"/>
                  </a:lnTo>
                  <a:lnTo>
                    <a:pt x="4878" y="4664"/>
                  </a:lnTo>
                  <a:cubicBezTo>
                    <a:pt x="4726" y="4664"/>
                    <a:pt x="4618" y="4773"/>
                    <a:pt x="4596" y="4903"/>
                  </a:cubicBezTo>
                  <a:cubicBezTo>
                    <a:pt x="4575" y="5055"/>
                    <a:pt x="4705" y="5206"/>
                    <a:pt x="4878" y="5206"/>
                  </a:cubicBezTo>
                  <a:lnTo>
                    <a:pt x="10038" y="5206"/>
                  </a:lnTo>
                  <a:lnTo>
                    <a:pt x="10038" y="11472"/>
                  </a:lnTo>
                  <a:lnTo>
                    <a:pt x="9323" y="11472"/>
                  </a:lnTo>
                  <a:lnTo>
                    <a:pt x="9323" y="9586"/>
                  </a:lnTo>
                  <a:cubicBezTo>
                    <a:pt x="9323" y="9174"/>
                    <a:pt x="8998" y="8827"/>
                    <a:pt x="8586" y="8784"/>
                  </a:cubicBezTo>
                  <a:cubicBezTo>
                    <a:pt x="8560" y="8781"/>
                    <a:pt x="8535" y="8780"/>
                    <a:pt x="8509" y="8780"/>
                  </a:cubicBezTo>
                  <a:cubicBezTo>
                    <a:pt x="8066" y="8780"/>
                    <a:pt x="7697" y="9134"/>
                    <a:pt x="7697" y="9586"/>
                  </a:cubicBezTo>
                  <a:lnTo>
                    <a:pt x="7697" y="11494"/>
                  </a:lnTo>
                  <a:lnTo>
                    <a:pt x="6461" y="11494"/>
                  </a:lnTo>
                  <a:lnTo>
                    <a:pt x="6461" y="9608"/>
                  </a:lnTo>
                  <a:cubicBezTo>
                    <a:pt x="6461" y="9196"/>
                    <a:pt x="6136" y="8849"/>
                    <a:pt x="5724" y="8805"/>
                  </a:cubicBezTo>
                  <a:cubicBezTo>
                    <a:pt x="5698" y="8803"/>
                    <a:pt x="5673" y="8802"/>
                    <a:pt x="5648" y="8802"/>
                  </a:cubicBezTo>
                  <a:cubicBezTo>
                    <a:pt x="5204" y="8802"/>
                    <a:pt x="4835" y="9156"/>
                    <a:pt x="4835" y="9608"/>
                  </a:cubicBezTo>
                  <a:lnTo>
                    <a:pt x="4835" y="11515"/>
                  </a:lnTo>
                  <a:lnTo>
                    <a:pt x="3577" y="11515"/>
                  </a:lnTo>
                  <a:lnTo>
                    <a:pt x="3577" y="9629"/>
                  </a:lnTo>
                  <a:cubicBezTo>
                    <a:pt x="3577" y="9217"/>
                    <a:pt x="3274" y="8870"/>
                    <a:pt x="2862" y="8827"/>
                  </a:cubicBezTo>
                  <a:cubicBezTo>
                    <a:pt x="2836" y="8825"/>
                    <a:pt x="2811" y="8824"/>
                    <a:pt x="2786" y="8824"/>
                  </a:cubicBezTo>
                  <a:cubicBezTo>
                    <a:pt x="2342" y="8824"/>
                    <a:pt x="1973" y="9178"/>
                    <a:pt x="1973" y="9629"/>
                  </a:cubicBezTo>
                  <a:lnTo>
                    <a:pt x="1973" y="11537"/>
                  </a:lnTo>
                  <a:lnTo>
                    <a:pt x="1258" y="11537"/>
                  </a:lnTo>
                  <a:lnTo>
                    <a:pt x="1258" y="5206"/>
                  </a:lnTo>
                  <a:lnTo>
                    <a:pt x="3577" y="5206"/>
                  </a:lnTo>
                  <a:cubicBezTo>
                    <a:pt x="3707" y="5206"/>
                    <a:pt x="3816" y="5098"/>
                    <a:pt x="3838" y="4968"/>
                  </a:cubicBezTo>
                  <a:cubicBezTo>
                    <a:pt x="3859" y="4816"/>
                    <a:pt x="3729" y="4664"/>
                    <a:pt x="3577" y="4664"/>
                  </a:cubicBezTo>
                  <a:lnTo>
                    <a:pt x="1539" y="4664"/>
                  </a:lnTo>
                  <a:lnTo>
                    <a:pt x="5637" y="2865"/>
                  </a:lnTo>
                  <a:close/>
                  <a:moveTo>
                    <a:pt x="5680" y="0"/>
                  </a:moveTo>
                  <a:cubicBezTo>
                    <a:pt x="5529" y="0"/>
                    <a:pt x="5420" y="105"/>
                    <a:pt x="5420" y="263"/>
                  </a:cubicBezTo>
                  <a:lnTo>
                    <a:pt x="5420" y="2410"/>
                  </a:lnTo>
                  <a:lnTo>
                    <a:pt x="195" y="4686"/>
                  </a:lnTo>
                  <a:cubicBezTo>
                    <a:pt x="65" y="4751"/>
                    <a:pt x="0" y="4903"/>
                    <a:pt x="65" y="5055"/>
                  </a:cubicBezTo>
                  <a:cubicBezTo>
                    <a:pt x="109" y="5141"/>
                    <a:pt x="195" y="5206"/>
                    <a:pt x="304" y="5206"/>
                  </a:cubicBezTo>
                  <a:lnTo>
                    <a:pt x="759" y="5206"/>
                  </a:lnTo>
                  <a:lnTo>
                    <a:pt x="759" y="11472"/>
                  </a:lnTo>
                  <a:lnTo>
                    <a:pt x="325" y="11472"/>
                  </a:lnTo>
                  <a:cubicBezTo>
                    <a:pt x="174" y="11472"/>
                    <a:pt x="65" y="11580"/>
                    <a:pt x="43" y="11711"/>
                  </a:cubicBezTo>
                  <a:cubicBezTo>
                    <a:pt x="22" y="11884"/>
                    <a:pt x="152" y="12014"/>
                    <a:pt x="325" y="12014"/>
                  </a:cubicBezTo>
                  <a:lnTo>
                    <a:pt x="11057" y="12014"/>
                  </a:lnTo>
                  <a:cubicBezTo>
                    <a:pt x="11187" y="12014"/>
                    <a:pt x="11296" y="11906"/>
                    <a:pt x="11317" y="11776"/>
                  </a:cubicBezTo>
                  <a:cubicBezTo>
                    <a:pt x="11339" y="11624"/>
                    <a:pt x="11209" y="11472"/>
                    <a:pt x="11057" y="11472"/>
                  </a:cubicBezTo>
                  <a:lnTo>
                    <a:pt x="10559" y="11472"/>
                  </a:lnTo>
                  <a:lnTo>
                    <a:pt x="10559" y="5206"/>
                  </a:lnTo>
                  <a:lnTo>
                    <a:pt x="10992" y="5206"/>
                  </a:lnTo>
                  <a:cubicBezTo>
                    <a:pt x="11101" y="5206"/>
                    <a:pt x="11209" y="5141"/>
                    <a:pt x="11252" y="5055"/>
                  </a:cubicBezTo>
                  <a:cubicBezTo>
                    <a:pt x="11317" y="4903"/>
                    <a:pt x="11252" y="4751"/>
                    <a:pt x="11122" y="4686"/>
                  </a:cubicBezTo>
                  <a:lnTo>
                    <a:pt x="5897" y="2410"/>
                  </a:lnTo>
                  <a:lnTo>
                    <a:pt x="5897" y="2063"/>
                  </a:lnTo>
                  <a:lnTo>
                    <a:pt x="7892" y="2063"/>
                  </a:lnTo>
                  <a:cubicBezTo>
                    <a:pt x="8044" y="2063"/>
                    <a:pt x="8152" y="1933"/>
                    <a:pt x="8152" y="1781"/>
                  </a:cubicBezTo>
                  <a:lnTo>
                    <a:pt x="8152" y="697"/>
                  </a:lnTo>
                  <a:cubicBezTo>
                    <a:pt x="8152" y="545"/>
                    <a:pt x="8044" y="437"/>
                    <a:pt x="7892" y="437"/>
                  </a:cubicBezTo>
                  <a:lnTo>
                    <a:pt x="5962" y="437"/>
                  </a:lnTo>
                  <a:lnTo>
                    <a:pt x="5962" y="263"/>
                  </a:lnTo>
                  <a:cubicBezTo>
                    <a:pt x="5962" y="133"/>
                    <a:pt x="5854" y="3"/>
                    <a:pt x="5724" y="3"/>
                  </a:cubicBezTo>
                  <a:cubicBezTo>
                    <a:pt x="5709" y="1"/>
                    <a:pt x="5695" y="0"/>
                    <a:pt x="5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" name="Google Shape;222;p33"/>
            <p:cNvSpPr/>
            <p:nvPr/>
          </p:nvSpPr>
          <p:spPr bwMode="auto">
            <a:xfrm>
              <a:off x="4067500" y="4540125"/>
              <a:ext cx="40675" cy="58550"/>
            </a:xfrm>
            <a:custGeom>
              <a:avLst/>
              <a:gdLst/>
              <a:ahLst/>
              <a:cxnLst/>
              <a:rect l="l" t="t" r="r" b="b"/>
              <a:pathLst>
                <a:path w="1627" h="2342" fill="norm" stroke="1" extrusionOk="0">
                  <a:moveTo>
                    <a:pt x="813" y="548"/>
                  </a:moveTo>
                  <a:cubicBezTo>
                    <a:pt x="949" y="548"/>
                    <a:pt x="1084" y="640"/>
                    <a:pt x="1084" y="824"/>
                  </a:cubicBezTo>
                  <a:lnTo>
                    <a:pt x="1084" y="1800"/>
                  </a:lnTo>
                  <a:lnTo>
                    <a:pt x="542" y="1800"/>
                  </a:lnTo>
                  <a:lnTo>
                    <a:pt x="542" y="824"/>
                  </a:lnTo>
                  <a:cubicBezTo>
                    <a:pt x="542" y="640"/>
                    <a:pt x="678" y="548"/>
                    <a:pt x="813" y="548"/>
                  </a:cubicBezTo>
                  <a:close/>
                  <a:moveTo>
                    <a:pt x="802" y="0"/>
                  </a:moveTo>
                  <a:cubicBezTo>
                    <a:pt x="347" y="0"/>
                    <a:pt x="0" y="369"/>
                    <a:pt x="0" y="824"/>
                  </a:cubicBezTo>
                  <a:lnTo>
                    <a:pt x="0" y="2082"/>
                  </a:lnTo>
                  <a:cubicBezTo>
                    <a:pt x="0" y="2233"/>
                    <a:pt x="108" y="2342"/>
                    <a:pt x="260" y="2342"/>
                  </a:cubicBezTo>
                  <a:lnTo>
                    <a:pt x="1344" y="2342"/>
                  </a:lnTo>
                  <a:cubicBezTo>
                    <a:pt x="1496" y="2342"/>
                    <a:pt x="1626" y="2233"/>
                    <a:pt x="1626" y="2082"/>
                  </a:cubicBezTo>
                  <a:lnTo>
                    <a:pt x="1626" y="824"/>
                  </a:lnTo>
                  <a:cubicBezTo>
                    <a:pt x="1626" y="369"/>
                    <a:pt x="1258" y="0"/>
                    <a:pt x="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3" name="Google Shape;223;p33"/>
            <p:cNvSpPr/>
            <p:nvPr/>
          </p:nvSpPr>
          <p:spPr bwMode="auto">
            <a:xfrm>
              <a:off x="4211125" y="4540575"/>
              <a:ext cx="40125" cy="58650"/>
            </a:xfrm>
            <a:custGeom>
              <a:avLst/>
              <a:gdLst/>
              <a:ahLst/>
              <a:cxnLst/>
              <a:rect l="l" t="t" r="r" b="b"/>
              <a:pathLst>
                <a:path w="1605" h="2346" fill="norm" stroke="1" extrusionOk="0">
                  <a:moveTo>
                    <a:pt x="808" y="522"/>
                  </a:moveTo>
                  <a:cubicBezTo>
                    <a:pt x="821" y="522"/>
                    <a:pt x="833" y="523"/>
                    <a:pt x="846" y="524"/>
                  </a:cubicBezTo>
                  <a:cubicBezTo>
                    <a:pt x="976" y="568"/>
                    <a:pt x="1063" y="676"/>
                    <a:pt x="1063" y="806"/>
                  </a:cubicBezTo>
                  <a:lnTo>
                    <a:pt x="1063" y="1782"/>
                  </a:lnTo>
                  <a:lnTo>
                    <a:pt x="521" y="1782"/>
                  </a:lnTo>
                  <a:lnTo>
                    <a:pt x="521" y="806"/>
                  </a:lnTo>
                  <a:cubicBezTo>
                    <a:pt x="521" y="645"/>
                    <a:pt x="651" y="522"/>
                    <a:pt x="808" y="522"/>
                  </a:cubicBezTo>
                  <a:close/>
                  <a:moveTo>
                    <a:pt x="817" y="1"/>
                  </a:moveTo>
                  <a:cubicBezTo>
                    <a:pt x="371" y="1"/>
                    <a:pt x="0" y="375"/>
                    <a:pt x="0" y="828"/>
                  </a:cubicBezTo>
                  <a:lnTo>
                    <a:pt x="0" y="2085"/>
                  </a:lnTo>
                  <a:cubicBezTo>
                    <a:pt x="0" y="2237"/>
                    <a:pt x="109" y="2346"/>
                    <a:pt x="261" y="2346"/>
                  </a:cubicBezTo>
                  <a:lnTo>
                    <a:pt x="1345" y="2346"/>
                  </a:lnTo>
                  <a:cubicBezTo>
                    <a:pt x="1496" y="2346"/>
                    <a:pt x="1605" y="2215"/>
                    <a:pt x="1605" y="2064"/>
                  </a:cubicBezTo>
                  <a:lnTo>
                    <a:pt x="1605" y="828"/>
                  </a:lnTo>
                  <a:cubicBezTo>
                    <a:pt x="1605" y="394"/>
                    <a:pt x="1301" y="47"/>
                    <a:pt x="889" y="4"/>
                  </a:cubicBezTo>
                  <a:cubicBezTo>
                    <a:pt x="865" y="2"/>
                    <a:pt x="841" y="1"/>
                    <a:pt x="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4" name="Google Shape;224;p33"/>
            <p:cNvSpPr/>
            <p:nvPr/>
          </p:nvSpPr>
          <p:spPr bwMode="auto">
            <a:xfrm>
              <a:off x="4139575" y="4540575"/>
              <a:ext cx="40125" cy="60000"/>
            </a:xfrm>
            <a:custGeom>
              <a:avLst/>
              <a:gdLst/>
              <a:ahLst/>
              <a:cxnLst/>
              <a:rect l="l" t="t" r="r" b="b"/>
              <a:pathLst>
                <a:path w="1605" h="2400" fill="norm" stroke="1" extrusionOk="0">
                  <a:moveTo>
                    <a:pt x="808" y="522"/>
                  </a:moveTo>
                  <a:cubicBezTo>
                    <a:pt x="821" y="522"/>
                    <a:pt x="833" y="523"/>
                    <a:pt x="846" y="524"/>
                  </a:cubicBezTo>
                  <a:cubicBezTo>
                    <a:pt x="976" y="568"/>
                    <a:pt x="1063" y="676"/>
                    <a:pt x="1063" y="806"/>
                  </a:cubicBezTo>
                  <a:lnTo>
                    <a:pt x="1063" y="1782"/>
                  </a:lnTo>
                  <a:lnTo>
                    <a:pt x="521" y="1782"/>
                  </a:lnTo>
                  <a:lnTo>
                    <a:pt x="521" y="806"/>
                  </a:lnTo>
                  <a:cubicBezTo>
                    <a:pt x="521" y="645"/>
                    <a:pt x="651" y="522"/>
                    <a:pt x="808" y="522"/>
                  </a:cubicBezTo>
                  <a:close/>
                  <a:moveTo>
                    <a:pt x="795" y="1"/>
                  </a:moveTo>
                  <a:cubicBezTo>
                    <a:pt x="352" y="1"/>
                    <a:pt x="1" y="375"/>
                    <a:pt x="1" y="828"/>
                  </a:cubicBezTo>
                  <a:lnTo>
                    <a:pt x="1" y="2237"/>
                  </a:lnTo>
                  <a:cubicBezTo>
                    <a:pt x="1" y="2337"/>
                    <a:pt x="76" y="2399"/>
                    <a:pt x="152" y="2399"/>
                  </a:cubicBezTo>
                  <a:cubicBezTo>
                    <a:pt x="191" y="2399"/>
                    <a:pt x="231" y="2383"/>
                    <a:pt x="261" y="2346"/>
                  </a:cubicBezTo>
                  <a:lnTo>
                    <a:pt x="1345" y="2346"/>
                  </a:lnTo>
                  <a:cubicBezTo>
                    <a:pt x="1475" y="2346"/>
                    <a:pt x="1605" y="2215"/>
                    <a:pt x="1605" y="2064"/>
                  </a:cubicBezTo>
                  <a:lnTo>
                    <a:pt x="1605" y="828"/>
                  </a:lnTo>
                  <a:cubicBezTo>
                    <a:pt x="1605" y="394"/>
                    <a:pt x="1280" y="47"/>
                    <a:pt x="868" y="4"/>
                  </a:cubicBezTo>
                  <a:cubicBezTo>
                    <a:pt x="843" y="2"/>
                    <a:pt x="81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25" name="Google Shape;225;p33"/>
          <p:cNvGrpSpPr/>
          <p:nvPr/>
        </p:nvGrpSpPr>
        <p:grpSpPr bwMode="auto">
          <a:xfrm>
            <a:off x="1262570" y="2834989"/>
            <a:ext cx="404292" cy="507305"/>
            <a:chOff x="1750925" y="4397575"/>
            <a:chExt cx="365875" cy="459100"/>
          </a:xfrm>
        </p:grpSpPr>
        <p:sp>
          <p:nvSpPr>
            <p:cNvPr id="226" name="Google Shape;226;p33"/>
            <p:cNvSpPr/>
            <p:nvPr/>
          </p:nvSpPr>
          <p:spPr bwMode="auto">
            <a:xfrm>
              <a:off x="1750925" y="4478825"/>
              <a:ext cx="327400" cy="377850"/>
            </a:xfrm>
            <a:custGeom>
              <a:avLst/>
              <a:gdLst/>
              <a:ahLst/>
              <a:cxnLst/>
              <a:rect l="l" t="t" r="r" b="b"/>
              <a:pathLst>
                <a:path w="13096" h="15114" fill="norm" stroke="1" extrusionOk="0">
                  <a:moveTo>
                    <a:pt x="266" y="0"/>
                  </a:moveTo>
                  <a:cubicBezTo>
                    <a:pt x="112" y="0"/>
                    <a:pt x="0" y="122"/>
                    <a:pt x="0" y="263"/>
                  </a:cubicBezTo>
                  <a:lnTo>
                    <a:pt x="0" y="14290"/>
                  </a:lnTo>
                  <a:cubicBezTo>
                    <a:pt x="0" y="14745"/>
                    <a:pt x="369" y="15114"/>
                    <a:pt x="802" y="15114"/>
                  </a:cubicBezTo>
                  <a:lnTo>
                    <a:pt x="12271" y="15114"/>
                  </a:lnTo>
                  <a:cubicBezTo>
                    <a:pt x="12727" y="15114"/>
                    <a:pt x="13095" y="14745"/>
                    <a:pt x="13095" y="14290"/>
                  </a:cubicBezTo>
                  <a:lnTo>
                    <a:pt x="13095" y="13531"/>
                  </a:lnTo>
                  <a:cubicBezTo>
                    <a:pt x="13095" y="13370"/>
                    <a:pt x="12965" y="13247"/>
                    <a:pt x="12808" y="13247"/>
                  </a:cubicBezTo>
                  <a:cubicBezTo>
                    <a:pt x="12795" y="13247"/>
                    <a:pt x="12783" y="13248"/>
                    <a:pt x="12770" y="13249"/>
                  </a:cubicBezTo>
                  <a:cubicBezTo>
                    <a:pt x="12640" y="13271"/>
                    <a:pt x="12532" y="13379"/>
                    <a:pt x="12532" y="13531"/>
                  </a:cubicBezTo>
                  <a:lnTo>
                    <a:pt x="12532" y="14290"/>
                  </a:lnTo>
                  <a:cubicBezTo>
                    <a:pt x="12532" y="14420"/>
                    <a:pt x="12423" y="14550"/>
                    <a:pt x="12271" y="14550"/>
                  </a:cubicBezTo>
                  <a:lnTo>
                    <a:pt x="802" y="14550"/>
                  </a:lnTo>
                  <a:cubicBezTo>
                    <a:pt x="651" y="14550"/>
                    <a:pt x="542" y="14420"/>
                    <a:pt x="542" y="14290"/>
                  </a:cubicBezTo>
                  <a:lnTo>
                    <a:pt x="542" y="263"/>
                  </a:lnTo>
                  <a:cubicBezTo>
                    <a:pt x="542" y="133"/>
                    <a:pt x="434" y="2"/>
                    <a:pt x="304" y="2"/>
                  </a:cubicBezTo>
                  <a:cubicBezTo>
                    <a:pt x="291" y="1"/>
                    <a:pt x="278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" name="Google Shape;227;p33"/>
            <p:cNvSpPr/>
            <p:nvPr/>
          </p:nvSpPr>
          <p:spPr bwMode="auto">
            <a:xfrm>
              <a:off x="1750925" y="4397575"/>
              <a:ext cx="327400" cy="229350"/>
            </a:xfrm>
            <a:custGeom>
              <a:avLst/>
              <a:gdLst/>
              <a:ahLst/>
              <a:cxnLst/>
              <a:rect l="l" t="t" r="r" b="b"/>
              <a:pathLst>
                <a:path w="13096" h="9174" fill="norm" stroke="1" extrusionOk="0">
                  <a:moveTo>
                    <a:pt x="10190" y="911"/>
                  </a:moveTo>
                  <a:lnTo>
                    <a:pt x="12185" y="2906"/>
                  </a:lnTo>
                  <a:lnTo>
                    <a:pt x="10190" y="2906"/>
                  </a:lnTo>
                  <a:lnTo>
                    <a:pt x="10190" y="911"/>
                  </a:lnTo>
                  <a:close/>
                  <a:moveTo>
                    <a:pt x="282" y="0"/>
                  </a:moveTo>
                  <a:cubicBezTo>
                    <a:pt x="130" y="0"/>
                    <a:pt x="22" y="109"/>
                    <a:pt x="22" y="261"/>
                  </a:cubicBezTo>
                  <a:lnTo>
                    <a:pt x="22" y="2320"/>
                  </a:lnTo>
                  <a:cubicBezTo>
                    <a:pt x="0" y="2364"/>
                    <a:pt x="22" y="2385"/>
                    <a:pt x="22" y="2407"/>
                  </a:cubicBezTo>
                  <a:cubicBezTo>
                    <a:pt x="79" y="2505"/>
                    <a:pt x="170" y="2548"/>
                    <a:pt x="260" y="2548"/>
                  </a:cubicBezTo>
                  <a:cubicBezTo>
                    <a:pt x="409" y="2548"/>
                    <a:pt x="556" y="2431"/>
                    <a:pt x="542" y="2255"/>
                  </a:cubicBezTo>
                  <a:lnTo>
                    <a:pt x="542" y="803"/>
                  </a:lnTo>
                  <a:cubicBezTo>
                    <a:pt x="542" y="651"/>
                    <a:pt x="651" y="521"/>
                    <a:pt x="802" y="521"/>
                  </a:cubicBezTo>
                  <a:lnTo>
                    <a:pt x="9648" y="521"/>
                  </a:lnTo>
                  <a:lnTo>
                    <a:pt x="9648" y="3166"/>
                  </a:lnTo>
                  <a:cubicBezTo>
                    <a:pt x="9648" y="3317"/>
                    <a:pt x="9778" y="3426"/>
                    <a:pt x="9930" y="3426"/>
                  </a:cubicBezTo>
                  <a:lnTo>
                    <a:pt x="12553" y="3426"/>
                  </a:lnTo>
                  <a:lnTo>
                    <a:pt x="12553" y="8911"/>
                  </a:lnTo>
                  <a:cubicBezTo>
                    <a:pt x="12553" y="9041"/>
                    <a:pt x="12662" y="9150"/>
                    <a:pt x="12792" y="9171"/>
                  </a:cubicBezTo>
                  <a:cubicBezTo>
                    <a:pt x="12803" y="9173"/>
                    <a:pt x="12814" y="9174"/>
                    <a:pt x="12825" y="9174"/>
                  </a:cubicBezTo>
                  <a:cubicBezTo>
                    <a:pt x="12965" y="9174"/>
                    <a:pt x="13095" y="9052"/>
                    <a:pt x="13095" y="8911"/>
                  </a:cubicBezTo>
                  <a:lnTo>
                    <a:pt x="13095" y="3166"/>
                  </a:lnTo>
                  <a:cubicBezTo>
                    <a:pt x="13095" y="3101"/>
                    <a:pt x="13052" y="3036"/>
                    <a:pt x="13009" y="2971"/>
                  </a:cubicBezTo>
                  <a:lnTo>
                    <a:pt x="10103" y="65"/>
                  </a:lnTo>
                  <a:cubicBezTo>
                    <a:pt x="10060" y="22"/>
                    <a:pt x="9995" y="0"/>
                    <a:pt x="9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" name="Google Shape;228;p33"/>
            <p:cNvSpPr/>
            <p:nvPr/>
          </p:nvSpPr>
          <p:spPr bwMode="auto">
            <a:xfrm>
              <a:off x="1826800" y="4640325"/>
              <a:ext cx="290000" cy="156725"/>
            </a:xfrm>
            <a:custGeom>
              <a:avLst/>
              <a:gdLst/>
              <a:ahLst/>
              <a:cxnLst/>
              <a:rect l="l" t="t" r="r" b="b"/>
              <a:pathLst>
                <a:path w="11600" h="6269" fill="norm" stroke="1" extrusionOk="0">
                  <a:moveTo>
                    <a:pt x="11351" y="1"/>
                  </a:moveTo>
                  <a:cubicBezTo>
                    <a:pt x="11340" y="1"/>
                    <a:pt x="11329" y="2"/>
                    <a:pt x="11318" y="3"/>
                  </a:cubicBezTo>
                  <a:lnTo>
                    <a:pt x="282" y="3"/>
                  </a:lnTo>
                  <a:cubicBezTo>
                    <a:pt x="131" y="3"/>
                    <a:pt x="1" y="112"/>
                    <a:pt x="1" y="263"/>
                  </a:cubicBezTo>
                  <a:lnTo>
                    <a:pt x="1" y="6009"/>
                  </a:lnTo>
                  <a:cubicBezTo>
                    <a:pt x="1" y="6161"/>
                    <a:pt x="131" y="6269"/>
                    <a:pt x="282" y="6269"/>
                  </a:cubicBezTo>
                  <a:lnTo>
                    <a:pt x="2364" y="6269"/>
                  </a:lnTo>
                  <a:cubicBezTo>
                    <a:pt x="2515" y="6269"/>
                    <a:pt x="2624" y="6182"/>
                    <a:pt x="2646" y="6030"/>
                  </a:cubicBezTo>
                  <a:cubicBezTo>
                    <a:pt x="2667" y="5879"/>
                    <a:pt x="2537" y="5727"/>
                    <a:pt x="2364" y="5727"/>
                  </a:cubicBezTo>
                  <a:lnTo>
                    <a:pt x="543" y="5727"/>
                  </a:lnTo>
                  <a:lnTo>
                    <a:pt x="543" y="524"/>
                  </a:lnTo>
                  <a:lnTo>
                    <a:pt x="11036" y="524"/>
                  </a:lnTo>
                  <a:lnTo>
                    <a:pt x="11036" y="5727"/>
                  </a:lnTo>
                  <a:lnTo>
                    <a:pt x="3643" y="5727"/>
                  </a:lnTo>
                  <a:cubicBezTo>
                    <a:pt x="3491" y="5727"/>
                    <a:pt x="3383" y="5835"/>
                    <a:pt x="3361" y="5965"/>
                  </a:cubicBezTo>
                  <a:cubicBezTo>
                    <a:pt x="3339" y="6117"/>
                    <a:pt x="3469" y="6269"/>
                    <a:pt x="3643" y="6269"/>
                  </a:cubicBezTo>
                  <a:lnTo>
                    <a:pt x="11318" y="6269"/>
                  </a:lnTo>
                  <a:cubicBezTo>
                    <a:pt x="11470" y="6269"/>
                    <a:pt x="11600" y="6139"/>
                    <a:pt x="11600" y="5987"/>
                  </a:cubicBezTo>
                  <a:lnTo>
                    <a:pt x="11600" y="263"/>
                  </a:lnTo>
                  <a:cubicBezTo>
                    <a:pt x="11600" y="123"/>
                    <a:pt x="11488" y="1"/>
                    <a:pt x="1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" name="Google Shape;229;p33"/>
            <p:cNvSpPr/>
            <p:nvPr/>
          </p:nvSpPr>
          <p:spPr bwMode="auto">
            <a:xfrm>
              <a:off x="1826800" y="4514650"/>
              <a:ext cx="175100" cy="13575"/>
            </a:xfrm>
            <a:custGeom>
              <a:avLst/>
              <a:gdLst/>
              <a:ahLst/>
              <a:cxnLst/>
              <a:rect l="l" t="t" r="r" b="b"/>
              <a:pathLst>
                <a:path w="7004" h="543" fill="norm" stroke="1" extrusionOk="0">
                  <a:moveTo>
                    <a:pt x="304" y="0"/>
                  </a:moveTo>
                  <a:cubicBezTo>
                    <a:pt x="152" y="0"/>
                    <a:pt x="44" y="109"/>
                    <a:pt x="22" y="239"/>
                  </a:cubicBezTo>
                  <a:cubicBezTo>
                    <a:pt x="1" y="391"/>
                    <a:pt x="131" y="542"/>
                    <a:pt x="304" y="542"/>
                  </a:cubicBezTo>
                  <a:lnTo>
                    <a:pt x="6722" y="542"/>
                  </a:lnTo>
                  <a:cubicBezTo>
                    <a:pt x="6852" y="542"/>
                    <a:pt x="6960" y="434"/>
                    <a:pt x="6982" y="304"/>
                  </a:cubicBezTo>
                  <a:cubicBezTo>
                    <a:pt x="7003" y="152"/>
                    <a:pt x="6873" y="0"/>
                    <a:pt x="6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" name="Google Shape;230;p33"/>
            <p:cNvSpPr/>
            <p:nvPr/>
          </p:nvSpPr>
          <p:spPr bwMode="auto">
            <a:xfrm>
              <a:off x="1826800" y="4554225"/>
              <a:ext cx="175100" cy="13575"/>
            </a:xfrm>
            <a:custGeom>
              <a:avLst/>
              <a:gdLst/>
              <a:ahLst/>
              <a:cxnLst/>
              <a:rect l="l" t="t" r="r" b="b"/>
              <a:pathLst>
                <a:path w="7004" h="543" fill="norm" stroke="1" extrusionOk="0">
                  <a:moveTo>
                    <a:pt x="304" y="0"/>
                  </a:moveTo>
                  <a:cubicBezTo>
                    <a:pt x="152" y="0"/>
                    <a:pt x="44" y="87"/>
                    <a:pt x="22" y="239"/>
                  </a:cubicBezTo>
                  <a:cubicBezTo>
                    <a:pt x="1" y="390"/>
                    <a:pt x="131" y="542"/>
                    <a:pt x="304" y="542"/>
                  </a:cubicBezTo>
                  <a:lnTo>
                    <a:pt x="6722" y="542"/>
                  </a:lnTo>
                  <a:cubicBezTo>
                    <a:pt x="6852" y="542"/>
                    <a:pt x="6960" y="434"/>
                    <a:pt x="6982" y="304"/>
                  </a:cubicBezTo>
                  <a:cubicBezTo>
                    <a:pt x="7003" y="130"/>
                    <a:pt x="6873" y="0"/>
                    <a:pt x="6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" name="Google Shape;231;p33"/>
            <p:cNvSpPr/>
            <p:nvPr/>
          </p:nvSpPr>
          <p:spPr bwMode="auto">
            <a:xfrm>
              <a:off x="1955800" y="4594325"/>
              <a:ext cx="46099" cy="13575"/>
            </a:xfrm>
            <a:custGeom>
              <a:avLst/>
              <a:gdLst/>
              <a:ahLst/>
              <a:cxnLst/>
              <a:rect l="l" t="t" r="r" b="b"/>
              <a:pathLst>
                <a:path w="1844" h="543" fill="norm" stroke="1" extrusionOk="0">
                  <a:moveTo>
                    <a:pt x="304" y="0"/>
                  </a:moveTo>
                  <a:cubicBezTo>
                    <a:pt x="152" y="0"/>
                    <a:pt x="44" y="109"/>
                    <a:pt x="22" y="239"/>
                  </a:cubicBezTo>
                  <a:cubicBezTo>
                    <a:pt x="0" y="391"/>
                    <a:pt x="131" y="542"/>
                    <a:pt x="304" y="542"/>
                  </a:cubicBezTo>
                  <a:lnTo>
                    <a:pt x="1562" y="542"/>
                  </a:lnTo>
                  <a:cubicBezTo>
                    <a:pt x="1692" y="542"/>
                    <a:pt x="1800" y="434"/>
                    <a:pt x="1822" y="304"/>
                  </a:cubicBezTo>
                  <a:cubicBezTo>
                    <a:pt x="1843" y="152"/>
                    <a:pt x="1713" y="0"/>
                    <a:pt x="1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" name="Google Shape;232;p33"/>
            <p:cNvSpPr/>
            <p:nvPr/>
          </p:nvSpPr>
          <p:spPr bwMode="auto">
            <a:xfrm>
              <a:off x="1826800" y="4594325"/>
              <a:ext cx="111675" cy="13575"/>
            </a:xfrm>
            <a:custGeom>
              <a:avLst/>
              <a:gdLst/>
              <a:ahLst/>
              <a:cxnLst/>
              <a:rect l="l" t="t" r="r" b="b"/>
              <a:pathLst>
                <a:path w="4467" h="543" fill="norm" stroke="1" extrusionOk="0">
                  <a:moveTo>
                    <a:pt x="282" y="0"/>
                  </a:moveTo>
                  <a:cubicBezTo>
                    <a:pt x="131" y="0"/>
                    <a:pt x="1" y="152"/>
                    <a:pt x="22" y="304"/>
                  </a:cubicBezTo>
                  <a:cubicBezTo>
                    <a:pt x="22" y="434"/>
                    <a:pt x="152" y="542"/>
                    <a:pt x="282" y="542"/>
                  </a:cubicBezTo>
                  <a:lnTo>
                    <a:pt x="4185" y="542"/>
                  </a:lnTo>
                  <a:cubicBezTo>
                    <a:pt x="4315" y="542"/>
                    <a:pt x="4423" y="434"/>
                    <a:pt x="4445" y="304"/>
                  </a:cubicBezTo>
                  <a:cubicBezTo>
                    <a:pt x="4467" y="152"/>
                    <a:pt x="4337" y="0"/>
                    <a:pt x="4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" name="Google Shape;233;p33"/>
            <p:cNvSpPr/>
            <p:nvPr/>
          </p:nvSpPr>
          <p:spPr bwMode="auto">
            <a:xfrm>
              <a:off x="1871800" y="4669675"/>
              <a:ext cx="56375" cy="97025"/>
            </a:xfrm>
            <a:custGeom>
              <a:avLst/>
              <a:gdLst/>
              <a:ahLst/>
              <a:cxnLst/>
              <a:rect l="l" t="t" r="r" b="b"/>
              <a:pathLst>
                <a:path w="2255" h="3881" fill="norm" stroke="1" extrusionOk="0">
                  <a:moveTo>
                    <a:pt x="1409" y="542"/>
                  </a:moveTo>
                  <a:cubicBezTo>
                    <a:pt x="1583" y="542"/>
                    <a:pt x="1713" y="672"/>
                    <a:pt x="1713" y="867"/>
                  </a:cubicBezTo>
                  <a:lnTo>
                    <a:pt x="1713" y="1366"/>
                  </a:lnTo>
                  <a:cubicBezTo>
                    <a:pt x="1713" y="1539"/>
                    <a:pt x="1583" y="1691"/>
                    <a:pt x="1409" y="1691"/>
                  </a:cubicBezTo>
                  <a:lnTo>
                    <a:pt x="542" y="1691"/>
                  </a:lnTo>
                  <a:lnTo>
                    <a:pt x="542" y="542"/>
                  </a:lnTo>
                  <a:close/>
                  <a:moveTo>
                    <a:pt x="282" y="0"/>
                  </a:moveTo>
                  <a:cubicBezTo>
                    <a:pt x="130" y="0"/>
                    <a:pt x="0" y="130"/>
                    <a:pt x="0" y="282"/>
                  </a:cubicBezTo>
                  <a:lnTo>
                    <a:pt x="0" y="3599"/>
                  </a:lnTo>
                  <a:cubicBezTo>
                    <a:pt x="0" y="3729"/>
                    <a:pt x="108" y="3859"/>
                    <a:pt x="238" y="3881"/>
                  </a:cubicBezTo>
                  <a:cubicBezTo>
                    <a:pt x="390" y="3881"/>
                    <a:pt x="542" y="3772"/>
                    <a:pt x="542" y="3599"/>
                  </a:cubicBezTo>
                  <a:lnTo>
                    <a:pt x="542" y="2211"/>
                  </a:lnTo>
                  <a:lnTo>
                    <a:pt x="1409" y="2211"/>
                  </a:lnTo>
                  <a:cubicBezTo>
                    <a:pt x="1886" y="2211"/>
                    <a:pt x="2255" y="1821"/>
                    <a:pt x="2255" y="1344"/>
                  </a:cubicBezTo>
                  <a:lnTo>
                    <a:pt x="2255" y="867"/>
                  </a:lnTo>
                  <a:cubicBezTo>
                    <a:pt x="2255" y="390"/>
                    <a:pt x="1865" y="0"/>
                    <a:pt x="1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" name="Google Shape;234;p33"/>
            <p:cNvSpPr/>
            <p:nvPr/>
          </p:nvSpPr>
          <p:spPr bwMode="auto">
            <a:xfrm>
              <a:off x="2017050" y="4669675"/>
              <a:ext cx="57475" cy="97100"/>
            </a:xfrm>
            <a:custGeom>
              <a:avLst/>
              <a:gdLst/>
              <a:ahLst/>
              <a:cxnLst/>
              <a:rect l="l" t="t" r="r" b="b"/>
              <a:pathLst>
                <a:path w="2299" h="3884" fill="norm" stroke="1" extrusionOk="0">
                  <a:moveTo>
                    <a:pt x="282" y="0"/>
                  </a:moveTo>
                  <a:cubicBezTo>
                    <a:pt x="130" y="0"/>
                    <a:pt x="0" y="130"/>
                    <a:pt x="0" y="282"/>
                  </a:cubicBezTo>
                  <a:lnTo>
                    <a:pt x="0" y="3621"/>
                  </a:lnTo>
                  <a:cubicBezTo>
                    <a:pt x="0" y="3751"/>
                    <a:pt x="109" y="3859"/>
                    <a:pt x="239" y="3881"/>
                  </a:cubicBezTo>
                  <a:cubicBezTo>
                    <a:pt x="250" y="3882"/>
                    <a:pt x="261" y="3883"/>
                    <a:pt x="272" y="3883"/>
                  </a:cubicBezTo>
                  <a:cubicBezTo>
                    <a:pt x="412" y="3883"/>
                    <a:pt x="542" y="3761"/>
                    <a:pt x="542" y="3621"/>
                  </a:cubicBezTo>
                  <a:lnTo>
                    <a:pt x="542" y="2211"/>
                  </a:lnTo>
                  <a:lnTo>
                    <a:pt x="1995" y="2211"/>
                  </a:lnTo>
                  <a:cubicBezTo>
                    <a:pt x="2125" y="2211"/>
                    <a:pt x="2234" y="2125"/>
                    <a:pt x="2255" y="1973"/>
                  </a:cubicBezTo>
                  <a:cubicBezTo>
                    <a:pt x="2275" y="1831"/>
                    <a:pt x="2163" y="1689"/>
                    <a:pt x="2024" y="1689"/>
                  </a:cubicBezTo>
                  <a:cubicBezTo>
                    <a:pt x="2015" y="1689"/>
                    <a:pt x="2005" y="1690"/>
                    <a:pt x="1995" y="1691"/>
                  </a:cubicBezTo>
                  <a:lnTo>
                    <a:pt x="521" y="1691"/>
                  </a:lnTo>
                  <a:lnTo>
                    <a:pt x="521" y="542"/>
                  </a:lnTo>
                  <a:lnTo>
                    <a:pt x="1995" y="542"/>
                  </a:lnTo>
                  <a:cubicBezTo>
                    <a:pt x="2168" y="542"/>
                    <a:pt x="2299" y="390"/>
                    <a:pt x="2277" y="217"/>
                  </a:cubicBezTo>
                  <a:cubicBezTo>
                    <a:pt x="2255" y="87"/>
                    <a:pt x="2125" y="0"/>
                    <a:pt x="1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" name="Google Shape;235;p33"/>
            <p:cNvSpPr/>
            <p:nvPr/>
          </p:nvSpPr>
          <p:spPr bwMode="auto">
            <a:xfrm>
              <a:off x="1943875" y="4669675"/>
              <a:ext cx="56400" cy="97025"/>
            </a:xfrm>
            <a:custGeom>
              <a:avLst/>
              <a:gdLst/>
              <a:ahLst/>
              <a:cxnLst/>
              <a:rect l="l" t="t" r="r" b="b"/>
              <a:pathLst>
                <a:path w="2256" h="3881" fill="norm" stroke="1" extrusionOk="0">
                  <a:moveTo>
                    <a:pt x="1388" y="542"/>
                  </a:moveTo>
                  <a:cubicBezTo>
                    <a:pt x="1562" y="542"/>
                    <a:pt x="1713" y="672"/>
                    <a:pt x="1713" y="867"/>
                  </a:cubicBezTo>
                  <a:lnTo>
                    <a:pt x="1713" y="3035"/>
                  </a:lnTo>
                  <a:cubicBezTo>
                    <a:pt x="1713" y="3209"/>
                    <a:pt x="1562" y="3339"/>
                    <a:pt x="1388" y="3339"/>
                  </a:cubicBezTo>
                  <a:lnTo>
                    <a:pt x="521" y="3339"/>
                  </a:lnTo>
                  <a:lnTo>
                    <a:pt x="521" y="542"/>
                  </a:lnTo>
                  <a:close/>
                  <a:moveTo>
                    <a:pt x="261" y="0"/>
                  </a:moveTo>
                  <a:cubicBezTo>
                    <a:pt x="109" y="0"/>
                    <a:pt x="1" y="108"/>
                    <a:pt x="1" y="260"/>
                  </a:cubicBezTo>
                  <a:lnTo>
                    <a:pt x="1" y="3599"/>
                  </a:lnTo>
                  <a:cubicBezTo>
                    <a:pt x="1" y="3751"/>
                    <a:pt x="109" y="3859"/>
                    <a:pt x="261" y="3859"/>
                  </a:cubicBezTo>
                  <a:lnTo>
                    <a:pt x="1388" y="3881"/>
                  </a:lnTo>
                  <a:cubicBezTo>
                    <a:pt x="1865" y="3881"/>
                    <a:pt x="2255" y="3491"/>
                    <a:pt x="2255" y="3014"/>
                  </a:cubicBezTo>
                  <a:lnTo>
                    <a:pt x="2255" y="846"/>
                  </a:lnTo>
                  <a:cubicBezTo>
                    <a:pt x="2255" y="369"/>
                    <a:pt x="1865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36" name="Google Shape;236;p33"/>
          <p:cNvGrpSpPr/>
          <p:nvPr/>
        </p:nvGrpSpPr>
        <p:grpSpPr bwMode="auto">
          <a:xfrm>
            <a:off x="6073366" y="2873271"/>
            <a:ext cx="507333" cy="430728"/>
            <a:chOff x="6898425" y="3788825"/>
            <a:chExt cx="459125" cy="389800"/>
          </a:xfrm>
        </p:grpSpPr>
        <p:sp>
          <p:nvSpPr>
            <p:cNvPr id="237" name="Google Shape;237;p33"/>
            <p:cNvSpPr/>
            <p:nvPr/>
          </p:nvSpPr>
          <p:spPr bwMode="auto">
            <a:xfrm>
              <a:off x="6898425" y="3788825"/>
              <a:ext cx="459125" cy="389800"/>
            </a:xfrm>
            <a:custGeom>
              <a:avLst/>
              <a:gdLst/>
              <a:ahLst/>
              <a:cxnLst/>
              <a:rect l="l" t="t" r="r" b="b"/>
              <a:pathLst>
                <a:path w="18365" h="15592" fill="norm" stroke="1" extrusionOk="0">
                  <a:moveTo>
                    <a:pt x="17258" y="1347"/>
                  </a:moveTo>
                  <a:cubicBezTo>
                    <a:pt x="17540" y="1347"/>
                    <a:pt x="17779" y="1586"/>
                    <a:pt x="17779" y="1868"/>
                  </a:cubicBezTo>
                  <a:lnTo>
                    <a:pt x="17779" y="2952"/>
                  </a:lnTo>
                  <a:lnTo>
                    <a:pt x="13052" y="2952"/>
                  </a:lnTo>
                  <a:cubicBezTo>
                    <a:pt x="12901" y="2952"/>
                    <a:pt x="12771" y="3082"/>
                    <a:pt x="12771" y="3233"/>
                  </a:cubicBezTo>
                  <a:cubicBezTo>
                    <a:pt x="12771" y="3374"/>
                    <a:pt x="12882" y="3496"/>
                    <a:pt x="13019" y="3496"/>
                  </a:cubicBezTo>
                  <a:cubicBezTo>
                    <a:pt x="13030" y="3496"/>
                    <a:pt x="13041" y="3495"/>
                    <a:pt x="13052" y="3494"/>
                  </a:cubicBezTo>
                  <a:lnTo>
                    <a:pt x="17800" y="3494"/>
                  </a:lnTo>
                  <a:lnTo>
                    <a:pt x="17800" y="13618"/>
                  </a:lnTo>
                  <a:cubicBezTo>
                    <a:pt x="17800" y="13770"/>
                    <a:pt x="17692" y="13879"/>
                    <a:pt x="17540" y="13879"/>
                  </a:cubicBezTo>
                  <a:lnTo>
                    <a:pt x="5833" y="13879"/>
                  </a:lnTo>
                  <a:cubicBezTo>
                    <a:pt x="5789" y="13879"/>
                    <a:pt x="5746" y="13900"/>
                    <a:pt x="5724" y="13944"/>
                  </a:cubicBezTo>
                  <a:cubicBezTo>
                    <a:pt x="5393" y="14060"/>
                    <a:pt x="5517" y="14527"/>
                    <a:pt x="5812" y="14527"/>
                  </a:cubicBezTo>
                  <a:cubicBezTo>
                    <a:pt x="5846" y="14527"/>
                    <a:pt x="5882" y="14521"/>
                    <a:pt x="5919" y="14507"/>
                  </a:cubicBezTo>
                  <a:lnTo>
                    <a:pt x="17302" y="14507"/>
                  </a:lnTo>
                  <a:cubicBezTo>
                    <a:pt x="17475" y="14507"/>
                    <a:pt x="17649" y="14464"/>
                    <a:pt x="17822" y="14377"/>
                  </a:cubicBezTo>
                  <a:lnTo>
                    <a:pt x="17822" y="14529"/>
                  </a:lnTo>
                  <a:cubicBezTo>
                    <a:pt x="17822" y="14811"/>
                    <a:pt x="17584" y="15049"/>
                    <a:pt x="17302" y="15049"/>
                  </a:cubicBezTo>
                  <a:lnTo>
                    <a:pt x="1041" y="15049"/>
                  </a:lnTo>
                  <a:cubicBezTo>
                    <a:pt x="760" y="15049"/>
                    <a:pt x="521" y="14811"/>
                    <a:pt x="521" y="14529"/>
                  </a:cubicBezTo>
                  <a:lnTo>
                    <a:pt x="521" y="14377"/>
                  </a:lnTo>
                  <a:cubicBezTo>
                    <a:pt x="694" y="14464"/>
                    <a:pt x="868" y="14507"/>
                    <a:pt x="1041" y="14507"/>
                  </a:cubicBezTo>
                  <a:lnTo>
                    <a:pt x="4662" y="14507"/>
                  </a:lnTo>
                  <a:cubicBezTo>
                    <a:pt x="4792" y="14507"/>
                    <a:pt x="4922" y="14399"/>
                    <a:pt x="4922" y="14269"/>
                  </a:cubicBezTo>
                  <a:cubicBezTo>
                    <a:pt x="4944" y="14117"/>
                    <a:pt x="4814" y="13965"/>
                    <a:pt x="4662" y="13965"/>
                  </a:cubicBezTo>
                  <a:lnTo>
                    <a:pt x="1041" y="13965"/>
                  </a:lnTo>
                  <a:cubicBezTo>
                    <a:pt x="760" y="13965"/>
                    <a:pt x="521" y="13727"/>
                    <a:pt x="521" y="13445"/>
                  </a:cubicBezTo>
                  <a:lnTo>
                    <a:pt x="521" y="3580"/>
                  </a:lnTo>
                  <a:lnTo>
                    <a:pt x="11773" y="3580"/>
                  </a:lnTo>
                  <a:cubicBezTo>
                    <a:pt x="11903" y="3580"/>
                    <a:pt x="12033" y="3472"/>
                    <a:pt x="12055" y="3342"/>
                  </a:cubicBezTo>
                  <a:cubicBezTo>
                    <a:pt x="12055" y="3168"/>
                    <a:pt x="11947" y="3038"/>
                    <a:pt x="11773" y="3038"/>
                  </a:cubicBezTo>
                  <a:lnTo>
                    <a:pt x="543" y="3038"/>
                  </a:lnTo>
                  <a:lnTo>
                    <a:pt x="543" y="1933"/>
                  </a:lnTo>
                  <a:cubicBezTo>
                    <a:pt x="543" y="1651"/>
                    <a:pt x="760" y="1434"/>
                    <a:pt x="1041" y="1434"/>
                  </a:cubicBezTo>
                  <a:lnTo>
                    <a:pt x="1692" y="1434"/>
                  </a:lnTo>
                  <a:lnTo>
                    <a:pt x="1692" y="2063"/>
                  </a:lnTo>
                  <a:cubicBezTo>
                    <a:pt x="1692" y="2193"/>
                    <a:pt x="1778" y="2301"/>
                    <a:pt x="1930" y="2323"/>
                  </a:cubicBezTo>
                  <a:cubicBezTo>
                    <a:pt x="1941" y="2324"/>
                    <a:pt x="1953" y="2325"/>
                    <a:pt x="1963" y="2325"/>
                  </a:cubicBezTo>
                  <a:cubicBezTo>
                    <a:pt x="2101" y="2325"/>
                    <a:pt x="2212" y="2203"/>
                    <a:pt x="2212" y="2063"/>
                  </a:cubicBezTo>
                  <a:lnTo>
                    <a:pt x="2212" y="1412"/>
                  </a:lnTo>
                  <a:lnTo>
                    <a:pt x="4077" y="1412"/>
                  </a:lnTo>
                  <a:lnTo>
                    <a:pt x="4077" y="2041"/>
                  </a:lnTo>
                  <a:cubicBezTo>
                    <a:pt x="4077" y="2193"/>
                    <a:pt x="4185" y="2301"/>
                    <a:pt x="4315" y="2323"/>
                  </a:cubicBezTo>
                  <a:cubicBezTo>
                    <a:pt x="4328" y="2324"/>
                    <a:pt x="4340" y="2325"/>
                    <a:pt x="4353" y="2325"/>
                  </a:cubicBezTo>
                  <a:cubicBezTo>
                    <a:pt x="4507" y="2325"/>
                    <a:pt x="4619" y="2202"/>
                    <a:pt x="4619" y="2041"/>
                  </a:cubicBezTo>
                  <a:lnTo>
                    <a:pt x="4619" y="1412"/>
                  </a:lnTo>
                  <a:lnTo>
                    <a:pt x="6527" y="1412"/>
                  </a:lnTo>
                  <a:lnTo>
                    <a:pt x="6527" y="2041"/>
                  </a:lnTo>
                  <a:cubicBezTo>
                    <a:pt x="6527" y="2171"/>
                    <a:pt x="6613" y="2280"/>
                    <a:pt x="6765" y="2301"/>
                  </a:cubicBezTo>
                  <a:cubicBezTo>
                    <a:pt x="6776" y="2303"/>
                    <a:pt x="6787" y="2304"/>
                    <a:pt x="6798" y="2304"/>
                  </a:cubicBezTo>
                  <a:cubicBezTo>
                    <a:pt x="6935" y="2304"/>
                    <a:pt x="7047" y="2182"/>
                    <a:pt x="7047" y="2041"/>
                  </a:cubicBezTo>
                  <a:lnTo>
                    <a:pt x="7047" y="1391"/>
                  </a:lnTo>
                  <a:lnTo>
                    <a:pt x="8911" y="1391"/>
                  </a:lnTo>
                  <a:lnTo>
                    <a:pt x="8911" y="2019"/>
                  </a:lnTo>
                  <a:cubicBezTo>
                    <a:pt x="8911" y="2171"/>
                    <a:pt x="9020" y="2280"/>
                    <a:pt x="9150" y="2301"/>
                  </a:cubicBezTo>
                  <a:cubicBezTo>
                    <a:pt x="9163" y="2303"/>
                    <a:pt x="9175" y="2304"/>
                    <a:pt x="9187" y="2304"/>
                  </a:cubicBezTo>
                  <a:cubicBezTo>
                    <a:pt x="9342" y="2304"/>
                    <a:pt x="9453" y="2180"/>
                    <a:pt x="9453" y="2019"/>
                  </a:cubicBezTo>
                  <a:lnTo>
                    <a:pt x="9453" y="1369"/>
                  </a:lnTo>
                  <a:lnTo>
                    <a:pt x="11318" y="1369"/>
                  </a:lnTo>
                  <a:lnTo>
                    <a:pt x="11318" y="2019"/>
                  </a:lnTo>
                  <a:cubicBezTo>
                    <a:pt x="11318" y="2149"/>
                    <a:pt x="11426" y="2258"/>
                    <a:pt x="11556" y="2280"/>
                  </a:cubicBezTo>
                  <a:cubicBezTo>
                    <a:pt x="11568" y="2281"/>
                    <a:pt x="11579" y="2282"/>
                    <a:pt x="11590" y="2282"/>
                  </a:cubicBezTo>
                  <a:cubicBezTo>
                    <a:pt x="11730" y="2282"/>
                    <a:pt x="11860" y="2160"/>
                    <a:pt x="11860" y="2019"/>
                  </a:cubicBezTo>
                  <a:lnTo>
                    <a:pt x="11860" y="1369"/>
                  </a:lnTo>
                  <a:lnTo>
                    <a:pt x="13746" y="1369"/>
                  </a:lnTo>
                  <a:lnTo>
                    <a:pt x="13746" y="1998"/>
                  </a:lnTo>
                  <a:cubicBezTo>
                    <a:pt x="13746" y="2149"/>
                    <a:pt x="13855" y="2258"/>
                    <a:pt x="13985" y="2280"/>
                  </a:cubicBezTo>
                  <a:cubicBezTo>
                    <a:pt x="13997" y="2281"/>
                    <a:pt x="14010" y="2282"/>
                    <a:pt x="14022" y="2282"/>
                  </a:cubicBezTo>
                  <a:cubicBezTo>
                    <a:pt x="14176" y="2282"/>
                    <a:pt x="14288" y="2158"/>
                    <a:pt x="14288" y="1998"/>
                  </a:cubicBezTo>
                  <a:lnTo>
                    <a:pt x="14288" y="1347"/>
                  </a:lnTo>
                  <a:lnTo>
                    <a:pt x="16153" y="1347"/>
                  </a:lnTo>
                  <a:lnTo>
                    <a:pt x="16153" y="1998"/>
                  </a:lnTo>
                  <a:cubicBezTo>
                    <a:pt x="16153" y="2128"/>
                    <a:pt x="16261" y="2236"/>
                    <a:pt x="16391" y="2258"/>
                  </a:cubicBezTo>
                  <a:cubicBezTo>
                    <a:pt x="16402" y="2259"/>
                    <a:pt x="16414" y="2260"/>
                    <a:pt x="16425" y="2260"/>
                  </a:cubicBezTo>
                  <a:cubicBezTo>
                    <a:pt x="16565" y="2260"/>
                    <a:pt x="16695" y="2138"/>
                    <a:pt x="16695" y="1998"/>
                  </a:cubicBezTo>
                  <a:lnTo>
                    <a:pt x="16695" y="1347"/>
                  </a:lnTo>
                  <a:close/>
                  <a:moveTo>
                    <a:pt x="1958" y="1"/>
                  </a:moveTo>
                  <a:cubicBezTo>
                    <a:pt x="1803" y="1"/>
                    <a:pt x="1692" y="123"/>
                    <a:pt x="1692" y="263"/>
                  </a:cubicBezTo>
                  <a:lnTo>
                    <a:pt x="1692" y="892"/>
                  </a:lnTo>
                  <a:lnTo>
                    <a:pt x="1041" y="892"/>
                  </a:lnTo>
                  <a:cubicBezTo>
                    <a:pt x="456" y="892"/>
                    <a:pt x="1" y="1369"/>
                    <a:pt x="1" y="1954"/>
                  </a:cubicBezTo>
                  <a:lnTo>
                    <a:pt x="1" y="14551"/>
                  </a:lnTo>
                  <a:cubicBezTo>
                    <a:pt x="1" y="15114"/>
                    <a:pt x="456" y="15591"/>
                    <a:pt x="1041" y="15591"/>
                  </a:cubicBezTo>
                  <a:lnTo>
                    <a:pt x="17302" y="15591"/>
                  </a:lnTo>
                  <a:cubicBezTo>
                    <a:pt x="17887" y="15591"/>
                    <a:pt x="18342" y="15114"/>
                    <a:pt x="18364" y="14551"/>
                  </a:cubicBezTo>
                  <a:lnTo>
                    <a:pt x="18364" y="1933"/>
                  </a:lnTo>
                  <a:cubicBezTo>
                    <a:pt x="18342" y="1347"/>
                    <a:pt x="17887" y="892"/>
                    <a:pt x="17302" y="892"/>
                  </a:cubicBezTo>
                  <a:lnTo>
                    <a:pt x="16695" y="892"/>
                  </a:lnTo>
                  <a:lnTo>
                    <a:pt x="16695" y="263"/>
                  </a:lnTo>
                  <a:cubicBezTo>
                    <a:pt x="16695" y="133"/>
                    <a:pt x="16608" y="25"/>
                    <a:pt x="16478" y="3"/>
                  </a:cubicBezTo>
                  <a:cubicBezTo>
                    <a:pt x="16465" y="1"/>
                    <a:pt x="16453" y="1"/>
                    <a:pt x="16440" y="1"/>
                  </a:cubicBezTo>
                  <a:cubicBezTo>
                    <a:pt x="16286" y="1"/>
                    <a:pt x="16174" y="123"/>
                    <a:pt x="16174" y="263"/>
                  </a:cubicBezTo>
                  <a:lnTo>
                    <a:pt x="16174" y="892"/>
                  </a:lnTo>
                  <a:lnTo>
                    <a:pt x="14310" y="892"/>
                  </a:lnTo>
                  <a:lnTo>
                    <a:pt x="14310" y="263"/>
                  </a:lnTo>
                  <a:cubicBezTo>
                    <a:pt x="14310" y="133"/>
                    <a:pt x="14201" y="25"/>
                    <a:pt x="14071" y="3"/>
                  </a:cubicBezTo>
                  <a:cubicBezTo>
                    <a:pt x="14059" y="1"/>
                    <a:pt x="14046" y="1"/>
                    <a:pt x="14034" y="1"/>
                  </a:cubicBezTo>
                  <a:cubicBezTo>
                    <a:pt x="13879" y="1"/>
                    <a:pt x="13768" y="123"/>
                    <a:pt x="13768" y="263"/>
                  </a:cubicBezTo>
                  <a:lnTo>
                    <a:pt x="13768" y="892"/>
                  </a:lnTo>
                  <a:lnTo>
                    <a:pt x="11860" y="892"/>
                  </a:lnTo>
                  <a:lnTo>
                    <a:pt x="11860" y="263"/>
                  </a:lnTo>
                  <a:cubicBezTo>
                    <a:pt x="11860" y="133"/>
                    <a:pt x="11773" y="25"/>
                    <a:pt x="11643" y="3"/>
                  </a:cubicBezTo>
                  <a:cubicBezTo>
                    <a:pt x="11630" y="1"/>
                    <a:pt x="11618" y="1"/>
                    <a:pt x="11606" y="1"/>
                  </a:cubicBezTo>
                  <a:cubicBezTo>
                    <a:pt x="11451" y="1"/>
                    <a:pt x="11340" y="123"/>
                    <a:pt x="11340" y="263"/>
                  </a:cubicBezTo>
                  <a:lnTo>
                    <a:pt x="11340" y="892"/>
                  </a:lnTo>
                  <a:lnTo>
                    <a:pt x="9475" y="892"/>
                  </a:lnTo>
                  <a:lnTo>
                    <a:pt x="9475" y="263"/>
                  </a:lnTo>
                  <a:cubicBezTo>
                    <a:pt x="9475" y="133"/>
                    <a:pt x="9367" y="25"/>
                    <a:pt x="9237" y="3"/>
                  </a:cubicBezTo>
                  <a:cubicBezTo>
                    <a:pt x="9224" y="1"/>
                    <a:pt x="9211" y="1"/>
                    <a:pt x="9199" y="1"/>
                  </a:cubicBezTo>
                  <a:cubicBezTo>
                    <a:pt x="9045" y="1"/>
                    <a:pt x="8933" y="123"/>
                    <a:pt x="8933" y="263"/>
                  </a:cubicBezTo>
                  <a:lnTo>
                    <a:pt x="8933" y="892"/>
                  </a:lnTo>
                  <a:lnTo>
                    <a:pt x="7069" y="892"/>
                  </a:lnTo>
                  <a:lnTo>
                    <a:pt x="7069" y="263"/>
                  </a:lnTo>
                  <a:cubicBezTo>
                    <a:pt x="7069" y="133"/>
                    <a:pt x="6960" y="25"/>
                    <a:pt x="6830" y="3"/>
                  </a:cubicBezTo>
                  <a:cubicBezTo>
                    <a:pt x="6817" y="1"/>
                    <a:pt x="6805" y="1"/>
                    <a:pt x="6792" y="1"/>
                  </a:cubicBezTo>
                  <a:cubicBezTo>
                    <a:pt x="6638" y="1"/>
                    <a:pt x="6527" y="123"/>
                    <a:pt x="6527" y="263"/>
                  </a:cubicBezTo>
                  <a:lnTo>
                    <a:pt x="6527" y="892"/>
                  </a:lnTo>
                  <a:lnTo>
                    <a:pt x="4619" y="892"/>
                  </a:lnTo>
                  <a:lnTo>
                    <a:pt x="4619" y="263"/>
                  </a:lnTo>
                  <a:cubicBezTo>
                    <a:pt x="4619" y="133"/>
                    <a:pt x="4532" y="25"/>
                    <a:pt x="4380" y="3"/>
                  </a:cubicBezTo>
                  <a:cubicBezTo>
                    <a:pt x="4369" y="1"/>
                    <a:pt x="4358" y="1"/>
                    <a:pt x="4347" y="1"/>
                  </a:cubicBezTo>
                  <a:cubicBezTo>
                    <a:pt x="4207" y="1"/>
                    <a:pt x="4078" y="123"/>
                    <a:pt x="4098" y="263"/>
                  </a:cubicBezTo>
                  <a:lnTo>
                    <a:pt x="4098" y="892"/>
                  </a:lnTo>
                  <a:lnTo>
                    <a:pt x="2234" y="892"/>
                  </a:lnTo>
                  <a:lnTo>
                    <a:pt x="2234" y="263"/>
                  </a:lnTo>
                  <a:cubicBezTo>
                    <a:pt x="2234" y="133"/>
                    <a:pt x="2125" y="25"/>
                    <a:pt x="1995" y="3"/>
                  </a:cubicBezTo>
                  <a:cubicBezTo>
                    <a:pt x="1983" y="1"/>
                    <a:pt x="1970" y="1"/>
                    <a:pt x="1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" name="Google Shape;238;p33"/>
            <p:cNvSpPr/>
            <p:nvPr/>
          </p:nvSpPr>
          <p:spPr bwMode="auto">
            <a:xfrm>
              <a:off x="6946675" y="3911925"/>
              <a:ext cx="46099" cy="46099"/>
            </a:xfrm>
            <a:custGeom>
              <a:avLst/>
              <a:gdLst/>
              <a:ahLst/>
              <a:cxnLst/>
              <a:rect l="l" t="t" r="r" b="b"/>
              <a:pathLst>
                <a:path w="1844" h="1844" fill="norm" stroke="1" extrusionOk="0">
                  <a:moveTo>
                    <a:pt x="1301" y="543"/>
                  </a:moveTo>
                  <a:lnTo>
                    <a:pt x="1301" y="1301"/>
                  </a:lnTo>
                  <a:lnTo>
                    <a:pt x="542" y="1301"/>
                  </a:lnTo>
                  <a:lnTo>
                    <a:pt x="542" y="543"/>
                  </a:lnTo>
                  <a:close/>
                  <a:moveTo>
                    <a:pt x="282" y="1"/>
                  </a:moveTo>
                  <a:cubicBezTo>
                    <a:pt x="130" y="1"/>
                    <a:pt x="0" y="131"/>
                    <a:pt x="0" y="282"/>
                  </a:cubicBezTo>
                  <a:lnTo>
                    <a:pt x="0" y="1562"/>
                  </a:lnTo>
                  <a:cubicBezTo>
                    <a:pt x="0" y="1713"/>
                    <a:pt x="130" y="1843"/>
                    <a:pt x="282" y="1843"/>
                  </a:cubicBezTo>
                  <a:lnTo>
                    <a:pt x="1561" y="1843"/>
                  </a:lnTo>
                  <a:cubicBezTo>
                    <a:pt x="1713" y="1843"/>
                    <a:pt x="1843" y="1713"/>
                    <a:pt x="1843" y="1562"/>
                  </a:cubicBezTo>
                  <a:lnTo>
                    <a:pt x="1843" y="282"/>
                  </a:lnTo>
                  <a:cubicBezTo>
                    <a:pt x="1843" y="131"/>
                    <a:pt x="1713" y="1"/>
                    <a:pt x="1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" name="Google Shape;239;p33"/>
            <p:cNvSpPr/>
            <p:nvPr/>
          </p:nvSpPr>
          <p:spPr bwMode="auto">
            <a:xfrm>
              <a:off x="7025799" y="3911375"/>
              <a:ext cx="45550" cy="45575"/>
            </a:xfrm>
            <a:custGeom>
              <a:avLst/>
              <a:gdLst/>
              <a:ahLst/>
              <a:cxnLst/>
              <a:rect l="l" t="t" r="r" b="b"/>
              <a:pathLst>
                <a:path w="1822" h="1823" fill="norm" stroke="1" extrusionOk="0">
                  <a:moveTo>
                    <a:pt x="1280" y="543"/>
                  </a:moveTo>
                  <a:lnTo>
                    <a:pt x="1280" y="1302"/>
                  </a:lnTo>
                  <a:lnTo>
                    <a:pt x="543" y="1302"/>
                  </a:lnTo>
                  <a:lnTo>
                    <a:pt x="543" y="543"/>
                  </a:lnTo>
                  <a:close/>
                  <a:moveTo>
                    <a:pt x="261" y="1"/>
                  </a:moveTo>
                  <a:cubicBezTo>
                    <a:pt x="109" y="1"/>
                    <a:pt x="1" y="109"/>
                    <a:pt x="1" y="261"/>
                  </a:cubicBezTo>
                  <a:lnTo>
                    <a:pt x="1" y="1562"/>
                  </a:lnTo>
                  <a:cubicBezTo>
                    <a:pt x="1" y="1714"/>
                    <a:pt x="109" y="1822"/>
                    <a:pt x="261" y="1822"/>
                  </a:cubicBezTo>
                  <a:lnTo>
                    <a:pt x="1562" y="1822"/>
                  </a:lnTo>
                  <a:cubicBezTo>
                    <a:pt x="1692" y="1822"/>
                    <a:pt x="1822" y="1714"/>
                    <a:pt x="1822" y="1562"/>
                  </a:cubicBezTo>
                  <a:lnTo>
                    <a:pt x="1822" y="261"/>
                  </a:lnTo>
                  <a:cubicBezTo>
                    <a:pt x="1822" y="109"/>
                    <a:pt x="1692" y="1"/>
                    <a:pt x="1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" name="Google Shape;240;p33"/>
            <p:cNvSpPr/>
            <p:nvPr/>
          </p:nvSpPr>
          <p:spPr bwMode="auto">
            <a:xfrm>
              <a:off x="7104400" y="3911925"/>
              <a:ext cx="46099" cy="46099"/>
            </a:xfrm>
            <a:custGeom>
              <a:avLst/>
              <a:gdLst/>
              <a:ahLst/>
              <a:cxnLst/>
              <a:rect l="l" t="t" r="r" b="b"/>
              <a:pathLst>
                <a:path w="1844" h="1844" fill="norm" stroke="1" extrusionOk="0">
                  <a:moveTo>
                    <a:pt x="1301" y="543"/>
                  </a:moveTo>
                  <a:lnTo>
                    <a:pt x="1301" y="1301"/>
                  </a:lnTo>
                  <a:lnTo>
                    <a:pt x="542" y="1301"/>
                  </a:lnTo>
                  <a:lnTo>
                    <a:pt x="542" y="543"/>
                  </a:lnTo>
                  <a:close/>
                  <a:moveTo>
                    <a:pt x="282" y="1"/>
                  </a:moveTo>
                  <a:cubicBezTo>
                    <a:pt x="130" y="1"/>
                    <a:pt x="0" y="131"/>
                    <a:pt x="0" y="282"/>
                  </a:cubicBezTo>
                  <a:lnTo>
                    <a:pt x="0" y="1562"/>
                  </a:lnTo>
                  <a:cubicBezTo>
                    <a:pt x="0" y="1713"/>
                    <a:pt x="130" y="1843"/>
                    <a:pt x="282" y="1843"/>
                  </a:cubicBezTo>
                  <a:lnTo>
                    <a:pt x="1561" y="1843"/>
                  </a:lnTo>
                  <a:cubicBezTo>
                    <a:pt x="1713" y="1843"/>
                    <a:pt x="1843" y="1713"/>
                    <a:pt x="1843" y="1562"/>
                  </a:cubicBezTo>
                  <a:lnTo>
                    <a:pt x="1843" y="282"/>
                  </a:lnTo>
                  <a:cubicBezTo>
                    <a:pt x="1843" y="131"/>
                    <a:pt x="1713" y="1"/>
                    <a:pt x="1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" name="Google Shape;241;p33"/>
            <p:cNvSpPr/>
            <p:nvPr/>
          </p:nvSpPr>
          <p:spPr bwMode="auto">
            <a:xfrm>
              <a:off x="7183525" y="3911925"/>
              <a:ext cx="46099" cy="46099"/>
            </a:xfrm>
            <a:custGeom>
              <a:avLst/>
              <a:gdLst/>
              <a:ahLst/>
              <a:cxnLst/>
              <a:rect l="l" t="t" r="r" b="b"/>
              <a:pathLst>
                <a:path w="1844" h="1844" fill="norm" stroke="1" extrusionOk="0">
                  <a:moveTo>
                    <a:pt x="1302" y="543"/>
                  </a:moveTo>
                  <a:lnTo>
                    <a:pt x="1302" y="1301"/>
                  </a:lnTo>
                  <a:lnTo>
                    <a:pt x="543" y="1301"/>
                  </a:lnTo>
                  <a:lnTo>
                    <a:pt x="543" y="543"/>
                  </a:lnTo>
                  <a:close/>
                  <a:moveTo>
                    <a:pt x="261" y="1"/>
                  </a:moveTo>
                  <a:cubicBezTo>
                    <a:pt x="109" y="1"/>
                    <a:pt x="1" y="131"/>
                    <a:pt x="1" y="282"/>
                  </a:cubicBezTo>
                  <a:lnTo>
                    <a:pt x="1" y="1562"/>
                  </a:lnTo>
                  <a:cubicBezTo>
                    <a:pt x="1" y="1713"/>
                    <a:pt x="109" y="1843"/>
                    <a:pt x="261" y="1843"/>
                  </a:cubicBezTo>
                  <a:lnTo>
                    <a:pt x="1562" y="1843"/>
                  </a:lnTo>
                  <a:cubicBezTo>
                    <a:pt x="1713" y="1843"/>
                    <a:pt x="1844" y="1713"/>
                    <a:pt x="1844" y="1562"/>
                  </a:cubicBezTo>
                  <a:lnTo>
                    <a:pt x="1844" y="282"/>
                  </a:lnTo>
                  <a:cubicBezTo>
                    <a:pt x="1844" y="131"/>
                    <a:pt x="1713" y="1"/>
                    <a:pt x="1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2" name="Google Shape;242;p33"/>
            <p:cNvSpPr/>
            <p:nvPr/>
          </p:nvSpPr>
          <p:spPr bwMode="auto">
            <a:xfrm>
              <a:off x="7262125" y="3911925"/>
              <a:ext cx="45550" cy="46099"/>
            </a:xfrm>
            <a:custGeom>
              <a:avLst/>
              <a:gdLst/>
              <a:ahLst/>
              <a:cxnLst/>
              <a:rect l="l" t="t" r="r" b="b"/>
              <a:pathLst>
                <a:path w="1822" h="1844" fill="norm" stroke="1" extrusionOk="0">
                  <a:moveTo>
                    <a:pt x="1301" y="543"/>
                  </a:moveTo>
                  <a:lnTo>
                    <a:pt x="1301" y="1301"/>
                  </a:lnTo>
                  <a:lnTo>
                    <a:pt x="542" y="1301"/>
                  </a:lnTo>
                  <a:lnTo>
                    <a:pt x="542" y="543"/>
                  </a:lnTo>
                  <a:close/>
                  <a:moveTo>
                    <a:pt x="261" y="1"/>
                  </a:moveTo>
                  <a:cubicBezTo>
                    <a:pt x="109" y="1"/>
                    <a:pt x="0" y="131"/>
                    <a:pt x="0" y="282"/>
                  </a:cubicBezTo>
                  <a:lnTo>
                    <a:pt x="0" y="1562"/>
                  </a:lnTo>
                  <a:cubicBezTo>
                    <a:pt x="0" y="1713"/>
                    <a:pt x="109" y="1843"/>
                    <a:pt x="261" y="1843"/>
                  </a:cubicBezTo>
                  <a:lnTo>
                    <a:pt x="1561" y="1843"/>
                  </a:lnTo>
                  <a:cubicBezTo>
                    <a:pt x="1713" y="1843"/>
                    <a:pt x="1822" y="1713"/>
                    <a:pt x="1822" y="1562"/>
                  </a:cubicBezTo>
                  <a:lnTo>
                    <a:pt x="1822" y="282"/>
                  </a:lnTo>
                  <a:cubicBezTo>
                    <a:pt x="1822" y="131"/>
                    <a:pt x="1713" y="1"/>
                    <a:pt x="1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" name="Google Shape;243;p33"/>
            <p:cNvSpPr/>
            <p:nvPr/>
          </p:nvSpPr>
          <p:spPr bwMode="auto">
            <a:xfrm>
              <a:off x="6946675" y="3984025"/>
              <a:ext cx="46099" cy="45550"/>
            </a:xfrm>
            <a:custGeom>
              <a:avLst/>
              <a:gdLst/>
              <a:ahLst/>
              <a:cxnLst/>
              <a:rect l="l" t="t" r="r" b="b"/>
              <a:pathLst>
                <a:path w="1844" h="1822" fill="norm" stroke="1" extrusionOk="0">
                  <a:moveTo>
                    <a:pt x="1301" y="542"/>
                  </a:moveTo>
                  <a:lnTo>
                    <a:pt x="1301" y="1279"/>
                  </a:lnTo>
                  <a:lnTo>
                    <a:pt x="542" y="1279"/>
                  </a:lnTo>
                  <a:lnTo>
                    <a:pt x="542" y="542"/>
                  </a:lnTo>
                  <a:close/>
                  <a:moveTo>
                    <a:pt x="282" y="0"/>
                  </a:moveTo>
                  <a:cubicBezTo>
                    <a:pt x="130" y="0"/>
                    <a:pt x="0" y="108"/>
                    <a:pt x="0" y="260"/>
                  </a:cubicBezTo>
                  <a:lnTo>
                    <a:pt x="0" y="1561"/>
                  </a:lnTo>
                  <a:cubicBezTo>
                    <a:pt x="0" y="1713"/>
                    <a:pt x="130" y="1821"/>
                    <a:pt x="282" y="1821"/>
                  </a:cubicBezTo>
                  <a:lnTo>
                    <a:pt x="1561" y="1821"/>
                  </a:lnTo>
                  <a:cubicBezTo>
                    <a:pt x="1713" y="1821"/>
                    <a:pt x="1843" y="1713"/>
                    <a:pt x="1843" y="1561"/>
                  </a:cubicBezTo>
                  <a:lnTo>
                    <a:pt x="1843" y="260"/>
                  </a:lnTo>
                  <a:cubicBezTo>
                    <a:pt x="1843" y="108"/>
                    <a:pt x="1713" y="0"/>
                    <a:pt x="1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" name="Google Shape;244;p33"/>
            <p:cNvSpPr/>
            <p:nvPr/>
          </p:nvSpPr>
          <p:spPr bwMode="auto">
            <a:xfrm>
              <a:off x="7025799" y="3984025"/>
              <a:ext cx="45550" cy="45550"/>
            </a:xfrm>
            <a:custGeom>
              <a:avLst/>
              <a:gdLst/>
              <a:ahLst/>
              <a:cxnLst/>
              <a:rect l="l" t="t" r="r" b="b"/>
              <a:pathLst>
                <a:path w="1822" h="1822" fill="norm" stroke="1" extrusionOk="0">
                  <a:moveTo>
                    <a:pt x="1280" y="542"/>
                  </a:moveTo>
                  <a:lnTo>
                    <a:pt x="1280" y="1279"/>
                  </a:lnTo>
                  <a:lnTo>
                    <a:pt x="521" y="1279"/>
                  </a:lnTo>
                  <a:lnTo>
                    <a:pt x="521" y="542"/>
                  </a:lnTo>
                  <a:close/>
                  <a:moveTo>
                    <a:pt x="261" y="0"/>
                  </a:moveTo>
                  <a:cubicBezTo>
                    <a:pt x="109" y="0"/>
                    <a:pt x="1" y="108"/>
                    <a:pt x="1" y="260"/>
                  </a:cubicBezTo>
                  <a:lnTo>
                    <a:pt x="1" y="1561"/>
                  </a:lnTo>
                  <a:cubicBezTo>
                    <a:pt x="1" y="1713"/>
                    <a:pt x="109" y="1821"/>
                    <a:pt x="261" y="1821"/>
                  </a:cubicBezTo>
                  <a:lnTo>
                    <a:pt x="1562" y="1821"/>
                  </a:lnTo>
                  <a:cubicBezTo>
                    <a:pt x="1692" y="1821"/>
                    <a:pt x="1822" y="1713"/>
                    <a:pt x="1822" y="1561"/>
                  </a:cubicBezTo>
                  <a:lnTo>
                    <a:pt x="1822" y="260"/>
                  </a:lnTo>
                  <a:cubicBezTo>
                    <a:pt x="1822" y="108"/>
                    <a:pt x="1692" y="0"/>
                    <a:pt x="1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" name="Google Shape;245;p33"/>
            <p:cNvSpPr/>
            <p:nvPr/>
          </p:nvSpPr>
          <p:spPr bwMode="auto">
            <a:xfrm>
              <a:off x="7104400" y="3984025"/>
              <a:ext cx="46099" cy="45550"/>
            </a:xfrm>
            <a:custGeom>
              <a:avLst/>
              <a:gdLst/>
              <a:ahLst/>
              <a:cxnLst/>
              <a:rect l="l" t="t" r="r" b="b"/>
              <a:pathLst>
                <a:path w="1844" h="1822" fill="norm" stroke="1" extrusionOk="0">
                  <a:moveTo>
                    <a:pt x="1301" y="542"/>
                  </a:moveTo>
                  <a:lnTo>
                    <a:pt x="1301" y="1279"/>
                  </a:lnTo>
                  <a:lnTo>
                    <a:pt x="542" y="1279"/>
                  </a:lnTo>
                  <a:lnTo>
                    <a:pt x="542" y="542"/>
                  </a:lnTo>
                  <a:close/>
                  <a:moveTo>
                    <a:pt x="282" y="0"/>
                  </a:moveTo>
                  <a:cubicBezTo>
                    <a:pt x="130" y="0"/>
                    <a:pt x="0" y="108"/>
                    <a:pt x="0" y="260"/>
                  </a:cubicBezTo>
                  <a:lnTo>
                    <a:pt x="0" y="1561"/>
                  </a:lnTo>
                  <a:cubicBezTo>
                    <a:pt x="0" y="1713"/>
                    <a:pt x="130" y="1821"/>
                    <a:pt x="282" y="1821"/>
                  </a:cubicBezTo>
                  <a:lnTo>
                    <a:pt x="1561" y="1821"/>
                  </a:lnTo>
                  <a:cubicBezTo>
                    <a:pt x="1713" y="1821"/>
                    <a:pt x="1843" y="1713"/>
                    <a:pt x="1843" y="1561"/>
                  </a:cubicBezTo>
                  <a:lnTo>
                    <a:pt x="1843" y="260"/>
                  </a:lnTo>
                  <a:cubicBezTo>
                    <a:pt x="1843" y="108"/>
                    <a:pt x="1713" y="0"/>
                    <a:pt x="1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" name="Google Shape;246;p33"/>
            <p:cNvSpPr/>
            <p:nvPr/>
          </p:nvSpPr>
          <p:spPr bwMode="auto">
            <a:xfrm>
              <a:off x="7183525" y="3984025"/>
              <a:ext cx="46099" cy="45550"/>
            </a:xfrm>
            <a:custGeom>
              <a:avLst/>
              <a:gdLst/>
              <a:ahLst/>
              <a:cxnLst/>
              <a:rect l="l" t="t" r="r" b="b"/>
              <a:pathLst>
                <a:path w="1844" h="1822" fill="norm" stroke="1" extrusionOk="0">
                  <a:moveTo>
                    <a:pt x="1302" y="542"/>
                  </a:moveTo>
                  <a:lnTo>
                    <a:pt x="1302" y="1279"/>
                  </a:lnTo>
                  <a:lnTo>
                    <a:pt x="543" y="1279"/>
                  </a:lnTo>
                  <a:lnTo>
                    <a:pt x="543" y="542"/>
                  </a:lnTo>
                  <a:close/>
                  <a:moveTo>
                    <a:pt x="261" y="0"/>
                  </a:moveTo>
                  <a:cubicBezTo>
                    <a:pt x="109" y="0"/>
                    <a:pt x="1" y="108"/>
                    <a:pt x="1" y="260"/>
                  </a:cubicBezTo>
                  <a:lnTo>
                    <a:pt x="1" y="1561"/>
                  </a:lnTo>
                  <a:cubicBezTo>
                    <a:pt x="1" y="1713"/>
                    <a:pt x="109" y="1821"/>
                    <a:pt x="261" y="1821"/>
                  </a:cubicBezTo>
                  <a:lnTo>
                    <a:pt x="1562" y="1821"/>
                  </a:lnTo>
                  <a:cubicBezTo>
                    <a:pt x="1713" y="1821"/>
                    <a:pt x="1844" y="1713"/>
                    <a:pt x="1844" y="1561"/>
                  </a:cubicBezTo>
                  <a:lnTo>
                    <a:pt x="1844" y="260"/>
                  </a:lnTo>
                  <a:cubicBezTo>
                    <a:pt x="1844" y="108"/>
                    <a:pt x="1713" y="0"/>
                    <a:pt x="1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" name="Google Shape;247;p33"/>
            <p:cNvSpPr/>
            <p:nvPr/>
          </p:nvSpPr>
          <p:spPr bwMode="auto">
            <a:xfrm>
              <a:off x="7262125" y="3984025"/>
              <a:ext cx="45550" cy="45550"/>
            </a:xfrm>
            <a:custGeom>
              <a:avLst/>
              <a:gdLst/>
              <a:ahLst/>
              <a:cxnLst/>
              <a:rect l="l" t="t" r="r" b="b"/>
              <a:pathLst>
                <a:path w="1822" h="1822" fill="norm" stroke="1" extrusionOk="0">
                  <a:moveTo>
                    <a:pt x="1280" y="542"/>
                  </a:moveTo>
                  <a:lnTo>
                    <a:pt x="1280" y="1279"/>
                  </a:lnTo>
                  <a:lnTo>
                    <a:pt x="542" y="1279"/>
                  </a:lnTo>
                  <a:lnTo>
                    <a:pt x="542" y="542"/>
                  </a:lnTo>
                  <a:close/>
                  <a:moveTo>
                    <a:pt x="261" y="0"/>
                  </a:moveTo>
                  <a:cubicBezTo>
                    <a:pt x="109" y="0"/>
                    <a:pt x="0" y="108"/>
                    <a:pt x="0" y="260"/>
                  </a:cubicBezTo>
                  <a:lnTo>
                    <a:pt x="0" y="1561"/>
                  </a:lnTo>
                  <a:cubicBezTo>
                    <a:pt x="0" y="1713"/>
                    <a:pt x="109" y="1821"/>
                    <a:pt x="261" y="1821"/>
                  </a:cubicBezTo>
                  <a:lnTo>
                    <a:pt x="1561" y="1821"/>
                  </a:lnTo>
                  <a:cubicBezTo>
                    <a:pt x="1713" y="1821"/>
                    <a:pt x="1822" y="1713"/>
                    <a:pt x="1822" y="1561"/>
                  </a:cubicBezTo>
                  <a:lnTo>
                    <a:pt x="1822" y="260"/>
                  </a:lnTo>
                  <a:cubicBezTo>
                    <a:pt x="1822" y="108"/>
                    <a:pt x="1713" y="0"/>
                    <a:pt x="1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" name="Google Shape;248;p33"/>
            <p:cNvSpPr/>
            <p:nvPr/>
          </p:nvSpPr>
          <p:spPr bwMode="auto">
            <a:xfrm>
              <a:off x="6946675" y="4056650"/>
              <a:ext cx="46099" cy="45550"/>
            </a:xfrm>
            <a:custGeom>
              <a:avLst/>
              <a:gdLst/>
              <a:ahLst/>
              <a:cxnLst/>
              <a:rect l="l" t="t" r="r" b="b"/>
              <a:pathLst>
                <a:path w="1844" h="1822" fill="norm" stroke="1" extrusionOk="0">
                  <a:moveTo>
                    <a:pt x="1301" y="521"/>
                  </a:moveTo>
                  <a:lnTo>
                    <a:pt x="1301" y="1279"/>
                  </a:lnTo>
                  <a:lnTo>
                    <a:pt x="542" y="1279"/>
                  </a:lnTo>
                  <a:lnTo>
                    <a:pt x="542" y="521"/>
                  </a:lnTo>
                  <a:close/>
                  <a:moveTo>
                    <a:pt x="282" y="0"/>
                  </a:moveTo>
                  <a:cubicBezTo>
                    <a:pt x="130" y="0"/>
                    <a:pt x="0" y="109"/>
                    <a:pt x="0" y="260"/>
                  </a:cubicBezTo>
                  <a:lnTo>
                    <a:pt x="0" y="1561"/>
                  </a:lnTo>
                  <a:cubicBezTo>
                    <a:pt x="0" y="1713"/>
                    <a:pt x="130" y="1821"/>
                    <a:pt x="282" y="1821"/>
                  </a:cubicBezTo>
                  <a:lnTo>
                    <a:pt x="1561" y="1821"/>
                  </a:lnTo>
                  <a:cubicBezTo>
                    <a:pt x="1713" y="1821"/>
                    <a:pt x="1843" y="1713"/>
                    <a:pt x="1843" y="1561"/>
                  </a:cubicBezTo>
                  <a:lnTo>
                    <a:pt x="1843" y="260"/>
                  </a:lnTo>
                  <a:cubicBezTo>
                    <a:pt x="1843" y="109"/>
                    <a:pt x="1713" y="0"/>
                    <a:pt x="1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" name="Google Shape;249;p33"/>
            <p:cNvSpPr/>
            <p:nvPr/>
          </p:nvSpPr>
          <p:spPr bwMode="auto">
            <a:xfrm>
              <a:off x="7025250" y="4056650"/>
              <a:ext cx="46099" cy="45550"/>
            </a:xfrm>
            <a:custGeom>
              <a:avLst/>
              <a:gdLst/>
              <a:ahLst/>
              <a:cxnLst/>
              <a:rect l="l" t="t" r="r" b="b"/>
              <a:pathLst>
                <a:path w="1844" h="1822" fill="norm" stroke="1" extrusionOk="0">
                  <a:moveTo>
                    <a:pt x="1302" y="521"/>
                  </a:moveTo>
                  <a:lnTo>
                    <a:pt x="1302" y="1279"/>
                  </a:lnTo>
                  <a:lnTo>
                    <a:pt x="543" y="1279"/>
                  </a:lnTo>
                  <a:lnTo>
                    <a:pt x="543" y="521"/>
                  </a:lnTo>
                  <a:close/>
                  <a:moveTo>
                    <a:pt x="283" y="0"/>
                  </a:moveTo>
                  <a:cubicBezTo>
                    <a:pt x="131" y="0"/>
                    <a:pt x="1" y="109"/>
                    <a:pt x="1" y="260"/>
                  </a:cubicBezTo>
                  <a:lnTo>
                    <a:pt x="1" y="1561"/>
                  </a:lnTo>
                  <a:cubicBezTo>
                    <a:pt x="1" y="1691"/>
                    <a:pt x="131" y="1821"/>
                    <a:pt x="283" y="1821"/>
                  </a:cubicBezTo>
                  <a:lnTo>
                    <a:pt x="1562" y="1821"/>
                  </a:lnTo>
                  <a:cubicBezTo>
                    <a:pt x="1714" y="1821"/>
                    <a:pt x="1844" y="1691"/>
                    <a:pt x="1844" y="1561"/>
                  </a:cubicBezTo>
                  <a:lnTo>
                    <a:pt x="1844" y="260"/>
                  </a:lnTo>
                  <a:cubicBezTo>
                    <a:pt x="1844" y="109"/>
                    <a:pt x="1714" y="0"/>
                    <a:pt x="1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" name="Google Shape;250;p33"/>
            <p:cNvSpPr/>
            <p:nvPr/>
          </p:nvSpPr>
          <p:spPr bwMode="auto">
            <a:xfrm>
              <a:off x="7104400" y="4056650"/>
              <a:ext cx="46099" cy="45550"/>
            </a:xfrm>
            <a:custGeom>
              <a:avLst/>
              <a:gdLst/>
              <a:ahLst/>
              <a:cxnLst/>
              <a:rect l="l" t="t" r="r" b="b"/>
              <a:pathLst>
                <a:path w="1844" h="1822" fill="norm" stroke="1" extrusionOk="0">
                  <a:moveTo>
                    <a:pt x="1301" y="521"/>
                  </a:moveTo>
                  <a:lnTo>
                    <a:pt x="1301" y="1279"/>
                  </a:lnTo>
                  <a:lnTo>
                    <a:pt x="542" y="1279"/>
                  </a:lnTo>
                  <a:lnTo>
                    <a:pt x="542" y="521"/>
                  </a:lnTo>
                  <a:close/>
                  <a:moveTo>
                    <a:pt x="282" y="0"/>
                  </a:moveTo>
                  <a:cubicBezTo>
                    <a:pt x="130" y="0"/>
                    <a:pt x="0" y="109"/>
                    <a:pt x="0" y="260"/>
                  </a:cubicBezTo>
                  <a:lnTo>
                    <a:pt x="0" y="1561"/>
                  </a:lnTo>
                  <a:cubicBezTo>
                    <a:pt x="0" y="1691"/>
                    <a:pt x="130" y="1821"/>
                    <a:pt x="282" y="1821"/>
                  </a:cubicBezTo>
                  <a:lnTo>
                    <a:pt x="1561" y="1821"/>
                  </a:lnTo>
                  <a:cubicBezTo>
                    <a:pt x="1713" y="1821"/>
                    <a:pt x="1843" y="1691"/>
                    <a:pt x="1843" y="1540"/>
                  </a:cubicBezTo>
                  <a:lnTo>
                    <a:pt x="1843" y="260"/>
                  </a:lnTo>
                  <a:cubicBezTo>
                    <a:pt x="1843" y="109"/>
                    <a:pt x="1713" y="0"/>
                    <a:pt x="1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" name="Google Shape;251;p33"/>
            <p:cNvSpPr/>
            <p:nvPr/>
          </p:nvSpPr>
          <p:spPr bwMode="auto">
            <a:xfrm>
              <a:off x="7183525" y="4056650"/>
              <a:ext cx="46099" cy="45550"/>
            </a:xfrm>
            <a:custGeom>
              <a:avLst/>
              <a:gdLst/>
              <a:ahLst/>
              <a:cxnLst/>
              <a:rect l="l" t="t" r="r" b="b"/>
              <a:pathLst>
                <a:path w="1844" h="1822" fill="norm" stroke="1" extrusionOk="0">
                  <a:moveTo>
                    <a:pt x="1302" y="521"/>
                  </a:moveTo>
                  <a:lnTo>
                    <a:pt x="1302" y="1279"/>
                  </a:lnTo>
                  <a:lnTo>
                    <a:pt x="543" y="1279"/>
                  </a:lnTo>
                  <a:lnTo>
                    <a:pt x="543" y="521"/>
                  </a:lnTo>
                  <a:close/>
                  <a:moveTo>
                    <a:pt x="261" y="0"/>
                  </a:moveTo>
                  <a:cubicBezTo>
                    <a:pt x="109" y="0"/>
                    <a:pt x="1" y="109"/>
                    <a:pt x="1" y="260"/>
                  </a:cubicBezTo>
                  <a:lnTo>
                    <a:pt x="1" y="1561"/>
                  </a:lnTo>
                  <a:cubicBezTo>
                    <a:pt x="1" y="1691"/>
                    <a:pt x="109" y="1821"/>
                    <a:pt x="261" y="1821"/>
                  </a:cubicBezTo>
                  <a:lnTo>
                    <a:pt x="1562" y="1821"/>
                  </a:lnTo>
                  <a:cubicBezTo>
                    <a:pt x="1713" y="1821"/>
                    <a:pt x="1844" y="1691"/>
                    <a:pt x="1844" y="1540"/>
                  </a:cubicBezTo>
                  <a:lnTo>
                    <a:pt x="1844" y="260"/>
                  </a:lnTo>
                  <a:cubicBezTo>
                    <a:pt x="1844" y="109"/>
                    <a:pt x="1713" y="0"/>
                    <a:pt x="1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" name="Google Shape;252;p33"/>
            <p:cNvSpPr/>
            <p:nvPr/>
          </p:nvSpPr>
          <p:spPr bwMode="auto">
            <a:xfrm>
              <a:off x="7262125" y="4056650"/>
              <a:ext cx="45550" cy="45550"/>
            </a:xfrm>
            <a:custGeom>
              <a:avLst/>
              <a:gdLst/>
              <a:ahLst/>
              <a:cxnLst/>
              <a:rect l="l" t="t" r="r" b="b"/>
              <a:pathLst>
                <a:path w="1822" h="1822" fill="norm" stroke="1" extrusionOk="0">
                  <a:moveTo>
                    <a:pt x="1301" y="521"/>
                  </a:moveTo>
                  <a:lnTo>
                    <a:pt x="1301" y="1279"/>
                  </a:lnTo>
                  <a:lnTo>
                    <a:pt x="542" y="1279"/>
                  </a:lnTo>
                  <a:lnTo>
                    <a:pt x="542" y="521"/>
                  </a:lnTo>
                  <a:close/>
                  <a:moveTo>
                    <a:pt x="261" y="0"/>
                  </a:moveTo>
                  <a:cubicBezTo>
                    <a:pt x="109" y="0"/>
                    <a:pt x="0" y="109"/>
                    <a:pt x="0" y="260"/>
                  </a:cubicBezTo>
                  <a:lnTo>
                    <a:pt x="0" y="1561"/>
                  </a:lnTo>
                  <a:cubicBezTo>
                    <a:pt x="0" y="1691"/>
                    <a:pt x="130" y="1821"/>
                    <a:pt x="261" y="1821"/>
                  </a:cubicBezTo>
                  <a:lnTo>
                    <a:pt x="1561" y="1821"/>
                  </a:lnTo>
                  <a:cubicBezTo>
                    <a:pt x="1713" y="1821"/>
                    <a:pt x="1822" y="1691"/>
                    <a:pt x="1822" y="1540"/>
                  </a:cubicBezTo>
                  <a:lnTo>
                    <a:pt x="1822" y="260"/>
                  </a:lnTo>
                  <a:cubicBezTo>
                    <a:pt x="1822" y="109"/>
                    <a:pt x="1713" y="0"/>
                    <a:pt x="1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53" name="Google Shape;253;p33"/>
          <p:cNvGrpSpPr/>
          <p:nvPr/>
        </p:nvGrpSpPr>
        <p:grpSpPr bwMode="auto">
          <a:xfrm>
            <a:off x="2797493" y="2834804"/>
            <a:ext cx="507306" cy="507527"/>
            <a:chOff x="3188350" y="1382700"/>
            <a:chExt cx="459100" cy="459300"/>
          </a:xfrm>
        </p:grpSpPr>
        <p:sp>
          <p:nvSpPr>
            <p:cNvPr id="254" name="Google Shape;254;p33"/>
            <p:cNvSpPr/>
            <p:nvPr/>
          </p:nvSpPr>
          <p:spPr bwMode="auto">
            <a:xfrm>
              <a:off x="3188350" y="1382700"/>
              <a:ext cx="459100" cy="459300"/>
            </a:xfrm>
            <a:custGeom>
              <a:avLst/>
              <a:gdLst/>
              <a:ahLst/>
              <a:cxnLst/>
              <a:rect l="l" t="t" r="r" b="b"/>
              <a:pathLst>
                <a:path w="18364" h="18372" fill="norm" stroke="1" extrusionOk="0">
                  <a:moveTo>
                    <a:pt x="8434" y="3824"/>
                  </a:moveTo>
                  <a:cubicBezTo>
                    <a:pt x="8905" y="4480"/>
                    <a:pt x="9657" y="4845"/>
                    <a:pt x="10432" y="4845"/>
                  </a:cubicBezTo>
                  <a:cubicBezTo>
                    <a:pt x="10834" y="4845"/>
                    <a:pt x="11243" y="4747"/>
                    <a:pt x="11621" y="4539"/>
                  </a:cubicBezTo>
                  <a:cubicBezTo>
                    <a:pt x="11621" y="5016"/>
                    <a:pt x="11621" y="5623"/>
                    <a:pt x="11643" y="5818"/>
                  </a:cubicBezTo>
                  <a:lnTo>
                    <a:pt x="11643" y="6014"/>
                  </a:lnTo>
                  <a:cubicBezTo>
                    <a:pt x="11643" y="6577"/>
                    <a:pt x="11101" y="7314"/>
                    <a:pt x="10082" y="8160"/>
                  </a:cubicBezTo>
                  <a:cubicBezTo>
                    <a:pt x="9800" y="8355"/>
                    <a:pt x="9475" y="8485"/>
                    <a:pt x="9149" y="8485"/>
                  </a:cubicBezTo>
                  <a:cubicBezTo>
                    <a:pt x="8802" y="8485"/>
                    <a:pt x="8477" y="8355"/>
                    <a:pt x="8217" y="8138"/>
                  </a:cubicBezTo>
                  <a:cubicBezTo>
                    <a:pt x="7198" y="7314"/>
                    <a:pt x="6656" y="6577"/>
                    <a:pt x="6656" y="5992"/>
                  </a:cubicBezTo>
                  <a:lnTo>
                    <a:pt x="6656" y="5818"/>
                  </a:lnTo>
                  <a:cubicBezTo>
                    <a:pt x="6656" y="5667"/>
                    <a:pt x="6678" y="5233"/>
                    <a:pt x="6678" y="4821"/>
                  </a:cubicBezTo>
                  <a:cubicBezTo>
                    <a:pt x="7372" y="4756"/>
                    <a:pt x="8000" y="4387"/>
                    <a:pt x="8434" y="3824"/>
                  </a:cubicBezTo>
                  <a:close/>
                  <a:moveTo>
                    <a:pt x="8542" y="8919"/>
                  </a:moveTo>
                  <a:cubicBezTo>
                    <a:pt x="8737" y="8984"/>
                    <a:pt x="8954" y="9027"/>
                    <a:pt x="9149" y="9027"/>
                  </a:cubicBezTo>
                  <a:cubicBezTo>
                    <a:pt x="9344" y="9027"/>
                    <a:pt x="9540" y="8984"/>
                    <a:pt x="9735" y="8940"/>
                  </a:cubicBezTo>
                  <a:cubicBezTo>
                    <a:pt x="9735" y="9114"/>
                    <a:pt x="9756" y="9287"/>
                    <a:pt x="9778" y="9461"/>
                  </a:cubicBezTo>
                  <a:lnTo>
                    <a:pt x="9713" y="9547"/>
                  </a:lnTo>
                  <a:cubicBezTo>
                    <a:pt x="9561" y="9699"/>
                    <a:pt x="9366" y="9808"/>
                    <a:pt x="9149" y="9808"/>
                  </a:cubicBezTo>
                  <a:cubicBezTo>
                    <a:pt x="8933" y="9808"/>
                    <a:pt x="8716" y="9699"/>
                    <a:pt x="8586" y="9547"/>
                  </a:cubicBezTo>
                  <a:lnTo>
                    <a:pt x="8499" y="9439"/>
                  </a:lnTo>
                  <a:cubicBezTo>
                    <a:pt x="8521" y="9266"/>
                    <a:pt x="8542" y="9092"/>
                    <a:pt x="8542" y="8919"/>
                  </a:cubicBezTo>
                  <a:close/>
                  <a:moveTo>
                    <a:pt x="12716" y="11583"/>
                  </a:moveTo>
                  <a:cubicBezTo>
                    <a:pt x="12854" y="11583"/>
                    <a:pt x="12965" y="11705"/>
                    <a:pt x="12965" y="11846"/>
                  </a:cubicBezTo>
                  <a:lnTo>
                    <a:pt x="12965" y="16485"/>
                  </a:lnTo>
                  <a:cubicBezTo>
                    <a:pt x="12965" y="16637"/>
                    <a:pt x="12835" y="16745"/>
                    <a:pt x="12683" y="16745"/>
                  </a:cubicBezTo>
                  <a:lnTo>
                    <a:pt x="7718" y="16745"/>
                  </a:lnTo>
                  <a:cubicBezTo>
                    <a:pt x="7588" y="16745"/>
                    <a:pt x="7458" y="16832"/>
                    <a:pt x="7437" y="16962"/>
                  </a:cubicBezTo>
                  <a:cubicBezTo>
                    <a:pt x="7393" y="17136"/>
                    <a:pt x="7523" y="17287"/>
                    <a:pt x="7718" y="17287"/>
                  </a:cubicBezTo>
                  <a:lnTo>
                    <a:pt x="17713" y="17287"/>
                  </a:lnTo>
                  <a:cubicBezTo>
                    <a:pt x="17778" y="17287"/>
                    <a:pt x="17843" y="17352"/>
                    <a:pt x="17843" y="17418"/>
                  </a:cubicBezTo>
                  <a:cubicBezTo>
                    <a:pt x="17865" y="17634"/>
                    <a:pt x="17691" y="17829"/>
                    <a:pt x="17475" y="17829"/>
                  </a:cubicBezTo>
                  <a:lnTo>
                    <a:pt x="932" y="17829"/>
                  </a:lnTo>
                  <a:cubicBezTo>
                    <a:pt x="716" y="17829"/>
                    <a:pt x="542" y="17656"/>
                    <a:pt x="542" y="17439"/>
                  </a:cubicBezTo>
                  <a:cubicBezTo>
                    <a:pt x="542" y="17352"/>
                    <a:pt x="607" y="17287"/>
                    <a:pt x="672" y="17287"/>
                  </a:cubicBezTo>
                  <a:lnTo>
                    <a:pt x="6483" y="17287"/>
                  </a:lnTo>
                  <a:cubicBezTo>
                    <a:pt x="6613" y="17287"/>
                    <a:pt x="6721" y="17201"/>
                    <a:pt x="6743" y="17071"/>
                  </a:cubicBezTo>
                  <a:cubicBezTo>
                    <a:pt x="6764" y="16897"/>
                    <a:pt x="6634" y="16767"/>
                    <a:pt x="6483" y="16767"/>
                  </a:cubicBezTo>
                  <a:lnTo>
                    <a:pt x="5550" y="16767"/>
                  </a:lnTo>
                  <a:cubicBezTo>
                    <a:pt x="5377" y="16767"/>
                    <a:pt x="5269" y="16637"/>
                    <a:pt x="5269" y="16485"/>
                  </a:cubicBezTo>
                  <a:lnTo>
                    <a:pt x="5269" y="11846"/>
                  </a:lnTo>
                  <a:cubicBezTo>
                    <a:pt x="5269" y="11694"/>
                    <a:pt x="5399" y="11585"/>
                    <a:pt x="5550" y="11585"/>
                  </a:cubicBezTo>
                  <a:lnTo>
                    <a:pt x="12683" y="11585"/>
                  </a:lnTo>
                  <a:cubicBezTo>
                    <a:pt x="12694" y="11584"/>
                    <a:pt x="12706" y="11583"/>
                    <a:pt x="12716" y="11583"/>
                  </a:cubicBezTo>
                  <a:close/>
                  <a:moveTo>
                    <a:pt x="8062" y="0"/>
                  </a:moveTo>
                  <a:cubicBezTo>
                    <a:pt x="7200" y="0"/>
                    <a:pt x="6354" y="85"/>
                    <a:pt x="5745" y="658"/>
                  </a:cubicBezTo>
                  <a:cubicBezTo>
                    <a:pt x="5160" y="1222"/>
                    <a:pt x="5030" y="2068"/>
                    <a:pt x="4987" y="2805"/>
                  </a:cubicBezTo>
                  <a:cubicBezTo>
                    <a:pt x="4987" y="2957"/>
                    <a:pt x="5095" y="3065"/>
                    <a:pt x="5247" y="3087"/>
                  </a:cubicBezTo>
                  <a:cubicBezTo>
                    <a:pt x="5377" y="3087"/>
                    <a:pt x="5507" y="2978"/>
                    <a:pt x="5529" y="2826"/>
                  </a:cubicBezTo>
                  <a:cubicBezTo>
                    <a:pt x="5550" y="2198"/>
                    <a:pt x="5659" y="1482"/>
                    <a:pt x="6114" y="1049"/>
                  </a:cubicBezTo>
                  <a:cubicBezTo>
                    <a:pt x="6587" y="593"/>
                    <a:pt x="7300" y="520"/>
                    <a:pt x="8048" y="520"/>
                  </a:cubicBezTo>
                  <a:cubicBezTo>
                    <a:pt x="8226" y="520"/>
                    <a:pt x="8406" y="524"/>
                    <a:pt x="8586" y="528"/>
                  </a:cubicBezTo>
                  <a:lnTo>
                    <a:pt x="9670" y="528"/>
                  </a:lnTo>
                  <a:cubicBezTo>
                    <a:pt x="9829" y="525"/>
                    <a:pt x="9988" y="522"/>
                    <a:pt x="10147" y="522"/>
                  </a:cubicBezTo>
                  <a:cubicBezTo>
                    <a:pt x="10938" y="522"/>
                    <a:pt x="11697" y="597"/>
                    <a:pt x="12185" y="1049"/>
                  </a:cubicBezTo>
                  <a:cubicBezTo>
                    <a:pt x="12770" y="1612"/>
                    <a:pt x="12770" y="2610"/>
                    <a:pt x="12792" y="3564"/>
                  </a:cubicBezTo>
                  <a:lnTo>
                    <a:pt x="12792" y="4084"/>
                  </a:lnTo>
                  <a:cubicBezTo>
                    <a:pt x="12792" y="4648"/>
                    <a:pt x="12943" y="5211"/>
                    <a:pt x="13247" y="5710"/>
                  </a:cubicBezTo>
                  <a:cubicBezTo>
                    <a:pt x="13485" y="6144"/>
                    <a:pt x="13616" y="6621"/>
                    <a:pt x="13616" y="7098"/>
                  </a:cubicBezTo>
                  <a:cubicBezTo>
                    <a:pt x="13637" y="7618"/>
                    <a:pt x="13550" y="8117"/>
                    <a:pt x="13334" y="8572"/>
                  </a:cubicBezTo>
                  <a:cubicBezTo>
                    <a:pt x="13139" y="8984"/>
                    <a:pt x="13030" y="9417"/>
                    <a:pt x="13008" y="9873"/>
                  </a:cubicBezTo>
                  <a:lnTo>
                    <a:pt x="12987" y="9873"/>
                  </a:lnTo>
                  <a:lnTo>
                    <a:pt x="10277" y="9331"/>
                  </a:lnTo>
                  <a:cubicBezTo>
                    <a:pt x="10233" y="9114"/>
                    <a:pt x="10233" y="8897"/>
                    <a:pt x="10233" y="8680"/>
                  </a:cubicBezTo>
                  <a:cubicBezTo>
                    <a:pt x="10277" y="8637"/>
                    <a:pt x="10320" y="8615"/>
                    <a:pt x="10363" y="8572"/>
                  </a:cubicBezTo>
                  <a:cubicBezTo>
                    <a:pt x="11556" y="7618"/>
                    <a:pt x="12141" y="6772"/>
                    <a:pt x="12141" y="6014"/>
                  </a:cubicBezTo>
                  <a:cubicBezTo>
                    <a:pt x="12141" y="5948"/>
                    <a:pt x="12141" y="5862"/>
                    <a:pt x="12141" y="5775"/>
                  </a:cubicBezTo>
                  <a:cubicBezTo>
                    <a:pt x="12120" y="5623"/>
                    <a:pt x="12120" y="4929"/>
                    <a:pt x="12120" y="4041"/>
                  </a:cubicBezTo>
                  <a:cubicBezTo>
                    <a:pt x="12120" y="3976"/>
                    <a:pt x="12098" y="3889"/>
                    <a:pt x="12033" y="3845"/>
                  </a:cubicBezTo>
                  <a:cubicBezTo>
                    <a:pt x="11979" y="3802"/>
                    <a:pt x="11914" y="3780"/>
                    <a:pt x="11851" y="3780"/>
                  </a:cubicBezTo>
                  <a:cubicBezTo>
                    <a:pt x="11789" y="3780"/>
                    <a:pt x="11729" y="3802"/>
                    <a:pt x="11686" y="3845"/>
                  </a:cubicBezTo>
                  <a:cubicBezTo>
                    <a:pt x="11306" y="4168"/>
                    <a:pt x="10853" y="4320"/>
                    <a:pt x="10408" y="4320"/>
                  </a:cubicBezTo>
                  <a:cubicBezTo>
                    <a:pt x="9687" y="4320"/>
                    <a:pt x="8986" y="3919"/>
                    <a:pt x="8651" y="3195"/>
                  </a:cubicBezTo>
                  <a:cubicBezTo>
                    <a:pt x="8607" y="3130"/>
                    <a:pt x="8542" y="3065"/>
                    <a:pt x="8477" y="3043"/>
                  </a:cubicBezTo>
                  <a:cubicBezTo>
                    <a:pt x="8450" y="3034"/>
                    <a:pt x="8423" y="3030"/>
                    <a:pt x="8396" y="3030"/>
                  </a:cubicBezTo>
                  <a:cubicBezTo>
                    <a:pt x="8296" y="3030"/>
                    <a:pt x="8203" y="3092"/>
                    <a:pt x="8152" y="3195"/>
                  </a:cubicBezTo>
                  <a:cubicBezTo>
                    <a:pt x="7827" y="3867"/>
                    <a:pt x="7155" y="4322"/>
                    <a:pt x="6396" y="4322"/>
                  </a:cubicBezTo>
                  <a:cubicBezTo>
                    <a:pt x="6309" y="4322"/>
                    <a:pt x="6244" y="4344"/>
                    <a:pt x="6201" y="4387"/>
                  </a:cubicBezTo>
                  <a:cubicBezTo>
                    <a:pt x="6136" y="4453"/>
                    <a:pt x="6114" y="4518"/>
                    <a:pt x="6114" y="4583"/>
                  </a:cubicBezTo>
                  <a:cubicBezTo>
                    <a:pt x="6114" y="5211"/>
                    <a:pt x="6114" y="5667"/>
                    <a:pt x="6092" y="5797"/>
                  </a:cubicBezTo>
                  <a:lnTo>
                    <a:pt x="6092" y="6035"/>
                  </a:lnTo>
                  <a:cubicBezTo>
                    <a:pt x="6092" y="6794"/>
                    <a:pt x="6678" y="7618"/>
                    <a:pt x="7870" y="8594"/>
                  </a:cubicBezTo>
                  <a:lnTo>
                    <a:pt x="7979" y="8680"/>
                  </a:lnTo>
                  <a:cubicBezTo>
                    <a:pt x="8000" y="8897"/>
                    <a:pt x="7979" y="9114"/>
                    <a:pt x="7957" y="9331"/>
                  </a:cubicBezTo>
                  <a:lnTo>
                    <a:pt x="5225" y="9873"/>
                  </a:lnTo>
                  <a:lnTo>
                    <a:pt x="5182" y="9873"/>
                  </a:lnTo>
                  <a:cubicBezTo>
                    <a:pt x="5160" y="9417"/>
                    <a:pt x="5052" y="8984"/>
                    <a:pt x="4878" y="8572"/>
                  </a:cubicBezTo>
                  <a:cubicBezTo>
                    <a:pt x="4661" y="8095"/>
                    <a:pt x="4575" y="7596"/>
                    <a:pt x="4618" y="7076"/>
                  </a:cubicBezTo>
                  <a:cubicBezTo>
                    <a:pt x="4618" y="6577"/>
                    <a:pt x="4748" y="6100"/>
                    <a:pt x="5008" y="5667"/>
                  </a:cubicBezTo>
                  <a:cubicBezTo>
                    <a:pt x="5290" y="5168"/>
                    <a:pt x="5464" y="4626"/>
                    <a:pt x="5485" y="4041"/>
                  </a:cubicBezTo>
                  <a:cubicBezTo>
                    <a:pt x="5485" y="3911"/>
                    <a:pt x="5355" y="3780"/>
                    <a:pt x="5225" y="3780"/>
                  </a:cubicBezTo>
                  <a:cubicBezTo>
                    <a:pt x="5073" y="3780"/>
                    <a:pt x="4965" y="3889"/>
                    <a:pt x="4943" y="4041"/>
                  </a:cubicBezTo>
                  <a:cubicBezTo>
                    <a:pt x="4943" y="4518"/>
                    <a:pt x="4792" y="4995"/>
                    <a:pt x="4531" y="5428"/>
                  </a:cubicBezTo>
                  <a:cubicBezTo>
                    <a:pt x="4250" y="5927"/>
                    <a:pt x="4098" y="6490"/>
                    <a:pt x="4076" y="7054"/>
                  </a:cubicBezTo>
                  <a:cubicBezTo>
                    <a:pt x="4033" y="7640"/>
                    <a:pt x="4141" y="8225"/>
                    <a:pt x="4380" y="8767"/>
                  </a:cubicBezTo>
                  <a:cubicBezTo>
                    <a:pt x="4575" y="9179"/>
                    <a:pt x="4661" y="9656"/>
                    <a:pt x="4640" y="10111"/>
                  </a:cubicBezTo>
                  <a:cubicBezTo>
                    <a:pt x="4011" y="10501"/>
                    <a:pt x="3642" y="11195"/>
                    <a:pt x="3642" y="11932"/>
                  </a:cubicBezTo>
                  <a:lnTo>
                    <a:pt x="3642" y="16767"/>
                  </a:lnTo>
                  <a:lnTo>
                    <a:pt x="672" y="16767"/>
                  </a:lnTo>
                  <a:cubicBezTo>
                    <a:pt x="304" y="16767"/>
                    <a:pt x="0" y="17071"/>
                    <a:pt x="0" y="17439"/>
                  </a:cubicBezTo>
                  <a:cubicBezTo>
                    <a:pt x="0" y="17960"/>
                    <a:pt x="412" y="18371"/>
                    <a:pt x="932" y="18371"/>
                  </a:cubicBezTo>
                  <a:lnTo>
                    <a:pt x="17410" y="18371"/>
                  </a:lnTo>
                  <a:cubicBezTo>
                    <a:pt x="17930" y="18371"/>
                    <a:pt x="18364" y="17938"/>
                    <a:pt x="18342" y="17418"/>
                  </a:cubicBezTo>
                  <a:cubicBezTo>
                    <a:pt x="18342" y="17049"/>
                    <a:pt x="18038" y="16767"/>
                    <a:pt x="17670" y="16767"/>
                  </a:cubicBezTo>
                  <a:lnTo>
                    <a:pt x="14569" y="16767"/>
                  </a:lnTo>
                  <a:lnTo>
                    <a:pt x="14569" y="13927"/>
                  </a:lnTo>
                  <a:cubicBezTo>
                    <a:pt x="14569" y="13797"/>
                    <a:pt x="14483" y="13667"/>
                    <a:pt x="14331" y="13667"/>
                  </a:cubicBezTo>
                  <a:cubicBezTo>
                    <a:pt x="14318" y="13665"/>
                    <a:pt x="14305" y="13664"/>
                    <a:pt x="14292" y="13664"/>
                  </a:cubicBezTo>
                  <a:cubicBezTo>
                    <a:pt x="14154" y="13664"/>
                    <a:pt x="14027" y="13768"/>
                    <a:pt x="14027" y="13927"/>
                  </a:cubicBezTo>
                  <a:lnTo>
                    <a:pt x="14027" y="16767"/>
                  </a:lnTo>
                  <a:lnTo>
                    <a:pt x="13442" y="16767"/>
                  </a:lnTo>
                  <a:cubicBezTo>
                    <a:pt x="13485" y="16659"/>
                    <a:pt x="13485" y="16572"/>
                    <a:pt x="13485" y="16485"/>
                  </a:cubicBezTo>
                  <a:lnTo>
                    <a:pt x="13485" y="11846"/>
                  </a:lnTo>
                  <a:cubicBezTo>
                    <a:pt x="13485" y="11390"/>
                    <a:pt x="13139" y="11043"/>
                    <a:pt x="12683" y="11043"/>
                  </a:cubicBezTo>
                  <a:lnTo>
                    <a:pt x="5550" y="11043"/>
                  </a:lnTo>
                  <a:cubicBezTo>
                    <a:pt x="5095" y="11043"/>
                    <a:pt x="4726" y="11390"/>
                    <a:pt x="4726" y="11846"/>
                  </a:cubicBezTo>
                  <a:lnTo>
                    <a:pt x="4726" y="16485"/>
                  </a:lnTo>
                  <a:cubicBezTo>
                    <a:pt x="4726" y="16572"/>
                    <a:pt x="4748" y="16659"/>
                    <a:pt x="4770" y="16767"/>
                  </a:cubicBezTo>
                  <a:lnTo>
                    <a:pt x="4184" y="16767"/>
                  </a:lnTo>
                  <a:lnTo>
                    <a:pt x="4184" y="11932"/>
                  </a:lnTo>
                  <a:cubicBezTo>
                    <a:pt x="4184" y="11217"/>
                    <a:pt x="4640" y="10588"/>
                    <a:pt x="5334" y="10393"/>
                  </a:cubicBezTo>
                  <a:lnTo>
                    <a:pt x="8109" y="9829"/>
                  </a:lnTo>
                  <a:lnTo>
                    <a:pt x="8174" y="9916"/>
                  </a:lnTo>
                  <a:cubicBezTo>
                    <a:pt x="8434" y="10198"/>
                    <a:pt x="8781" y="10350"/>
                    <a:pt x="9128" y="10350"/>
                  </a:cubicBezTo>
                  <a:cubicBezTo>
                    <a:pt x="9496" y="10350"/>
                    <a:pt x="9843" y="10198"/>
                    <a:pt x="10082" y="9916"/>
                  </a:cubicBezTo>
                  <a:lnTo>
                    <a:pt x="10168" y="9851"/>
                  </a:lnTo>
                  <a:lnTo>
                    <a:pt x="12878" y="10393"/>
                  </a:lnTo>
                  <a:cubicBezTo>
                    <a:pt x="13550" y="10588"/>
                    <a:pt x="14049" y="11217"/>
                    <a:pt x="14027" y="11932"/>
                  </a:cubicBezTo>
                  <a:lnTo>
                    <a:pt x="14027" y="12669"/>
                  </a:lnTo>
                  <a:cubicBezTo>
                    <a:pt x="14027" y="12800"/>
                    <a:pt x="14136" y="12908"/>
                    <a:pt x="14266" y="12930"/>
                  </a:cubicBezTo>
                  <a:cubicBezTo>
                    <a:pt x="14279" y="12931"/>
                    <a:pt x="14291" y="12932"/>
                    <a:pt x="14304" y="12932"/>
                  </a:cubicBezTo>
                  <a:cubicBezTo>
                    <a:pt x="14458" y="12932"/>
                    <a:pt x="14569" y="12810"/>
                    <a:pt x="14569" y="12669"/>
                  </a:cubicBezTo>
                  <a:lnTo>
                    <a:pt x="14569" y="11932"/>
                  </a:lnTo>
                  <a:cubicBezTo>
                    <a:pt x="14569" y="11195"/>
                    <a:pt x="14201" y="10501"/>
                    <a:pt x="13572" y="10111"/>
                  </a:cubicBezTo>
                  <a:cubicBezTo>
                    <a:pt x="13572" y="9656"/>
                    <a:pt x="13659" y="9201"/>
                    <a:pt x="13854" y="8789"/>
                  </a:cubicBezTo>
                  <a:cubicBezTo>
                    <a:pt x="14093" y="8247"/>
                    <a:pt x="14201" y="7683"/>
                    <a:pt x="14179" y="7098"/>
                  </a:cubicBezTo>
                  <a:cubicBezTo>
                    <a:pt x="14179" y="6534"/>
                    <a:pt x="14027" y="5970"/>
                    <a:pt x="13746" y="5472"/>
                  </a:cubicBezTo>
                  <a:cubicBezTo>
                    <a:pt x="13485" y="5038"/>
                    <a:pt x="13355" y="4561"/>
                    <a:pt x="13355" y="4084"/>
                  </a:cubicBezTo>
                  <a:lnTo>
                    <a:pt x="13355" y="3564"/>
                  </a:lnTo>
                  <a:cubicBezTo>
                    <a:pt x="13334" y="2501"/>
                    <a:pt x="13312" y="1396"/>
                    <a:pt x="12575" y="680"/>
                  </a:cubicBezTo>
                  <a:cubicBezTo>
                    <a:pt x="11917" y="42"/>
                    <a:pt x="10967" y="7"/>
                    <a:pt x="10015" y="7"/>
                  </a:cubicBezTo>
                  <a:cubicBezTo>
                    <a:pt x="9900" y="7"/>
                    <a:pt x="9785" y="8"/>
                    <a:pt x="9670" y="8"/>
                  </a:cubicBezTo>
                  <a:lnTo>
                    <a:pt x="8607" y="8"/>
                  </a:lnTo>
                  <a:cubicBezTo>
                    <a:pt x="8426" y="4"/>
                    <a:pt x="8244" y="0"/>
                    <a:pt x="8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" name="Google Shape;255;p33"/>
            <p:cNvSpPr/>
            <p:nvPr/>
          </p:nvSpPr>
          <p:spPr bwMode="auto">
            <a:xfrm>
              <a:off x="3393775" y="1714450"/>
              <a:ext cx="52600" cy="45150"/>
            </a:xfrm>
            <a:custGeom>
              <a:avLst/>
              <a:gdLst/>
              <a:ahLst/>
              <a:cxnLst/>
              <a:rect l="l" t="t" r="r" b="b"/>
              <a:pathLst>
                <a:path w="2104" h="1806" fill="norm" stroke="1" extrusionOk="0">
                  <a:moveTo>
                    <a:pt x="911" y="527"/>
                  </a:moveTo>
                  <a:cubicBezTo>
                    <a:pt x="1236" y="527"/>
                    <a:pt x="1388" y="939"/>
                    <a:pt x="1171" y="1156"/>
                  </a:cubicBezTo>
                  <a:cubicBezTo>
                    <a:pt x="1094" y="1232"/>
                    <a:pt x="1001" y="1267"/>
                    <a:pt x="911" y="1267"/>
                  </a:cubicBezTo>
                  <a:cubicBezTo>
                    <a:pt x="721" y="1267"/>
                    <a:pt x="542" y="1116"/>
                    <a:pt x="542" y="895"/>
                  </a:cubicBezTo>
                  <a:cubicBezTo>
                    <a:pt x="542" y="700"/>
                    <a:pt x="694" y="527"/>
                    <a:pt x="911" y="527"/>
                  </a:cubicBezTo>
                  <a:close/>
                  <a:moveTo>
                    <a:pt x="906" y="1"/>
                  </a:moveTo>
                  <a:cubicBezTo>
                    <a:pt x="444" y="1"/>
                    <a:pt x="0" y="354"/>
                    <a:pt x="0" y="895"/>
                  </a:cubicBezTo>
                  <a:cubicBezTo>
                    <a:pt x="0" y="1394"/>
                    <a:pt x="412" y="1806"/>
                    <a:pt x="911" y="1806"/>
                  </a:cubicBezTo>
                  <a:cubicBezTo>
                    <a:pt x="1713" y="1806"/>
                    <a:pt x="2103" y="830"/>
                    <a:pt x="1539" y="267"/>
                  </a:cubicBezTo>
                  <a:cubicBezTo>
                    <a:pt x="1356" y="83"/>
                    <a:pt x="1129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56" name="Google Shape;256;p33"/>
          <p:cNvSpPr txBox="1"/>
          <p:nvPr/>
        </p:nvSpPr>
        <p:spPr bwMode="auto">
          <a:xfrm>
            <a:off x="477778" y="2477608"/>
            <a:ext cx="19389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Publications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</p:txBody>
      </p:sp>
      <p:sp>
        <p:nvSpPr>
          <p:cNvPr id="257" name="Google Shape;257;p33"/>
          <p:cNvSpPr txBox="1"/>
          <p:nvPr/>
        </p:nvSpPr>
        <p:spPr bwMode="auto">
          <a:xfrm>
            <a:off x="2090384" y="2466101"/>
            <a:ext cx="19389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Staff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</p:txBody>
      </p:sp>
      <p:sp>
        <p:nvSpPr>
          <p:cNvPr id="258" name="Google Shape;258;p33"/>
          <p:cNvSpPr txBox="1"/>
          <p:nvPr/>
        </p:nvSpPr>
        <p:spPr bwMode="auto">
          <a:xfrm>
            <a:off x="3742991" y="2466101"/>
            <a:ext cx="19389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Organizations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</p:txBody>
      </p:sp>
      <p:sp>
        <p:nvSpPr>
          <p:cNvPr id="259" name="Google Shape;259;p33"/>
          <p:cNvSpPr txBox="1"/>
          <p:nvPr/>
        </p:nvSpPr>
        <p:spPr bwMode="auto">
          <a:xfrm>
            <a:off x="5372599" y="2466101"/>
            <a:ext cx="19389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Projects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</p:txBody>
      </p:sp>
      <p:grpSp>
        <p:nvGrpSpPr>
          <p:cNvPr id="260" name="Google Shape;260;p33"/>
          <p:cNvGrpSpPr/>
          <p:nvPr/>
        </p:nvGrpSpPr>
        <p:grpSpPr bwMode="auto">
          <a:xfrm>
            <a:off x="7711331" y="2834874"/>
            <a:ext cx="536985" cy="507540"/>
            <a:chOff x="1694550" y="1383475"/>
            <a:chExt cx="485125" cy="458525"/>
          </a:xfrm>
        </p:grpSpPr>
        <p:sp>
          <p:nvSpPr>
            <p:cNvPr id="261" name="Google Shape;261;p33"/>
            <p:cNvSpPr/>
            <p:nvPr/>
          </p:nvSpPr>
          <p:spPr bwMode="auto">
            <a:xfrm>
              <a:off x="1769350" y="1436000"/>
              <a:ext cx="340950" cy="292175"/>
            </a:xfrm>
            <a:custGeom>
              <a:avLst/>
              <a:gdLst/>
              <a:ahLst/>
              <a:cxnLst/>
              <a:rect l="l" t="t" r="r" b="b"/>
              <a:pathLst>
                <a:path w="13638" h="11687" fill="norm" stroke="1" extrusionOk="0">
                  <a:moveTo>
                    <a:pt x="6721" y="651"/>
                  </a:moveTo>
                  <a:lnTo>
                    <a:pt x="6721" y="673"/>
                  </a:lnTo>
                  <a:cubicBezTo>
                    <a:pt x="6461" y="1020"/>
                    <a:pt x="6266" y="1410"/>
                    <a:pt x="6114" y="1822"/>
                  </a:cubicBezTo>
                  <a:cubicBezTo>
                    <a:pt x="6006" y="2169"/>
                    <a:pt x="5897" y="2516"/>
                    <a:pt x="5811" y="2884"/>
                  </a:cubicBezTo>
                  <a:lnTo>
                    <a:pt x="3404" y="2884"/>
                  </a:lnTo>
                  <a:cubicBezTo>
                    <a:pt x="4185" y="1735"/>
                    <a:pt x="5377" y="933"/>
                    <a:pt x="6721" y="651"/>
                  </a:cubicBezTo>
                  <a:close/>
                  <a:moveTo>
                    <a:pt x="7805" y="543"/>
                  </a:moveTo>
                  <a:lnTo>
                    <a:pt x="7805" y="564"/>
                  </a:lnTo>
                  <a:cubicBezTo>
                    <a:pt x="8347" y="564"/>
                    <a:pt x="8889" y="1432"/>
                    <a:pt x="9236" y="2884"/>
                  </a:cubicBezTo>
                  <a:lnTo>
                    <a:pt x="6374" y="2884"/>
                  </a:lnTo>
                  <a:cubicBezTo>
                    <a:pt x="6721" y="1432"/>
                    <a:pt x="7285" y="543"/>
                    <a:pt x="7805" y="543"/>
                  </a:cubicBezTo>
                  <a:close/>
                  <a:moveTo>
                    <a:pt x="8889" y="651"/>
                  </a:moveTo>
                  <a:lnTo>
                    <a:pt x="8889" y="651"/>
                  </a:lnTo>
                  <a:cubicBezTo>
                    <a:pt x="10234" y="933"/>
                    <a:pt x="11426" y="1735"/>
                    <a:pt x="12185" y="2884"/>
                  </a:cubicBezTo>
                  <a:lnTo>
                    <a:pt x="9778" y="2884"/>
                  </a:lnTo>
                  <a:cubicBezTo>
                    <a:pt x="9713" y="2516"/>
                    <a:pt x="9605" y="2169"/>
                    <a:pt x="9475" y="1822"/>
                  </a:cubicBezTo>
                  <a:cubicBezTo>
                    <a:pt x="9345" y="1410"/>
                    <a:pt x="9150" y="1020"/>
                    <a:pt x="8889" y="651"/>
                  </a:cubicBezTo>
                  <a:close/>
                  <a:moveTo>
                    <a:pt x="5702" y="3426"/>
                  </a:moveTo>
                  <a:cubicBezTo>
                    <a:pt x="5594" y="4120"/>
                    <a:pt x="5529" y="4835"/>
                    <a:pt x="5507" y="5573"/>
                  </a:cubicBezTo>
                  <a:lnTo>
                    <a:pt x="2537" y="5573"/>
                  </a:lnTo>
                  <a:cubicBezTo>
                    <a:pt x="2559" y="4814"/>
                    <a:pt x="2754" y="4077"/>
                    <a:pt x="3101" y="3426"/>
                  </a:cubicBezTo>
                  <a:close/>
                  <a:moveTo>
                    <a:pt x="9345" y="3426"/>
                  </a:moveTo>
                  <a:cubicBezTo>
                    <a:pt x="9475" y="4120"/>
                    <a:pt x="9540" y="4835"/>
                    <a:pt x="9540" y="5573"/>
                  </a:cubicBezTo>
                  <a:lnTo>
                    <a:pt x="6071" y="5573"/>
                  </a:lnTo>
                  <a:cubicBezTo>
                    <a:pt x="6071" y="4835"/>
                    <a:pt x="6136" y="4120"/>
                    <a:pt x="6266" y="3426"/>
                  </a:cubicBezTo>
                  <a:close/>
                  <a:moveTo>
                    <a:pt x="12510" y="3426"/>
                  </a:moveTo>
                  <a:cubicBezTo>
                    <a:pt x="12857" y="4077"/>
                    <a:pt x="13052" y="4814"/>
                    <a:pt x="13095" y="5573"/>
                  </a:cubicBezTo>
                  <a:lnTo>
                    <a:pt x="10104" y="5573"/>
                  </a:lnTo>
                  <a:cubicBezTo>
                    <a:pt x="10104" y="4835"/>
                    <a:pt x="10038" y="4120"/>
                    <a:pt x="9908" y="3426"/>
                  </a:cubicBezTo>
                  <a:close/>
                  <a:moveTo>
                    <a:pt x="5529" y="6093"/>
                  </a:moveTo>
                  <a:cubicBezTo>
                    <a:pt x="5551" y="6830"/>
                    <a:pt x="5616" y="7567"/>
                    <a:pt x="5724" y="8283"/>
                  </a:cubicBezTo>
                  <a:lnTo>
                    <a:pt x="3101" y="8283"/>
                  </a:lnTo>
                  <a:cubicBezTo>
                    <a:pt x="2732" y="7611"/>
                    <a:pt x="2537" y="6873"/>
                    <a:pt x="2494" y="6093"/>
                  </a:cubicBezTo>
                  <a:close/>
                  <a:moveTo>
                    <a:pt x="9562" y="6115"/>
                  </a:moveTo>
                  <a:cubicBezTo>
                    <a:pt x="9562" y="6830"/>
                    <a:pt x="9496" y="7567"/>
                    <a:pt x="9366" y="8304"/>
                  </a:cubicBezTo>
                  <a:lnTo>
                    <a:pt x="6244" y="8304"/>
                  </a:lnTo>
                  <a:cubicBezTo>
                    <a:pt x="6114" y="7567"/>
                    <a:pt x="6049" y="6830"/>
                    <a:pt x="6049" y="6115"/>
                  </a:cubicBezTo>
                  <a:close/>
                  <a:moveTo>
                    <a:pt x="13117" y="6115"/>
                  </a:moveTo>
                  <a:cubicBezTo>
                    <a:pt x="13074" y="6873"/>
                    <a:pt x="12857" y="7611"/>
                    <a:pt x="12510" y="8283"/>
                  </a:cubicBezTo>
                  <a:lnTo>
                    <a:pt x="12510" y="8304"/>
                  </a:lnTo>
                  <a:lnTo>
                    <a:pt x="9887" y="8304"/>
                  </a:lnTo>
                  <a:cubicBezTo>
                    <a:pt x="9995" y="7567"/>
                    <a:pt x="10060" y="6852"/>
                    <a:pt x="10082" y="6115"/>
                  </a:cubicBezTo>
                  <a:close/>
                  <a:moveTo>
                    <a:pt x="5811" y="8803"/>
                  </a:moveTo>
                  <a:cubicBezTo>
                    <a:pt x="5897" y="9172"/>
                    <a:pt x="6006" y="9518"/>
                    <a:pt x="6114" y="9865"/>
                  </a:cubicBezTo>
                  <a:cubicBezTo>
                    <a:pt x="6266" y="10277"/>
                    <a:pt x="6461" y="10668"/>
                    <a:pt x="6721" y="11014"/>
                  </a:cubicBezTo>
                  <a:cubicBezTo>
                    <a:pt x="5377" y="10733"/>
                    <a:pt x="4185" y="9952"/>
                    <a:pt x="3426" y="8803"/>
                  </a:cubicBezTo>
                  <a:close/>
                  <a:moveTo>
                    <a:pt x="12185" y="8825"/>
                  </a:moveTo>
                  <a:cubicBezTo>
                    <a:pt x="11404" y="9974"/>
                    <a:pt x="10234" y="10754"/>
                    <a:pt x="8889" y="11036"/>
                  </a:cubicBezTo>
                  <a:cubicBezTo>
                    <a:pt x="9150" y="10689"/>
                    <a:pt x="9345" y="10299"/>
                    <a:pt x="9496" y="9887"/>
                  </a:cubicBezTo>
                  <a:cubicBezTo>
                    <a:pt x="9605" y="9540"/>
                    <a:pt x="9713" y="9193"/>
                    <a:pt x="9800" y="8825"/>
                  </a:cubicBezTo>
                  <a:close/>
                  <a:moveTo>
                    <a:pt x="9236" y="8825"/>
                  </a:moveTo>
                  <a:cubicBezTo>
                    <a:pt x="8889" y="10277"/>
                    <a:pt x="8326" y="11166"/>
                    <a:pt x="7805" y="11166"/>
                  </a:cubicBezTo>
                  <a:cubicBezTo>
                    <a:pt x="7285" y="11166"/>
                    <a:pt x="6721" y="10277"/>
                    <a:pt x="6374" y="8825"/>
                  </a:cubicBezTo>
                  <a:close/>
                  <a:moveTo>
                    <a:pt x="7805" y="1"/>
                  </a:moveTo>
                  <a:cubicBezTo>
                    <a:pt x="2602" y="1"/>
                    <a:pt x="0" y="6288"/>
                    <a:pt x="3686" y="9974"/>
                  </a:cubicBezTo>
                  <a:cubicBezTo>
                    <a:pt x="4869" y="11157"/>
                    <a:pt x="6326" y="11687"/>
                    <a:pt x="7756" y="11687"/>
                  </a:cubicBezTo>
                  <a:cubicBezTo>
                    <a:pt x="10755" y="11687"/>
                    <a:pt x="13637" y="9356"/>
                    <a:pt x="13637" y="5833"/>
                  </a:cubicBezTo>
                  <a:cubicBezTo>
                    <a:pt x="13637" y="2624"/>
                    <a:pt x="11014" y="1"/>
                    <a:pt x="7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 bwMode="auto">
            <a:xfrm>
              <a:off x="1694550" y="1383475"/>
              <a:ext cx="485125" cy="458525"/>
            </a:xfrm>
            <a:custGeom>
              <a:avLst/>
              <a:gdLst/>
              <a:ahLst/>
              <a:cxnLst/>
              <a:rect l="l" t="t" r="r" b="b"/>
              <a:pathLst>
                <a:path w="19405" h="18341" fill="norm" stroke="1" extrusionOk="0">
                  <a:moveTo>
                    <a:pt x="4373" y="12890"/>
                  </a:moveTo>
                  <a:cubicBezTo>
                    <a:pt x="4475" y="12890"/>
                    <a:pt x="4578" y="12923"/>
                    <a:pt x="4662" y="12985"/>
                  </a:cubicBezTo>
                  <a:cubicBezTo>
                    <a:pt x="4814" y="13180"/>
                    <a:pt x="4987" y="13376"/>
                    <a:pt x="5182" y="13571"/>
                  </a:cubicBezTo>
                  <a:cubicBezTo>
                    <a:pt x="5356" y="13744"/>
                    <a:pt x="5551" y="13918"/>
                    <a:pt x="5767" y="14091"/>
                  </a:cubicBezTo>
                  <a:cubicBezTo>
                    <a:pt x="5898" y="14264"/>
                    <a:pt x="5876" y="14503"/>
                    <a:pt x="5724" y="14655"/>
                  </a:cubicBezTo>
                  <a:cubicBezTo>
                    <a:pt x="5702" y="14687"/>
                    <a:pt x="5670" y="14704"/>
                    <a:pt x="5635" y="14704"/>
                  </a:cubicBezTo>
                  <a:cubicBezTo>
                    <a:pt x="5599" y="14704"/>
                    <a:pt x="5562" y="14687"/>
                    <a:pt x="5529" y="14655"/>
                  </a:cubicBezTo>
                  <a:lnTo>
                    <a:pt x="4076" y="13224"/>
                  </a:lnTo>
                  <a:cubicBezTo>
                    <a:pt x="4033" y="13159"/>
                    <a:pt x="4033" y="13072"/>
                    <a:pt x="4076" y="13007"/>
                  </a:cubicBezTo>
                  <a:cubicBezTo>
                    <a:pt x="4155" y="12928"/>
                    <a:pt x="4263" y="12890"/>
                    <a:pt x="4373" y="12890"/>
                  </a:cubicBezTo>
                  <a:close/>
                  <a:moveTo>
                    <a:pt x="10802" y="0"/>
                  </a:moveTo>
                  <a:cubicBezTo>
                    <a:pt x="9020" y="0"/>
                    <a:pt x="7233" y="595"/>
                    <a:pt x="5767" y="1798"/>
                  </a:cubicBezTo>
                  <a:cubicBezTo>
                    <a:pt x="2602" y="4400"/>
                    <a:pt x="1930" y="8953"/>
                    <a:pt x="4185" y="12357"/>
                  </a:cubicBezTo>
                  <a:cubicBezTo>
                    <a:pt x="4011" y="12400"/>
                    <a:pt x="3838" y="12487"/>
                    <a:pt x="3708" y="12638"/>
                  </a:cubicBezTo>
                  <a:cubicBezTo>
                    <a:pt x="3448" y="12899"/>
                    <a:pt x="3448" y="13332"/>
                    <a:pt x="3708" y="13592"/>
                  </a:cubicBezTo>
                  <a:lnTo>
                    <a:pt x="3838" y="13722"/>
                  </a:lnTo>
                  <a:lnTo>
                    <a:pt x="781" y="16411"/>
                  </a:lnTo>
                  <a:cubicBezTo>
                    <a:pt x="0" y="17061"/>
                    <a:pt x="477" y="18340"/>
                    <a:pt x="1496" y="18340"/>
                  </a:cubicBezTo>
                  <a:cubicBezTo>
                    <a:pt x="1692" y="18340"/>
                    <a:pt x="1887" y="18297"/>
                    <a:pt x="2082" y="18232"/>
                  </a:cubicBezTo>
                  <a:cubicBezTo>
                    <a:pt x="2103" y="18232"/>
                    <a:pt x="2103" y="18210"/>
                    <a:pt x="2125" y="18189"/>
                  </a:cubicBezTo>
                  <a:lnTo>
                    <a:pt x="2927" y="17278"/>
                  </a:lnTo>
                  <a:cubicBezTo>
                    <a:pt x="2927" y="17278"/>
                    <a:pt x="2927" y="17256"/>
                    <a:pt x="2927" y="17256"/>
                  </a:cubicBezTo>
                  <a:cubicBezTo>
                    <a:pt x="2927" y="17032"/>
                    <a:pt x="2791" y="16925"/>
                    <a:pt x="2654" y="16925"/>
                  </a:cubicBezTo>
                  <a:cubicBezTo>
                    <a:pt x="2579" y="16925"/>
                    <a:pt x="2504" y="16957"/>
                    <a:pt x="2450" y="17018"/>
                  </a:cubicBezTo>
                  <a:lnTo>
                    <a:pt x="1865" y="17690"/>
                  </a:lnTo>
                  <a:cubicBezTo>
                    <a:pt x="1757" y="17762"/>
                    <a:pt x="1639" y="17796"/>
                    <a:pt x="1524" y="17796"/>
                  </a:cubicBezTo>
                  <a:cubicBezTo>
                    <a:pt x="1294" y="17796"/>
                    <a:pt x="1077" y="17661"/>
                    <a:pt x="976" y="17430"/>
                  </a:cubicBezTo>
                  <a:cubicBezTo>
                    <a:pt x="889" y="17213"/>
                    <a:pt x="954" y="16953"/>
                    <a:pt x="1150" y="16801"/>
                  </a:cubicBezTo>
                  <a:lnTo>
                    <a:pt x="4250" y="14091"/>
                  </a:lnTo>
                  <a:lnTo>
                    <a:pt x="4640" y="14503"/>
                  </a:lnTo>
                  <a:lnTo>
                    <a:pt x="3274" y="16086"/>
                  </a:lnTo>
                  <a:cubicBezTo>
                    <a:pt x="3253" y="16086"/>
                    <a:pt x="3253" y="16086"/>
                    <a:pt x="3274" y="16107"/>
                  </a:cubicBezTo>
                  <a:cubicBezTo>
                    <a:pt x="3274" y="16332"/>
                    <a:pt x="3411" y="16438"/>
                    <a:pt x="3548" y="16438"/>
                  </a:cubicBezTo>
                  <a:cubicBezTo>
                    <a:pt x="3623" y="16438"/>
                    <a:pt x="3698" y="16407"/>
                    <a:pt x="3751" y="16346"/>
                  </a:cubicBezTo>
                  <a:lnTo>
                    <a:pt x="5009" y="14893"/>
                  </a:lnTo>
                  <a:lnTo>
                    <a:pt x="5334" y="15197"/>
                  </a:lnTo>
                  <a:cubicBezTo>
                    <a:pt x="5334" y="15218"/>
                    <a:pt x="5356" y="15218"/>
                    <a:pt x="5377" y="15218"/>
                  </a:cubicBezTo>
                  <a:lnTo>
                    <a:pt x="5833" y="15218"/>
                  </a:lnTo>
                  <a:cubicBezTo>
                    <a:pt x="6114" y="15088"/>
                    <a:pt x="6310" y="14828"/>
                    <a:pt x="6375" y="14546"/>
                  </a:cubicBezTo>
                  <a:cubicBezTo>
                    <a:pt x="7675" y="15414"/>
                    <a:pt x="9215" y="15891"/>
                    <a:pt x="10797" y="15891"/>
                  </a:cubicBezTo>
                  <a:cubicBezTo>
                    <a:pt x="12142" y="15891"/>
                    <a:pt x="13464" y="15544"/>
                    <a:pt x="14635" y="14915"/>
                  </a:cubicBezTo>
                  <a:cubicBezTo>
                    <a:pt x="14635" y="14893"/>
                    <a:pt x="14635" y="14893"/>
                    <a:pt x="14635" y="14893"/>
                  </a:cubicBezTo>
                  <a:cubicBezTo>
                    <a:pt x="14723" y="14629"/>
                    <a:pt x="14554" y="14451"/>
                    <a:pt x="14383" y="14451"/>
                  </a:cubicBezTo>
                  <a:cubicBezTo>
                    <a:pt x="14343" y="14451"/>
                    <a:pt x="14303" y="14461"/>
                    <a:pt x="14266" y="14481"/>
                  </a:cubicBezTo>
                  <a:cubicBezTo>
                    <a:pt x="13182" y="15045"/>
                    <a:pt x="11990" y="15349"/>
                    <a:pt x="10776" y="15349"/>
                  </a:cubicBezTo>
                  <a:cubicBezTo>
                    <a:pt x="4987" y="15349"/>
                    <a:pt x="738" y="8671"/>
                    <a:pt x="5312" y="2622"/>
                  </a:cubicBezTo>
                  <a:cubicBezTo>
                    <a:pt x="5356" y="2557"/>
                    <a:pt x="5399" y="2514"/>
                    <a:pt x="5442" y="2492"/>
                  </a:cubicBezTo>
                  <a:cubicBezTo>
                    <a:pt x="7235" y="1135"/>
                    <a:pt x="9081" y="551"/>
                    <a:pt x="10792" y="551"/>
                  </a:cubicBezTo>
                  <a:cubicBezTo>
                    <a:pt x="14874" y="551"/>
                    <a:pt x="18190" y="3876"/>
                    <a:pt x="18190" y="7955"/>
                  </a:cubicBezTo>
                  <a:cubicBezTo>
                    <a:pt x="18190" y="9105"/>
                    <a:pt x="17909" y="10254"/>
                    <a:pt x="17388" y="11273"/>
                  </a:cubicBezTo>
                  <a:cubicBezTo>
                    <a:pt x="16868" y="12313"/>
                    <a:pt x="16131" y="13202"/>
                    <a:pt x="15199" y="13896"/>
                  </a:cubicBezTo>
                  <a:cubicBezTo>
                    <a:pt x="15199" y="13896"/>
                    <a:pt x="15199" y="13896"/>
                    <a:pt x="15199" y="13918"/>
                  </a:cubicBezTo>
                  <a:cubicBezTo>
                    <a:pt x="15152" y="14168"/>
                    <a:pt x="15297" y="14305"/>
                    <a:pt x="15454" y="14305"/>
                  </a:cubicBezTo>
                  <a:cubicBezTo>
                    <a:pt x="15515" y="14305"/>
                    <a:pt x="15578" y="14285"/>
                    <a:pt x="15632" y="14243"/>
                  </a:cubicBezTo>
                  <a:cubicBezTo>
                    <a:pt x="16564" y="13527"/>
                    <a:pt x="17345" y="12573"/>
                    <a:pt x="17887" y="11511"/>
                  </a:cubicBezTo>
                  <a:cubicBezTo>
                    <a:pt x="19405" y="8454"/>
                    <a:pt x="18819" y="4768"/>
                    <a:pt x="16391" y="2340"/>
                  </a:cubicBezTo>
                  <a:lnTo>
                    <a:pt x="16413" y="2319"/>
                  </a:lnTo>
                  <a:cubicBezTo>
                    <a:pt x="14874" y="780"/>
                    <a:pt x="12841" y="0"/>
                    <a:pt x="10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63" name="Google Shape;263;p33"/>
          <p:cNvSpPr txBox="1"/>
          <p:nvPr/>
        </p:nvSpPr>
        <p:spPr bwMode="auto">
          <a:xfrm>
            <a:off x="7008225" y="2472500"/>
            <a:ext cx="20151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Language resources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</p:txBody>
      </p:sp>
      <p:pic>
        <p:nvPicPr>
          <p:cNvPr id="264" name="Google Shape;264;p3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751827" y="4490384"/>
            <a:ext cx="1388967" cy="4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1004031" y="3445300"/>
            <a:ext cx="884550" cy="8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365339" y="4490009"/>
            <a:ext cx="1388967" cy="4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3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2617544" y="3444925"/>
            <a:ext cx="884550" cy="8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017964" y="4501691"/>
            <a:ext cx="1388967" cy="4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3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4270169" y="3456607"/>
            <a:ext cx="884550" cy="8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5884756" y="3456582"/>
            <a:ext cx="884550" cy="8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7321289" y="4501630"/>
            <a:ext cx="1388967" cy="4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3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7573494" y="3456546"/>
            <a:ext cx="884550" cy="8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 bwMode="auto">
          <a:xfrm>
            <a:off x="713225" y="3109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Language definition</a:t>
            </a:r>
            <a:endParaRPr/>
          </a:p>
        </p:txBody>
      </p:sp>
      <p:sp>
        <p:nvSpPr>
          <p:cNvPr id="278" name="Google Shape;278;p34"/>
          <p:cNvSpPr txBox="1"/>
          <p:nvPr/>
        </p:nvSpPr>
        <p:spPr bwMode="auto">
          <a:xfrm>
            <a:off x="713225" y="807400"/>
            <a:ext cx="77175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Aim: to formalize the concepts and resources required for the KG 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</p:txBody>
      </p:sp>
      <p:sp>
        <p:nvSpPr>
          <p:cNvPr id="279" name="Google Shape;279;p34"/>
          <p:cNvSpPr txBox="1"/>
          <p:nvPr/>
        </p:nvSpPr>
        <p:spPr bwMode="auto">
          <a:xfrm>
            <a:off x="1490199" y="1298825"/>
            <a:ext cx="22545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 b="1">
                <a:solidFill>
                  <a:schemeClr val="dk1"/>
                </a:solidFill>
                <a:latin typeface="Signika"/>
                <a:ea typeface="Signika"/>
                <a:cs typeface="Signika"/>
              </a:rPr>
              <a:t>Concept identification</a:t>
            </a:r>
            <a:endParaRPr sz="1600" b="1">
              <a:solidFill>
                <a:schemeClr val="dk1"/>
              </a:solidFill>
              <a:latin typeface="Signika"/>
              <a:ea typeface="Signika"/>
              <a:cs typeface="Signika"/>
            </a:endParaRPr>
          </a:p>
        </p:txBody>
      </p:sp>
      <p:sp>
        <p:nvSpPr>
          <p:cNvPr id="280" name="Google Shape;280;p34"/>
          <p:cNvSpPr txBox="1"/>
          <p:nvPr/>
        </p:nvSpPr>
        <p:spPr bwMode="auto">
          <a:xfrm>
            <a:off x="5766794" y="1298817"/>
            <a:ext cx="1887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 b="1">
                <a:solidFill>
                  <a:schemeClr val="dk1"/>
                </a:solidFill>
                <a:latin typeface="Signika"/>
                <a:ea typeface="Signika"/>
                <a:cs typeface="Signika"/>
              </a:rPr>
              <a:t>Dataset filtering</a:t>
            </a:r>
            <a:endParaRPr sz="1600" b="1">
              <a:solidFill>
                <a:schemeClr val="dk1"/>
              </a:solidFill>
              <a:latin typeface="Signika"/>
              <a:ea typeface="Signika"/>
              <a:cs typeface="Signika"/>
            </a:endParaRPr>
          </a:p>
        </p:txBody>
      </p:sp>
      <p:pic>
        <p:nvPicPr>
          <p:cNvPr id="281" name="Google Shape;281;p34"/>
          <p:cNvPicPr/>
          <p:nvPr/>
        </p:nvPicPr>
        <p:blipFill>
          <a:blip r:embed="rId3">
            <a:alphaModFix/>
          </a:blip>
          <a:srcRect l="0" t="0" r="64638" b="0"/>
          <a:stretch/>
        </p:blipFill>
        <p:spPr bwMode="auto">
          <a:xfrm>
            <a:off x="713225" y="1977150"/>
            <a:ext cx="3497825" cy="20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4"/>
          <p:cNvSpPr txBox="1"/>
          <p:nvPr/>
        </p:nvSpPr>
        <p:spPr bwMode="auto">
          <a:xfrm>
            <a:off x="446000" y="4161000"/>
            <a:ext cx="3914400" cy="8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457200" lvl="0" indent="-2984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alanquin"/>
              <a:buChar char="➔"/>
              <a:defRPr/>
            </a:pPr>
            <a:r>
              <a:rPr lang="en" sz="11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Concept selection: etypes, data and </a:t>
            </a:r>
            <a:r>
              <a:rPr lang="en" sz="11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object</a:t>
            </a:r>
            <a:r>
              <a:rPr lang="en" sz="11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 properties</a:t>
            </a:r>
            <a:endParaRPr sz="11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  <a:p>
            <a:pPr marL="457200" lvl="0" indent="-2984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alanquin"/>
              <a:buChar char="➔"/>
              <a:defRPr/>
            </a:pPr>
            <a:r>
              <a:rPr lang="en" sz="11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UKC alignment</a:t>
            </a:r>
            <a:endParaRPr sz="11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  <a:p>
            <a:pPr marL="914400" lvl="1" indent="-2984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alanquin"/>
              <a:buChar char="◆"/>
              <a:defRPr/>
            </a:pPr>
            <a:r>
              <a:rPr lang="en" sz="11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115 concepts: 103 already defined (UKC-n) and 12 defined by us (KGE24-12-n)</a:t>
            </a:r>
            <a:endParaRPr sz="11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  <a:p>
            <a:pPr marL="457200" lvl="0" indent="-2984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alanquin"/>
              <a:buChar char="➔"/>
              <a:defRPr/>
            </a:pPr>
            <a:r>
              <a:rPr lang="en" sz="11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Translation : italian and mongolian</a:t>
            </a:r>
            <a:endParaRPr sz="11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</p:txBody>
      </p:sp>
      <p:sp>
        <p:nvSpPr>
          <p:cNvPr id="283" name="Google Shape;283;p34"/>
          <p:cNvSpPr txBox="1"/>
          <p:nvPr/>
        </p:nvSpPr>
        <p:spPr bwMode="auto">
          <a:xfrm flipH="1">
            <a:off x="5796638" y="2802763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 b="1">
                <a:solidFill>
                  <a:schemeClr val="dk1"/>
                </a:solidFill>
                <a:latin typeface="Signika"/>
                <a:ea typeface="Signika"/>
                <a:cs typeface="Signika"/>
              </a:rPr>
              <a:t>Concept-spreadsheet</a:t>
            </a:r>
            <a:endParaRPr sz="1100" b="1">
              <a:solidFill>
                <a:schemeClr val="dk1"/>
              </a:solidFill>
              <a:latin typeface="Signika"/>
              <a:ea typeface="Signika"/>
              <a:cs typeface="Signika"/>
            </a:endParaRPr>
          </a:p>
        </p:txBody>
      </p:sp>
      <p:sp>
        <p:nvSpPr>
          <p:cNvPr id="284" name="Google Shape;284;p34"/>
          <p:cNvSpPr txBox="1"/>
          <p:nvPr/>
        </p:nvSpPr>
        <p:spPr bwMode="auto">
          <a:xfrm flipH="1">
            <a:off x="5796763" y="3804056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 b="1">
                <a:solidFill>
                  <a:schemeClr val="dk1"/>
                </a:solidFill>
                <a:latin typeface="Signika"/>
                <a:ea typeface="Signika"/>
                <a:cs typeface="Signika"/>
              </a:rPr>
              <a:t>Heterogeneity resolution</a:t>
            </a:r>
            <a:endParaRPr sz="1100" b="1">
              <a:solidFill>
                <a:schemeClr val="dk1"/>
              </a:solidFill>
              <a:latin typeface="Signika"/>
              <a:ea typeface="Signika"/>
              <a:cs typeface="Signika"/>
            </a:endParaRPr>
          </a:p>
        </p:txBody>
      </p:sp>
      <p:cxnSp>
        <p:nvCxnSpPr>
          <p:cNvPr id="285" name="Google Shape;285;p34"/>
          <p:cNvCxnSpPr>
            <a:cxnSpLocks/>
            <a:stCxn id="283" idx="2"/>
            <a:endCxn id="284" idx="0"/>
          </p:cNvCxnSpPr>
          <p:nvPr/>
        </p:nvCxnSpPr>
        <p:spPr bwMode="auto">
          <a:xfrm>
            <a:off x="6740138" y="3174463"/>
            <a:ext cx="0" cy="62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6" name="Google Shape;286;p34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5480450" y="1990313"/>
            <a:ext cx="2520701" cy="7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 txBox="1"/>
          <p:nvPr/>
        </p:nvSpPr>
        <p:spPr bwMode="auto">
          <a:xfrm>
            <a:off x="4783600" y="4132825"/>
            <a:ext cx="3914400" cy="8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457200" lvl="0" indent="-2984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alanquin"/>
              <a:buChar char="➔"/>
              <a:defRPr/>
            </a:pPr>
            <a:r>
              <a:rPr lang="en" sz="11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Resolve </a:t>
            </a:r>
            <a:r>
              <a:rPr lang="en" sz="11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inconsistency</a:t>
            </a:r>
            <a:r>
              <a:rPr lang="en" sz="11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 between collected datasets</a:t>
            </a:r>
            <a:endParaRPr sz="11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  <a:p>
            <a:pPr marL="914400" lvl="1" indent="-2984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alanquin"/>
              <a:buChar char="◆"/>
              <a:defRPr/>
            </a:pPr>
            <a:r>
              <a:rPr lang="en" sz="11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Use of concept spreadsheet to align UNITN and NUM datasets</a:t>
            </a:r>
            <a:endParaRPr sz="11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</p:txBody>
      </p:sp>
      <p:sp>
        <p:nvSpPr>
          <p:cNvPr id="288" name="Google Shape;288;p34"/>
          <p:cNvSpPr/>
          <p:nvPr/>
        </p:nvSpPr>
        <p:spPr bwMode="auto">
          <a:xfrm>
            <a:off x="6728534" y="100300"/>
            <a:ext cx="2404500" cy="70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Palanquin"/>
              <a:ea typeface="Palanquin"/>
              <a:cs typeface="Palanqui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 bwMode="auto">
          <a:xfrm>
            <a:off x="713225" y="3109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Knowledge definition</a:t>
            </a:r>
            <a:endParaRPr/>
          </a:p>
        </p:txBody>
      </p:sp>
      <p:sp>
        <p:nvSpPr>
          <p:cNvPr id="294" name="Google Shape;294;p35"/>
          <p:cNvSpPr txBox="1"/>
          <p:nvPr/>
        </p:nvSpPr>
        <p:spPr bwMode="auto">
          <a:xfrm>
            <a:off x="747925" y="731200"/>
            <a:ext cx="57651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Formalization of conceptual and structural representation of KG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</p:txBody>
      </p:sp>
      <p:sp>
        <p:nvSpPr>
          <p:cNvPr id="295" name="Google Shape;295;p35"/>
          <p:cNvSpPr txBox="1"/>
          <p:nvPr/>
        </p:nvSpPr>
        <p:spPr bwMode="auto">
          <a:xfrm>
            <a:off x="1895649" y="1424775"/>
            <a:ext cx="11538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 b="1">
                <a:solidFill>
                  <a:schemeClr val="dk1"/>
                </a:solidFill>
                <a:latin typeface="Signika"/>
                <a:ea typeface="Signika"/>
                <a:cs typeface="Signika"/>
              </a:rPr>
              <a:t>Data properties</a:t>
            </a:r>
            <a:endParaRPr sz="1100" b="1">
              <a:solidFill>
                <a:schemeClr val="dk1"/>
              </a:solidFill>
              <a:latin typeface="Signika"/>
              <a:ea typeface="Signika"/>
              <a:cs typeface="Signika"/>
            </a:endParaRPr>
          </a:p>
        </p:txBody>
      </p:sp>
      <p:sp>
        <p:nvSpPr>
          <p:cNvPr id="296" name="Google Shape;296;p35"/>
          <p:cNvSpPr txBox="1"/>
          <p:nvPr/>
        </p:nvSpPr>
        <p:spPr bwMode="auto">
          <a:xfrm>
            <a:off x="3249798" y="1424781"/>
            <a:ext cx="11538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 b="1">
                <a:solidFill>
                  <a:schemeClr val="dk1"/>
                </a:solidFill>
                <a:latin typeface="Signika"/>
                <a:ea typeface="Signika"/>
                <a:cs typeface="Signika"/>
              </a:rPr>
              <a:t>Object properties</a:t>
            </a:r>
            <a:endParaRPr sz="1000" b="1">
              <a:solidFill>
                <a:schemeClr val="dk1"/>
              </a:solidFill>
              <a:latin typeface="Signika"/>
              <a:ea typeface="Signika"/>
              <a:cs typeface="Signika"/>
            </a:endParaRPr>
          </a:p>
        </p:txBody>
      </p:sp>
      <p:sp>
        <p:nvSpPr>
          <p:cNvPr id="297" name="Google Shape;297;p35"/>
          <p:cNvSpPr txBox="1"/>
          <p:nvPr/>
        </p:nvSpPr>
        <p:spPr bwMode="auto">
          <a:xfrm>
            <a:off x="541500" y="1424775"/>
            <a:ext cx="1153800" cy="371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 b="1">
                <a:solidFill>
                  <a:schemeClr val="dk1"/>
                </a:solidFill>
                <a:latin typeface="Signika"/>
                <a:ea typeface="Signika"/>
                <a:cs typeface="Signika"/>
              </a:rPr>
              <a:t>Classes</a:t>
            </a:r>
            <a:endParaRPr sz="1100" b="1">
              <a:solidFill>
                <a:schemeClr val="dk1"/>
              </a:solidFill>
              <a:latin typeface="Signika"/>
              <a:ea typeface="Signika"/>
              <a:cs typeface="Signika"/>
            </a:endParaRPr>
          </a:p>
        </p:txBody>
      </p:sp>
      <p:cxnSp>
        <p:nvCxnSpPr>
          <p:cNvPr id="298" name="Google Shape;298;p35"/>
          <p:cNvCxnSpPr>
            <a:cxnSpLocks/>
            <a:stCxn id="295" idx="1"/>
            <a:endCxn id="297" idx="3"/>
          </p:cNvCxnSpPr>
          <p:nvPr/>
        </p:nvCxnSpPr>
        <p:spPr bwMode="auto">
          <a:xfrm rot="10800000">
            <a:off x="1695249" y="1610625"/>
            <a:ext cx="200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35"/>
          <p:cNvCxnSpPr>
            <a:cxnSpLocks/>
            <a:stCxn id="295" idx="3"/>
            <a:endCxn id="296" idx="1"/>
          </p:cNvCxnSpPr>
          <p:nvPr/>
        </p:nvCxnSpPr>
        <p:spPr bwMode="auto">
          <a:xfrm>
            <a:off x="3049449" y="1610625"/>
            <a:ext cx="200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0" name="Google Shape;300;p35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69221" y="2222875"/>
            <a:ext cx="1226025" cy="19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5"/>
          <p:cNvPicPr/>
          <p:nvPr/>
        </p:nvPicPr>
        <p:blipFill>
          <a:blip r:embed="rId4">
            <a:alphaModFix/>
          </a:blip>
          <a:srcRect l="0" t="0" r="0" b="45121"/>
          <a:stretch/>
        </p:blipFill>
        <p:spPr bwMode="auto">
          <a:xfrm>
            <a:off x="2033475" y="2222875"/>
            <a:ext cx="966045" cy="196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5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3222425" y="2222875"/>
            <a:ext cx="1472666" cy="19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5"/>
          <p:cNvPicPr/>
          <p:nvPr/>
        </p:nvPicPr>
        <p:blipFill>
          <a:blip r:embed="rId6">
            <a:alphaModFix/>
          </a:blip>
          <a:stretch/>
        </p:blipFill>
        <p:spPr bwMode="auto">
          <a:xfrm>
            <a:off x="5312798" y="2026625"/>
            <a:ext cx="3343915" cy="28195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5"/>
          <p:cNvSpPr txBox="1"/>
          <p:nvPr/>
        </p:nvSpPr>
        <p:spPr bwMode="auto">
          <a:xfrm>
            <a:off x="5893899" y="1323563"/>
            <a:ext cx="22545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 b="1">
                <a:solidFill>
                  <a:schemeClr val="dk1"/>
                </a:solidFill>
                <a:latin typeface="Signika"/>
                <a:ea typeface="Signika"/>
                <a:cs typeface="Signika"/>
              </a:rPr>
              <a:t>Teleology</a:t>
            </a:r>
            <a:endParaRPr sz="1600" b="1">
              <a:solidFill>
                <a:schemeClr val="dk1"/>
              </a:solidFill>
              <a:latin typeface="Signika"/>
              <a:ea typeface="Signika"/>
              <a:cs typeface="Signika"/>
            </a:endParaRPr>
          </a:p>
        </p:txBody>
      </p:sp>
      <p:sp>
        <p:nvSpPr>
          <p:cNvPr id="305" name="Google Shape;305;p35"/>
          <p:cNvSpPr txBox="1"/>
          <p:nvPr/>
        </p:nvSpPr>
        <p:spPr bwMode="auto">
          <a:xfrm>
            <a:off x="5941600" y="1460825"/>
            <a:ext cx="2439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Visualization created with WebOWL</a:t>
            </a:r>
            <a:endParaRPr sz="11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type="title"/>
          </p:nvPr>
        </p:nvSpPr>
        <p:spPr bwMode="auto"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Evaluation of the Knowledge layer</a:t>
            </a:r>
            <a:endParaRPr/>
          </a:p>
        </p:txBody>
      </p:sp>
      <p:pic>
        <p:nvPicPr>
          <p:cNvPr id="311" name="Google Shape;311;p3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64350" y="3403312"/>
            <a:ext cx="315650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713225" y="2488713"/>
            <a:ext cx="305873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6"/>
          <p:cNvSpPr txBox="1"/>
          <p:nvPr/>
        </p:nvSpPr>
        <p:spPr bwMode="auto">
          <a:xfrm>
            <a:off x="5394300" y="4806600"/>
            <a:ext cx="3749700" cy="33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200" i="1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Formulas displayed using https://editor.codecogs.com/</a:t>
            </a:r>
            <a:endParaRPr sz="1200" i="1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</p:txBody>
      </p:sp>
      <p:pic>
        <p:nvPicPr>
          <p:cNvPr id="314" name="Google Shape;314;p36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4575450" y="2488725"/>
            <a:ext cx="44838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/>
          <p:nvPr/>
        </p:nvPicPr>
        <p:blipFill>
          <a:blip r:embed="rId6">
            <a:alphaModFix/>
          </a:blip>
          <a:stretch/>
        </p:blipFill>
        <p:spPr bwMode="auto">
          <a:xfrm>
            <a:off x="4575450" y="3403325"/>
            <a:ext cx="448382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6"/>
          <p:cNvSpPr txBox="1"/>
          <p:nvPr>
            <p:ph type="body" idx="1"/>
          </p:nvPr>
        </p:nvSpPr>
        <p:spPr bwMode="auto">
          <a:xfrm>
            <a:off x="713225" y="1868150"/>
            <a:ext cx="3622800" cy="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 b="1"/>
              <a:t>Coverage of Competency Questions</a:t>
            </a:r>
            <a:endParaRPr sz="1600" b="1"/>
          </a:p>
        </p:txBody>
      </p:sp>
      <p:sp>
        <p:nvSpPr>
          <p:cNvPr id="317" name="Google Shape;317;p36"/>
          <p:cNvSpPr txBox="1"/>
          <p:nvPr>
            <p:ph type="body" idx="2"/>
          </p:nvPr>
        </p:nvSpPr>
        <p:spPr bwMode="auto">
          <a:xfrm>
            <a:off x="4807925" y="1791350"/>
            <a:ext cx="362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 b="1"/>
              <a:t>Coverage of Reference Ontology</a:t>
            </a:r>
            <a:endParaRPr sz="16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 bwMode="auto">
          <a:xfrm flipH="1">
            <a:off x="1538827" y="1648650"/>
            <a:ext cx="3502500" cy="9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Thanks</a:t>
            </a:r>
            <a:endParaRPr/>
          </a:p>
        </p:txBody>
      </p:sp>
      <p:sp>
        <p:nvSpPr>
          <p:cNvPr id="323" name="Google Shape;323;p37"/>
          <p:cNvSpPr/>
          <p:nvPr/>
        </p:nvSpPr>
        <p:spPr bwMode="auto">
          <a:xfrm>
            <a:off x="3381963" y="132854"/>
            <a:ext cx="694800" cy="70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4" name="Google Shape;324;p37"/>
          <p:cNvSpPr/>
          <p:nvPr/>
        </p:nvSpPr>
        <p:spPr bwMode="auto">
          <a:xfrm rot="10800000" flipH="1">
            <a:off x="-264350" y="1032624"/>
            <a:ext cx="1399500" cy="128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5" name="Google Shape;325;p37"/>
          <p:cNvSpPr txBox="1"/>
          <p:nvPr/>
        </p:nvSpPr>
        <p:spPr bwMode="auto">
          <a:xfrm>
            <a:off x="5937888" y="1817563"/>
            <a:ext cx="32061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Project’s repository:</a:t>
            </a: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</a:rPr>
              <a:t> 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</a:endParaRPr>
          </a:p>
        </p:txBody>
      </p:sp>
      <p:pic>
        <p:nvPicPr>
          <p:cNvPr id="326" name="Google Shape;326;p37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995885" y="2235775"/>
            <a:ext cx="1090125" cy="10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University Digital Choice Boards by Slidesgo">
  <a:themeElements>
    <a:clrScheme name="Simple Light">
      <a:dk1>
        <a:srgbClr val="0C4F72"/>
      </a:dk1>
      <a:lt1>
        <a:srgbClr val="D62828"/>
      </a:lt1>
      <a:dk2>
        <a:srgbClr val="F77F00"/>
      </a:dk2>
      <a:lt2>
        <a:srgbClr val="FCBF49"/>
      </a:lt2>
      <a:accent1>
        <a:srgbClr val="EAE2B7"/>
      </a:accent1>
      <a:accent2>
        <a:srgbClr val="0C4F72"/>
      </a:accent2>
      <a:accent3>
        <a:srgbClr val="D62828"/>
      </a:accent3>
      <a:accent4>
        <a:srgbClr val="F77F00"/>
      </a:accent4>
      <a:accent5>
        <a:srgbClr val="FCBF49"/>
      </a:accent5>
      <a:accent6>
        <a:srgbClr val="EAE2B7"/>
      </a:accent6>
      <a:hlink>
        <a:srgbClr val="0C4F72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