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B5A0"/>
    <a:srgbClr val="3643B5"/>
    <a:srgbClr val="5B9BD5"/>
    <a:srgbClr val="3B80A9"/>
    <a:srgbClr val="240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0DA4-48C8-4FC9-BCFC-AE9395726BA0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6F7-7FAB-43D5-A9E8-C34B830B7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657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0DA4-48C8-4FC9-BCFC-AE9395726BA0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6F7-7FAB-43D5-A9E8-C34B830B7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199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0DA4-48C8-4FC9-BCFC-AE9395726BA0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6F7-7FAB-43D5-A9E8-C34B830B7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31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0DA4-48C8-4FC9-BCFC-AE9395726BA0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6F7-7FAB-43D5-A9E8-C34B830B7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99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0DA4-48C8-4FC9-BCFC-AE9395726BA0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6F7-7FAB-43D5-A9E8-C34B830B7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6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0DA4-48C8-4FC9-BCFC-AE9395726BA0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6F7-7FAB-43D5-A9E8-C34B830B7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49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0DA4-48C8-4FC9-BCFC-AE9395726BA0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6F7-7FAB-43D5-A9E8-C34B830B7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39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0DA4-48C8-4FC9-BCFC-AE9395726BA0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6F7-7FAB-43D5-A9E8-C34B830B7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62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0DA4-48C8-4FC9-BCFC-AE9395726BA0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6F7-7FAB-43D5-A9E8-C34B830B7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31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0DA4-48C8-4FC9-BCFC-AE9395726BA0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6F7-7FAB-43D5-A9E8-C34B830B7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26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0DA4-48C8-4FC9-BCFC-AE9395726BA0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5F6F7-7FAB-43D5-A9E8-C34B830B7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76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20DA4-48C8-4FC9-BCFC-AE9395726BA0}" type="datetimeFigureOut">
              <a:rPr lang="pt-BR" smtClean="0"/>
              <a:t>16/08/2021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5F6F7-7FAB-43D5-A9E8-C34B830B7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35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5926666" cy="6858000"/>
          </a:xfrm>
          <a:prstGeom prst="rect">
            <a:avLst/>
          </a:prstGeom>
          <a:solidFill>
            <a:srgbClr val="3B80A9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/>
          <p:cNvSpPr/>
          <p:nvPr/>
        </p:nvSpPr>
        <p:spPr>
          <a:xfrm>
            <a:off x="-2" y="489340"/>
            <a:ext cx="5926668" cy="645466"/>
          </a:xfrm>
          <a:prstGeom prst="rect">
            <a:avLst/>
          </a:prstGeom>
          <a:solidFill>
            <a:srgbClr val="36B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5926667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 flipV="1">
            <a:off x="-1" y="0"/>
            <a:ext cx="5926667" cy="530578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95106" y="2707552"/>
            <a:ext cx="568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Street Jeans é uma marca que pensa em você, nossos produtos são pensados e modelados para todos os tipos de corpos, pois além de vestirmos do 34 ao 56, produzimos peças com diferentes composições de tecidos e cortes variados. </a:t>
            </a:r>
            <a:endParaRPr lang="pt-BR" sz="800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8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sz="8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800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330" y="538115"/>
            <a:ext cx="564447" cy="516174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240" y="3287149"/>
            <a:ext cx="1785376" cy="90966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42" y="3290594"/>
            <a:ext cx="1785375" cy="909666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47041" y="3287150"/>
            <a:ext cx="1785375" cy="909667"/>
          </a:xfrm>
          <a:prstGeom prst="rect">
            <a:avLst/>
          </a:prstGeom>
        </p:spPr>
      </p:pic>
      <p:sp>
        <p:nvSpPr>
          <p:cNvPr id="37" name="CaixaDeTexto 36"/>
          <p:cNvSpPr txBox="1"/>
          <p:nvPr/>
        </p:nvSpPr>
        <p:spPr>
          <a:xfrm>
            <a:off x="1330372" y="1266143"/>
            <a:ext cx="595090" cy="215444"/>
          </a:xfrm>
          <a:prstGeom prst="rect">
            <a:avLst/>
          </a:prstGeom>
          <a:solidFill>
            <a:srgbClr val="3643B5"/>
          </a:solidFill>
          <a:ln cmpd="sng">
            <a:solidFill>
              <a:srgbClr val="36B5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catálogo</a:t>
            </a:r>
            <a:endParaRPr lang="pt-BR"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2727330" y="1258078"/>
            <a:ext cx="546654" cy="215444"/>
          </a:xfrm>
          <a:prstGeom prst="rect">
            <a:avLst/>
          </a:prstGeom>
          <a:solidFill>
            <a:srgbClr val="3643B5"/>
          </a:solidFill>
          <a:ln cmpd="sng">
            <a:solidFill>
              <a:srgbClr val="36B5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contato</a:t>
            </a:r>
            <a:endParaRPr lang="pt-BR"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4075852" y="1277576"/>
            <a:ext cx="627051" cy="215444"/>
          </a:xfrm>
          <a:prstGeom prst="rect">
            <a:avLst/>
          </a:prstGeom>
          <a:solidFill>
            <a:srgbClr val="3643B5"/>
          </a:solidFill>
          <a:ln cmpd="sng">
            <a:solidFill>
              <a:srgbClr val="36B5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</a:t>
            </a:r>
            <a:endParaRPr lang="pt-BR"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84018" y="4306631"/>
            <a:ext cx="55780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sz="8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 quatro coleções anuais, oferecemos as peças da moda atual, com o que o seu cliente deseja. A quantidade de </a:t>
            </a:r>
            <a:r>
              <a:rPr lang="pt-BR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elas tano </a:t>
            </a:r>
            <a:r>
              <a:rPr lang="pt-B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algodão é proporcional à estação correspondente, tudo é estudado e planejado com muita atenção, dedicação e tecnologia.</a:t>
            </a:r>
            <a:endParaRPr lang="pt-BR" sz="800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0" dirty="0" smtClean="0">
                <a:effectLst/>
              </a:rPr>
              <a:t/>
            </a:r>
            <a:br>
              <a:rPr lang="pt-BR" b="0" dirty="0" smtClean="0">
                <a:effectLst/>
              </a:rPr>
            </a:br>
            <a:endParaRPr lang="pt-BR" dirty="0"/>
          </a:p>
        </p:txBody>
      </p:sp>
      <p:pic>
        <p:nvPicPr>
          <p:cNvPr id="43" name="Imagem 4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2" t="15002" r="31414" b="35243"/>
          <a:stretch/>
        </p:blipFill>
        <p:spPr>
          <a:xfrm>
            <a:off x="107128" y="5061007"/>
            <a:ext cx="5578011" cy="1019201"/>
          </a:xfrm>
          <a:prstGeom prst="rect">
            <a:avLst/>
          </a:prstGeom>
        </p:spPr>
      </p:pic>
      <p:sp>
        <p:nvSpPr>
          <p:cNvPr id="44" name="CaixaDeTexto 43"/>
          <p:cNvSpPr txBox="1"/>
          <p:nvPr/>
        </p:nvSpPr>
        <p:spPr>
          <a:xfrm>
            <a:off x="46222" y="6368448"/>
            <a:ext cx="592666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800" dirty="0"/>
              <a:t>Se você quer ser nosso parceiro, para nos representar comercialmente ou para vender nossos produtos, entre em contato conosco! Estamos te esperando! Estamos localizados no Loteamento Beckmann, 723; em Seara - SC; podemos ser contatados também pelos telefones: (49) 3452-0298; (49) 999999990. Também pelo </a:t>
            </a:r>
            <a:r>
              <a:rPr lang="pt-BR" sz="800" dirty="0" smtClean="0"/>
              <a:t>e-mail </a:t>
            </a:r>
            <a:r>
              <a:rPr lang="pt-BR" sz="800" dirty="0"/>
              <a:t>streetjeans@contato.com.</a:t>
            </a:r>
            <a:endParaRPr lang="pt-BR" sz="800" b="0" dirty="0" smtClean="0">
              <a:effectLst/>
            </a:endParaRPr>
          </a:p>
          <a:p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cxnSp>
        <p:nvCxnSpPr>
          <p:cNvPr id="49" name="Conector reto 48"/>
          <p:cNvCxnSpPr/>
          <p:nvPr/>
        </p:nvCxnSpPr>
        <p:spPr>
          <a:xfrm>
            <a:off x="0" y="6326752"/>
            <a:ext cx="592666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Imagem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2" y="1574386"/>
            <a:ext cx="5860913" cy="83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0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07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58554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108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15</cp:revision>
  <dcterms:created xsi:type="dcterms:W3CDTF">2021-08-09T12:03:56Z</dcterms:created>
  <dcterms:modified xsi:type="dcterms:W3CDTF">2021-08-16T14:25:37Z</dcterms:modified>
</cp:coreProperties>
</file>