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660"/>
  </p:normalViewPr>
  <p:slideViewPr>
    <p:cSldViewPr snapToGrid="0">
      <p:cViewPr varScale="1">
        <p:scale>
          <a:sx n="57" d="100"/>
          <a:sy n="57" d="100"/>
        </p:scale>
        <p:origin x="79" y="16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34D56B-3D29-4C46-BD97-ADF797751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23DAAD-247E-4BDF-BA1B-405FEDCE2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5F39CE-C70B-4C63-B24C-88096255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D15-6323-4473-8E67-14A26B69274A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D7635E-A5D9-4A23-84DF-51E19FB8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0EC658-86E1-4B71-828B-63C4F48C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8213-4EDF-4484-B7AD-CAD70562B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15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3B03A-0059-458A-A9E0-870B2979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4D06CA-163F-42D7-87DE-816430ECC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1D5022-118E-463A-B49F-5291BA6D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D15-6323-4473-8E67-14A26B69274A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9AE586-FB43-49D2-8850-683C1D93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09023B-D907-401F-9D81-EF2892C7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8213-4EDF-4484-B7AD-CAD70562B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92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0B6CBF-F3E2-4BDA-9DF5-CFD275719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4C27D9-005D-450C-9A12-4FC730F3E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B0B7E9-A340-49DE-90A1-C63CC974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D15-6323-4473-8E67-14A26B69274A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18637-8D62-4A05-9A95-F7709CAB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9BEB00-74FB-4A90-9FAC-C1241478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8213-4EDF-4484-B7AD-CAD70562B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01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B14E8-604A-4C13-B930-CEE07E7F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41549-C2E6-4299-A964-ADD4F9446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415CAC-437F-4B0B-8C09-CB280BE2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D15-6323-4473-8E67-14A26B69274A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7AB388-FC3A-492E-B978-788EA760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25ABB8-86DA-4B9C-8689-736676D0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8213-4EDF-4484-B7AD-CAD70562B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75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E0B744-565B-449F-B0FF-B2032097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C08A36-A732-44FE-9ECB-4C3601A64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BD5BFA-6358-4953-8477-C31B78AD5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D15-6323-4473-8E67-14A26B69274A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35A29F-4CD9-4F1B-8A63-9DF7114C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AE4FB0-E14F-4C26-BF2D-BD6C7B4C2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8213-4EDF-4484-B7AD-CAD70562B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07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82DE3-505E-4917-989A-046F77F9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7BD7BF-DC4A-4C4E-BD21-7169AE51E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4A232A-3695-4942-8CB3-9A7A83FE6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9FF2D3-9262-4BA4-8D25-9B5F1430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D15-6323-4473-8E67-14A26B69274A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AD827B-FBF4-4953-A8EF-42B190F8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DF86E6-9AB6-4087-A957-91616DA71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8213-4EDF-4484-B7AD-CAD70562B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25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D494E-B940-4B12-AE09-3B17166B1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493815-642C-408A-928B-047175C7D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2AC571-B6C3-43CC-BA0F-1B6DB6AB1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739AEF-4E61-4B7E-90BB-80ACE10E1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30A533-3935-49B0-8804-F493E6BD6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09639A1-AB05-4977-89CB-B4A5C4B2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D15-6323-4473-8E67-14A26B69274A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EE2EA99-2B81-4E96-AC02-EF8A0633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8CB959A-8F20-4CCE-984D-85BA8D5E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8213-4EDF-4484-B7AD-CAD70562B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660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630F5-B9CD-401A-8E88-7F9119D14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87D085E-B826-4773-8C61-08B9F308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D15-6323-4473-8E67-14A26B69274A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31B219-82EC-437B-8D94-096C60CE0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ECB2F5-5861-483A-97E5-FA3CC15A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8213-4EDF-4484-B7AD-CAD70562B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51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96A4BF-59A0-4719-B25A-580E66C1C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D15-6323-4473-8E67-14A26B69274A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D9866A7-340F-4545-817A-6084701E5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678BC7-BADF-42D7-B3CE-355416A5F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8213-4EDF-4484-B7AD-CAD70562B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93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B2C876-C34B-4996-8EF3-DCC19A33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FFAEF4-31E1-415F-B273-08E66554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F3F1D8-BB4C-407A-B229-F9E6A8BC7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3650B9-0129-4B9E-B20B-D7F92DD1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D15-6323-4473-8E67-14A26B69274A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279181-CC2B-4523-A810-770CDC8AB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902F9F-0F28-4A38-8534-88E822C5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8213-4EDF-4484-B7AD-CAD70562B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66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7E487-DFD7-4C50-8DBD-B6A3DEAB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DEB1D01-EAB5-4F94-AE9B-F22C49951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90A4E0-F61E-440C-9709-A84CD2240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286503-D7B1-40AD-9E11-B5359A14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C9D15-6323-4473-8E67-14A26B69274A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C4D74B-364C-4D79-A72D-2C6B19C9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C923FC-D295-42DB-878A-39F13354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C8213-4EDF-4484-B7AD-CAD70562B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62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805F9-F7D8-4765-BD72-135CD151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37F219-9C80-47D8-A6F9-614C3BAD1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C5EE77-C021-4ACF-9A79-9AAE701A4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C9D15-6323-4473-8E67-14A26B69274A}" type="datetimeFigureOut">
              <a:rPr lang="ru-RU" smtClean="0"/>
              <a:t>11.12.2023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F801C-90DC-4155-BD52-AF668EF05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F1CE1A-B991-48DC-9969-136F0BE12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C8213-4EDF-4484-B7AD-CAD70562BA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481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AFE89AD-173C-44B4-8C22-EC7AE9CB1950}"/>
              </a:ext>
            </a:extLst>
          </p:cNvPr>
          <p:cNvSpPr/>
          <p:nvPr/>
        </p:nvSpPr>
        <p:spPr>
          <a:xfrm>
            <a:off x="997819" y="4107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https://www.avito.ru/kazan/bytovaya_tehnika/kolektor_klz13_na_kotel_proterm_2139419366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FD4CBC-322D-43EF-8224-C10D86591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62" y="1424255"/>
            <a:ext cx="7917604" cy="4577096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D2EE86D-A59D-448F-88E8-E0369CE1A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64" y="171293"/>
            <a:ext cx="3744483" cy="12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818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25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3</cp:revision>
  <dcterms:created xsi:type="dcterms:W3CDTF">2023-12-09T11:29:01Z</dcterms:created>
  <dcterms:modified xsi:type="dcterms:W3CDTF">2023-12-11T07:49:56Z</dcterms:modified>
</cp:coreProperties>
</file>