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9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82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3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01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0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5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0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76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02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10D2-8274-4329-85F2-863F5916AA79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F5EB-D837-4300-B5E3-96791788F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00207" y="3013501"/>
            <a:ext cx="3797835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GaiJi4J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が！？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80955" y="1422400"/>
            <a:ext cx="241925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あの！？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70125" y="4604602"/>
            <a:ext cx="390844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帰ってきた！？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65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1" y="3429000"/>
            <a:ext cx="4136923" cy="282892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641342" y="2076989"/>
            <a:ext cx="8111516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アイドルファンの少年</a:t>
            </a:r>
            <a:r>
              <a:rPr kumimoji="1"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A</a:t>
            </a:r>
            <a:r>
              <a:rPr kumimoji="1" lang="ja-JP" altLang="en-US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さん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　自分が一番の良いファンだ！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75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41342" y="2076989"/>
            <a:ext cx="8917826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アイドルファンの成人</a:t>
            </a:r>
            <a:r>
              <a:rPr kumimoji="1"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B</a:t>
            </a:r>
            <a:r>
              <a:rPr kumimoji="1" lang="ja-JP" altLang="en-US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さん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　自分こそが一番の良いファンだ！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101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1354" y="2815652"/>
            <a:ext cx="706635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果たして</a:t>
            </a:r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どっち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が上なのか・・・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9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18586" y="2030001"/>
            <a:ext cx="475482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いざ尋常に勝負！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91" y="3121348"/>
            <a:ext cx="5901521" cy="33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1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75661" y="1245638"/>
            <a:ext cx="7863050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何が何でも負けたくない！“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自分こそが上だと証明したい！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98" y="2815298"/>
            <a:ext cx="3610902" cy="361090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37" y="3082472"/>
            <a:ext cx="3449638" cy="33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4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9649" y="2644170"/>
            <a:ext cx="10427855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　　　でも、</a:t>
            </a:r>
            <a:r>
              <a:rPr kumimoji="1"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Twitter</a:t>
            </a:r>
            <a:r>
              <a:rPr kumimoji="1" lang="ja-JP" altLang="en-US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には</a:t>
            </a:r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ランキングや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地位表示機能なんてものは無いんだ・・・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8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70861" y="1074510"/>
            <a:ext cx="742543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どう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したら良いんだ</a:t>
            </a:r>
            <a:r>
              <a:rPr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…Twitter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！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9" y="2490152"/>
            <a:ext cx="4376229" cy="41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70861" y="1074510"/>
            <a:ext cx="210346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そこで！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2591" y="2797160"/>
            <a:ext cx="4583306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ja-JP" sz="13800" b="1" dirty="0" err="1" smtClean="0">
                <a:latin typeface="Centaur" panose="02030504050205020304" pitchFamily="18" charset="0"/>
                <a:ea typeface="HGP行書体" panose="03000600000000000000" pitchFamily="66" charset="-128"/>
              </a:rPr>
              <a:t>Ikitter</a:t>
            </a:r>
            <a:r>
              <a:rPr kumimoji="1" lang="en-US" altLang="ja-JP" sz="13800" b="1" dirty="0" smtClean="0">
                <a:latin typeface="Centaur" panose="02030504050205020304" pitchFamily="18" charset="0"/>
                <a:ea typeface="HGP行書体" panose="03000600000000000000" pitchFamily="66" charset="-128"/>
              </a:rPr>
              <a:t>!</a:t>
            </a:r>
            <a:endParaRPr kumimoji="1" lang="ja-JP" altLang="en-US" sz="13800" b="1" dirty="0">
              <a:latin typeface="Centaur" panose="02030504050205020304" pitchFamily="18" charset="0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77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93841" y="820899"/>
            <a:ext cx="6404317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ja-JP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IKitter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が</a:t>
            </a:r>
            <a:r>
              <a:rPr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Twitter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を解析！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44769" y="2115155"/>
            <a:ext cx="4759636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ランキングを生成！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30329" y="3242005"/>
            <a:ext cx="7470315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あとは好きに競い合ってくれ！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2" y="2784998"/>
            <a:ext cx="3595687" cy="364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93829" y="1063541"/>
            <a:ext cx="2719014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勝ち上がり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28716" y="1987954"/>
            <a:ext cx="3334567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自分の凄さを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95665" y="2880414"/>
            <a:ext cx="3292889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証明し</a:t>
            </a:r>
            <a:r>
              <a:rPr lang="ja-JP" altLang="en-US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ろっ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！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00125" y="600075"/>
            <a:ext cx="11141075" cy="5651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793" y="1171411"/>
            <a:ext cx="4102100" cy="508000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210042" y="1872306"/>
            <a:ext cx="4931158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コスプレ部門１位！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　どやぁ！！</a:t>
            </a:r>
            <a:endParaRPr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25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52089" y="3013501"/>
            <a:ext cx="6324167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どうせ</a:t>
            </a:r>
            <a:r>
              <a:rPr kumimoji="1"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Twitter</a:t>
            </a:r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絡みでしょ？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80955" y="1422400"/>
            <a:ext cx="2961067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何作るの？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70125" y="4604602"/>
            <a:ext cx="381226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そうなんでしょ？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46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52201" y="3013501"/>
            <a:ext cx="5519460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肝心の広告要素は？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80955" y="1422400"/>
            <a:ext cx="2821606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あれ・・・？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70125" y="4604602"/>
            <a:ext cx="3793026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それはね</a:t>
            </a:r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・・・？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78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7" y="2222060"/>
            <a:ext cx="6848475" cy="385226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66302" y="1003943"/>
            <a:ext cx="7455887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こいつはランキング上位の男！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99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52151" y="3013501"/>
            <a:ext cx="562686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上位ということは・・・？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40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2251" y="2861819"/>
            <a:ext cx="3892412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96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人気！</a:t>
            </a:r>
            <a:endParaRPr kumimoji="1" lang="ja-JP" altLang="en-US" sz="96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41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52151" y="3013501"/>
            <a:ext cx="562686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人気ということは・・・？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595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6350" y="2880425"/>
            <a:ext cx="10485563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96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圧倒的アクセス数！</a:t>
            </a:r>
            <a:endParaRPr kumimoji="1" lang="ja-JP" altLang="en-US" sz="96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91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94788" y="3127801"/>
            <a:ext cx="874470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アクセス数が多いということは・・・？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47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60705" y="1859340"/>
            <a:ext cx="8470589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96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影響度が高い！</a:t>
            </a:r>
            <a:endParaRPr kumimoji="1" lang="ja-JP" altLang="en-US" sz="96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16572" y="3769103"/>
            <a:ext cx="8114722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96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広告に繋がる！</a:t>
            </a:r>
            <a:endParaRPr kumimoji="1" lang="ja-JP" altLang="en-US" sz="96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38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57" y="601663"/>
            <a:ext cx="7334759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10" y="744861"/>
            <a:ext cx="18518910" cy="18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1863" y="1556176"/>
            <a:ext cx="990848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ja-JP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IKitter</a:t>
            </a:r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の広告は一般人でも依頼可能！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6" y="2626441"/>
            <a:ext cx="4919662" cy="40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9276" y="2321004"/>
            <a:ext cx="6171882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13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そうだよ。</a:t>
            </a:r>
            <a:endParaRPr kumimoji="1" lang="ja-JP" altLang="en-US" sz="13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71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6000" y="4536994"/>
            <a:ext cx="3480440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乞うご期待！</a:t>
            </a:r>
            <a:endParaRPr kumimoji="1" lang="en-US" altLang="ja-JP" sz="4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59648" y="2736502"/>
            <a:ext cx="4583306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ja-JP" sz="13800" b="1" dirty="0" err="1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ea typeface="HGP行書体" panose="03000600000000000000" pitchFamily="66" charset="-128"/>
              </a:rPr>
              <a:t>Ikitter</a:t>
            </a:r>
            <a:r>
              <a:rPr kumimoji="1" lang="en-US" altLang="ja-JP" sz="13800" b="1" dirty="0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ea typeface="HGP行書体" panose="03000600000000000000" pitchFamily="66" charset="-128"/>
              </a:rPr>
              <a:t>!</a:t>
            </a:r>
            <a:endParaRPr kumimoji="1" lang="ja-JP" altLang="en-US" sz="13800" b="1" dirty="0">
              <a:solidFill>
                <a:schemeClr val="accent1">
                  <a:lumMod val="75000"/>
                </a:schemeClr>
              </a:solidFill>
              <a:latin typeface="Centaur" panose="02030504050205020304" pitchFamily="18" charset="0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62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11935" y="2538654"/>
            <a:ext cx="4168129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13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おわり</a:t>
            </a:r>
            <a:endParaRPr kumimoji="1" lang="en-US" altLang="ja-JP" sz="13800" b="1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83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52089" y="3013501"/>
            <a:ext cx="637386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クライアントじゃないんだ</a:t>
            </a:r>
            <a:r>
              <a:rPr kumimoji="1"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80955" y="1422400"/>
            <a:ext cx="227498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でもね？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70125" y="4604602"/>
            <a:ext cx="334739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ごめん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ね</a:t>
            </a:r>
            <a:r>
              <a:rPr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r>
              <a:rPr lang="ja-JP" altLang="en-US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11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52201" y="3013501"/>
            <a:ext cx="4498347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お前ら</a:t>
            </a:r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何作る</a:t>
            </a:r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の</a:t>
            </a:r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80955" y="1422400"/>
            <a:ext cx="2489784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じゃあ・・・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70125" y="4604602"/>
            <a:ext cx="3793026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それはね</a:t>
            </a:r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・・・？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22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66567" y="1815790"/>
            <a:ext cx="468750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ユーザー任せの～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60689" y="4475061"/>
            <a:ext cx="584967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ja-JP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Twitter</a:t>
            </a:r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広告システム！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37726" y="2321004"/>
            <a:ext cx="7808548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13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その名は</a:t>
            </a:r>
            <a:r>
              <a:rPr kumimoji="1" lang="en-US" altLang="ja-JP" sz="13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13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5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04347" y="2139950"/>
            <a:ext cx="4583306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ja-JP" sz="13800" b="1" dirty="0" err="1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ea typeface="HGP行書体" panose="03000600000000000000" pitchFamily="66" charset="-128"/>
              </a:rPr>
              <a:t>Ikitter</a:t>
            </a:r>
            <a:r>
              <a:rPr kumimoji="1" lang="en-US" altLang="ja-JP" sz="13800" b="1" dirty="0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ea typeface="HGP行書体" panose="03000600000000000000" pitchFamily="66" charset="-128"/>
              </a:rPr>
              <a:t>!</a:t>
            </a:r>
            <a:endParaRPr kumimoji="1" lang="ja-JP" altLang="en-US" sz="13800" b="1" dirty="0">
              <a:solidFill>
                <a:schemeClr val="accent1">
                  <a:lumMod val="75000"/>
                </a:schemeClr>
              </a:solidFill>
              <a:latin typeface="Centaur" panose="02030504050205020304" pitchFamily="18" charset="0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22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20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79535" y="77470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09314" y="3012339"/>
            <a:ext cx="510909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イキ</a:t>
            </a:r>
            <a:r>
              <a:rPr kumimoji="1" lang="ja-JP" altLang="en-US" sz="4800" b="1" dirty="0" err="1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ことが出来る！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32782" y="1422401"/>
            <a:ext cx="496321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どんなことできるの？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70125" y="4604602"/>
            <a:ext cx="3366627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ja-JP" altLang="en-US" sz="4800" b="1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イキリ</a:t>
            </a:r>
            <a:r>
              <a:rPr lang="ja-JP" altLang="en-US" sz="4800" b="1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おたく！</a:t>
            </a:r>
            <a:endParaRPr kumimoji="1" lang="ja-JP" altLang="en-US" sz="4800" b="1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17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242</Words>
  <Application>Microsoft Office PowerPoint</Application>
  <PresentationFormat>ワイド画面</PresentationFormat>
  <Paragraphs>56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HGP行書体</vt:lpstr>
      <vt:lpstr>ＭＳ Ｐゴシック</vt:lpstr>
      <vt:lpstr>Arial</vt:lpstr>
      <vt:lpstr>Calibri</vt:lpstr>
      <vt:lpstr>Calibri Light</vt:lpstr>
      <vt:lpstr>Centaur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早勢拓馬</dc:creator>
  <cp:lastModifiedBy>早勢拓馬</cp:lastModifiedBy>
  <cp:revision>10</cp:revision>
  <dcterms:created xsi:type="dcterms:W3CDTF">2017-07-18T00:39:48Z</dcterms:created>
  <dcterms:modified xsi:type="dcterms:W3CDTF">2017-07-18T02:07:30Z</dcterms:modified>
</cp:coreProperties>
</file>