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AD4E1-C1A6-4983-A8F8-04D3E91708F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B89E2-756C-4A50-BD14-FAC7F675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426706-BF09-45CE-9DFC-BC8FA8EE470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FE41F8-3B3F-482C-BECA-373E381B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D82B-88B9-4D40-B08A-8C99AF97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A776-D79A-42D8-8B1D-CC0B6F3D6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</p:spTree>
    <p:extLst>
      <p:ext uri="{BB962C8B-B14F-4D97-AF65-F5344CB8AC3E}">
        <p14:creationId xmlns:p14="http://schemas.microsoft.com/office/powerpoint/2010/main" val="58165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5C0C-7FD9-4898-88E3-94ADAA9D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to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8E5E-0854-453E-A7E6-E2FC782A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one of the world's most important and widely used computer languages.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Java is one of the most popular programming languages in use, particularly for client-server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 high level, robust, object-oriented and secure programming language.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hardware or software environment in which a program runs, is known as a platform. Since Java has a runtime environment (JRE) and API, it is called a platform.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4CA1-CD0F-4986-A45B-69C007B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History of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31F4-A527-4978-B77E-F8BEA83F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was developed initially for interactive television, but it was too advanced technology for the digital cable television industry at the time.</a:t>
            </a:r>
          </a:p>
          <a:p>
            <a:r>
              <a:rPr lang="en-US" dirty="0"/>
              <a:t>It is proposed to let application developers “write once, run anywhere, suggesting that compiled Java code can run on all platforms that condone Java without the necessity to recompile.</a:t>
            </a:r>
          </a:p>
          <a:p>
            <a:r>
              <a:rPr lang="en-US" dirty="0"/>
              <a:t>Currently, Java is used in internet programming, mobile devices, games, e-business solutions, etc. There are given the significant points that describe the history of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31AF-5BD7-4FE8-9311-802D6D1E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3805-2167-48B2-9D81-E36336B4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Secured</a:t>
            </a:r>
          </a:p>
          <a:p>
            <a:r>
              <a:rPr lang="en-US" dirty="0"/>
              <a:t>Robust</a:t>
            </a:r>
          </a:p>
          <a:p>
            <a:r>
              <a:rPr lang="en-US" dirty="0"/>
              <a:t>Architecture neutral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Multithreaded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Dynamic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5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BAB-45F5-473C-A721-4F015485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Simple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68E-C8BD-440E-9AB8-DFB14B70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easy to learn and its syntax is quite simple, clean and easy to understand . The confusing and ambiguous concepts of C++ are either left out in Java or they have been re-implemented in a cleaner way.</a:t>
            </a:r>
          </a:p>
          <a:p>
            <a:r>
              <a:rPr lang="en-US" i="1" dirty="0" err="1"/>
              <a:t>Eg</a:t>
            </a:r>
            <a:r>
              <a:rPr lang="en-US" i="1" dirty="0"/>
              <a:t> :</a:t>
            </a:r>
            <a:r>
              <a:rPr lang="en-US" dirty="0"/>
              <a:t> Pointers and Operator Overloading are not there in java but were an important part of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B33-1A72-4A61-B846-351F4850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Object Oriented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C7B7-23D8-4FDD-A8C4-FD74D394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00" y="2741723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java everything is Object which has some data and behavior . Java can be easily extended as it is based on Object Model.</a:t>
            </a:r>
          </a:p>
          <a:p>
            <a:r>
              <a:rPr lang="en-US" dirty="0"/>
              <a:t>Basic concepts of OOPs are:</a:t>
            </a:r>
          </a:p>
          <a:p>
            <a:pPr>
              <a:buFont typeface="+mj-lt"/>
              <a:buAutoNum type="arabicPeriod"/>
            </a:pPr>
            <a:r>
              <a:rPr lang="en-US" dirty="0"/>
              <a:t>Object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Class</a:t>
            </a:r>
          </a:p>
          <a:p>
            <a:pPr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9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E8BA-080D-43CD-A1FF-2C92833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Portable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7ABD-01D1-4DF5-A3A7-B5A6F7E91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27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221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Ion Boardroom</vt:lpstr>
      <vt:lpstr>java</vt:lpstr>
      <vt:lpstr>Introduction to Java </vt:lpstr>
      <vt:lpstr>History of java </vt:lpstr>
      <vt:lpstr>Features of Java </vt:lpstr>
      <vt:lpstr>1) Simple </vt:lpstr>
      <vt:lpstr>2) Object Oriented </vt:lpstr>
      <vt:lpstr>3) Portable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Gangurde</dc:creator>
  <cp:lastModifiedBy>Vijay Gangurde</cp:lastModifiedBy>
  <cp:revision>27</cp:revision>
  <dcterms:created xsi:type="dcterms:W3CDTF">2019-06-30T15:02:23Z</dcterms:created>
  <dcterms:modified xsi:type="dcterms:W3CDTF">2019-06-30T17:07:32Z</dcterms:modified>
</cp:coreProperties>
</file>