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2459C-68D3-4B8B-8F7B-5F64E91FF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A4B247-0929-4D20-BE2E-B728B3837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AF4FC9-9AFE-4047-B270-C6B812A9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D4D2-BEA7-4013-8806-8DE140AF28F0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397089-F33B-4844-A3F7-79846E657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6BF81D-5747-4BD2-9F00-9353C631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75A1-E449-46CB-A978-25423913E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9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168CA-95AA-4523-BDA5-838923FAE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C4E94E-1055-4D5E-B431-F7CC725C9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508ED3-B9EC-43F6-96A0-0C4EE5D2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D4D2-BEA7-4013-8806-8DE140AF28F0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C3EC1-30DC-46F7-B71F-9E2A9190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2D565-9FB6-4779-BE13-08FFD32E9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75A1-E449-46CB-A978-25423913E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13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1DDF62-57C7-49ED-A651-2AD211D88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03DF81-9354-48F9-AEA9-37C3584D6C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33AE9D-8B6C-462E-AF43-A0FC93FD8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D4D2-BEA7-4013-8806-8DE140AF28F0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856092-0849-4206-9B9C-D1CEB743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E12D8D-6C85-4BB3-AD68-6B24DF70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75A1-E449-46CB-A978-25423913E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63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789BB-F65C-48B4-91C2-22673C26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B1D87C-0705-468C-8BAF-47B8E83B2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F56ED-8CAC-48F8-A47F-34034CB8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D4D2-BEA7-4013-8806-8DE140AF28F0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218742-C2A9-439B-B53E-73D299AFF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9355F-DCF3-481B-BDDF-5B36492E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75A1-E449-46CB-A978-25423913E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82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6A65C-606E-4FAF-A672-2829AE892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F2F6A7-E185-4E2A-B08A-1564C9E1D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68C86B-10BB-42A4-B397-E9959B082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D4D2-BEA7-4013-8806-8DE140AF28F0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A7D24-67F1-425E-87E2-34C302EB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5F8CE9-ADF8-4402-8E34-42824D039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75A1-E449-46CB-A978-25423913E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32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520C9-0DF5-4A87-8BAA-7C862AFC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6520D4-973A-4FFC-A994-361E9BEF1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97E282-C717-4628-8885-492C0CD20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4AA9EC-2E97-4D2D-96B9-690D6990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D4D2-BEA7-4013-8806-8DE140AF28F0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25E427-E3C5-43A7-A4B5-66E9A89C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9F9EF5-7EF3-4CDA-952D-9C08C4A0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75A1-E449-46CB-A978-25423913E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95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1283B-4B79-4BD8-825B-C7E021E3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7F9AB4-2389-4696-A614-C7EEEBA3E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8E3F37-2DAA-4228-8316-E9E4C3F8A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DCC7FB-BAEA-4B2B-8DD9-7E11C91CD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1E4998-96EA-491F-B21C-68DA7E28F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429A49-EEA0-43C4-AF48-7FA578F3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D4D2-BEA7-4013-8806-8DE140AF28F0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3119EF3-72B2-4A4D-9765-AD5BCBAB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767AB7-B19C-4764-857D-DAB99836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75A1-E449-46CB-A978-25423913E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42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519FA-0C4E-43A5-8A46-CBB8FDCE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068C79-73DE-496F-9FD9-F440A0E0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D4D2-BEA7-4013-8806-8DE140AF28F0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38CDED-BD89-4CA8-AE1A-148E5A11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7350A6-0B09-4031-BFDC-0CB526CE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75A1-E449-46CB-A978-25423913E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DABCFA-7A80-4E21-B869-EFDD92DF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D4D2-BEA7-4013-8806-8DE140AF28F0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015876-A654-491C-AAC0-ADD62729E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5016BC-1899-4A26-9128-5992169B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75A1-E449-46CB-A978-25423913E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58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09CBE-DA84-43B7-A852-21771F848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56B2E5-2321-424D-9D28-2EE6548ED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BE1CD2-9CB6-44DD-96AE-A38645EFA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9DA836-1C28-4591-9731-945C950AF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D4D2-BEA7-4013-8806-8DE140AF28F0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60FA8D-4C88-4DA8-9312-E7A55E66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025762-9538-41F5-AC5F-4E98D4D4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75A1-E449-46CB-A978-25423913E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854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C8B7A-A7F0-4A1F-98E7-C759805A1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9EC793-6603-4C4B-A556-072EC07E0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F888F0-C1C2-4477-A854-CC124A318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C1090F-A4BF-4E6A-9B3D-FF14ED5C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BD4D2-BEA7-4013-8806-8DE140AF28F0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429BF6-871E-43EC-A73E-7A25EA28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A8A5F5-C71F-44FE-A415-55253F65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75A1-E449-46CB-A978-25423913E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72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04701D-9C9B-4D8D-A4D6-BFB92DEAB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F9C404-00FB-4455-95C1-B83043224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83E74E-0B38-4D3C-862D-CE4F4AC1F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BD4D2-BEA7-4013-8806-8DE140AF28F0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D79DE1-7068-416A-B6D6-A13A252D9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12E69-7019-4CB7-A0E6-5EFE05E9E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F75A1-E449-46CB-A978-25423913E5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19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D0A29F7-59D7-4F8F-9091-E33A1F5E6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2" y="980388"/>
            <a:ext cx="6115050" cy="3829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E0DDF74-AC76-4E5C-9866-474352B0F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70863"/>
            <a:ext cx="602932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4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2470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1726 Laplace</dc:creator>
  <cp:lastModifiedBy>1726 Laplace</cp:lastModifiedBy>
  <cp:revision>1</cp:revision>
  <dcterms:created xsi:type="dcterms:W3CDTF">2022-04-24T11:32:42Z</dcterms:created>
  <dcterms:modified xsi:type="dcterms:W3CDTF">2022-04-24T11:35:58Z</dcterms:modified>
</cp:coreProperties>
</file>