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58" r:id="rId6"/>
    <p:sldId id="265" r:id="rId7"/>
    <p:sldId id="267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4" Type="http://schemas.openxmlformats.org/officeDocument/2006/relationships/hyperlink" Target="https://commons.wikimedia.org/wiki/File:Anton_Zeilinger,_Pour_le_Merite_2014.jp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4" Type="http://schemas.openxmlformats.org/officeDocument/2006/relationships/hyperlink" Target="https://commons.wikimedia.org/wiki/File:Anton_Zeilinger,_Pour_le_Merite_2014.jp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D8170-C1C4-4F59-BAB9-E40B4AAE67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1D2CB-3C5E-40C4-B3A7-5231CAF48D83}">
      <dgm:prSet phldrT="[Text]"/>
      <dgm:spPr/>
      <dgm:t>
        <a:bodyPr/>
        <a:lstStyle/>
        <a:p>
          <a:r>
            <a:rPr lang="en-US" dirty="0"/>
            <a:t>Trigger Article</a:t>
          </a:r>
        </a:p>
      </dgm:t>
    </dgm:pt>
    <dgm:pt modelId="{59137182-916B-462E-9C72-A9BFDA1D9641}" type="parTrans" cxnId="{8F16F530-EAC3-4074-9A5F-82E1B8AE2DD6}">
      <dgm:prSet/>
      <dgm:spPr/>
      <dgm:t>
        <a:bodyPr/>
        <a:lstStyle/>
        <a:p>
          <a:endParaRPr lang="en-US"/>
        </a:p>
      </dgm:t>
    </dgm:pt>
    <dgm:pt modelId="{8345EC53-BF56-4061-B4ED-7997105AA7E3}" type="sibTrans" cxnId="{8F16F530-EAC3-4074-9A5F-82E1B8AE2DD6}">
      <dgm:prSet/>
      <dgm:spPr/>
      <dgm:t>
        <a:bodyPr/>
        <a:lstStyle/>
        <a:p>
          <a:endParaRPr lang="en-US"/>
        </a:p>
      </dgm:t>
    </dgm:pt>
    <dgm:pt modelId="{4EB23BC9-4013-4AE8-A164-DD35D1E0D3C0}">
      <dgm:prSet phldrT="[Text]"/>
      <dgm:spPr/>
      <dgm:t>
        <a:bodyPr/>
        <a:lstStyle/>
        <a:p>
          <a:r>
            <a:rPr lang="en-US" dirty="0"/>
            <a:t>What is quantum computing?</a:t>
          </a:r>
        </a:p>
      </dgm:t>
    </dgm:pt>
    <dgm:pt modelId="{C2661B10-6DFC-4106-84FB-DE091953C5DB}" type="parTrans" cxnId="{62ADF231-7098-4BE4-B581-E059D91296FD}">
      <dgm:prSet/>
      <dgm:spPr/>
      <dgm:t>
        <a:bodyPr/>
        <a:lstStyle/>
        <a:p>
          <a:endParaRPr lang="en-US"/>
        </a:p>
      </dgm:t>
    </dgm:pt>
    <dgm:pt modelId="{4494A3AF-7927-4237-B919-F272F53558E9}" type="sibTrans" cxnId="{62ADF231-7098-4BE4-B581-E059D91296FD}">
      <dgm:prSet/>
      <dgm:spPr/>
      <dgm:t>
        <a:bodyPr/>
        <a:lstStyle/>
        <a:p>
          <a:endParaRPr lang="en-US"/>
        </a:p>
      </dgm:t>
    </dgm:pt>
    <dgm:pt modelId="{D075692F-CE95-45FD-9B67-CC545F9F0493}">
      <dgm:prSet phldrT="[Text]"/>
      <dgm:spPr/>
      <dgm:t>
        <a:bodyPr/>
        <a:lstStyle/>
        <a:p>
          <a:r>
            <a:rPr lang="en-US" dirty="0"/>
            <a:t>Quantum Entanglement (QE)</a:t>
          </a:r>
        </a:p>
      </dgm:t>
    </dgm:pt>
    <dgm:pt modelId="{681642D5-D109-4064-B859-2DCA3678B19E}" type="parTrans" cxnId="{BC07AAA6-AE2B-4F9A-BB5B-C4F13D18CE8B}">
      <dgm:prSet/>
      <dgm:spPr/>
      <dgm:t>
        <a:bodyPr/>
        <a:lstStyle/>
        <a:p>
          <a:endParaRPr lang="en-US"/>
        </a:p>
      </dgm:t>
    </dgm:pt>
    <dgm:pt modelId="{B4E8B6C2-1D33-42ED-A3D9-D710A327C9DF}" type="sibTrans" cxnId="{BC07AAA6-AE2B-4F9A-BB5B-C4F13D18CE8B}">
      <dgm:prSet/>
      <dgm:spPr/>
      <dgm:t>
        <a:bodyPr/>
        <a:lstStyle/>
        <a:p>
          <a:endParaRPr lang="en-US"/>
        </a:p>
      </dgm:t>
    </dgm:pt>
    <dgm:pt modelId="{705C8FA6-44F8-4970-9F8E-2A2B6E9E91E3}">
      <dgm:prSet phldrT="[Text]"/>
      <dgm:spPr/>
      <dgm:t>
        <a:bodyPr/>
        <a:lstStyle/>
        <a:p>
          <a:r>
            <a:rPr lang="en-US" dirty="0"/>
            <a:t>Quantum Computing application</a:t>
          </a:r>
        </a:p>
      </dgm:t>
    </dgm:pt>
    <dgm:pt modelId="{4FDE2610-BA95-4462-AB3A-A6611095202B}" type="parTrans" cxnId="{E6AF1169-3FA8-4AAD-A128-454B57F9F542}">
      <dgm:prSet/>
      <dgm:spPr/>
      <dgm:t>
        <a:bodyPr/>
        <a:lstStyle/>
        <a:p>
          <a:endParaRPr lang="en-US"/>
        </a:p>
      </dgm:t>
    </dgm:pt>
    <dgm:pt modelId="{1E083292-C0F0-4E34-9062-13E8B83F9D19}" type="sibTrans" cxnId="{E6AF1169-3FA8-4AAD-A128-454B57F9F542}">
      <dgm:prSet/>
      <dgm:spPr/>
      <dgm:t>
        <a:bodyPr/>
        <a:lstStyle/>
        <a:p>
          <a:endParaRPr lang="en-US"/>
        </a:p>
      </dgm:t>
    </dgm:pt>
    <dgm:pt modelId="{F2875C1F-C3AB-451E-BC25-138A01207A9B}">
      <dgm:prSet phldrT="[Text]"/>
      <dgm:spPr/>
      <dgm:t>
        <a:bodyPr/>
        <a:lstStyle/>
        <a:p>
          <a:r>
            <a:rPr lang="en-US" dirty="0"/>
            <a:t>Activity</a:t>
          </a:r>
        </a:p>
      </dgm:t>
    </dgm:pt>
    <dgm:pt modelId="{34CBF5EA-1FC9-4F30-9FE6-49B5238E22D8}" type="parTrans" cxnId="{F511793D-158F-410D-A2DA-4897B92ECED2}">
      <dgm:prSet/>
      <dgm:spPr/>
      <dgm:t>
        <a:bodyPr/>
        <a:lstStyle/>
        <a:p>
          <a:endParaRPr lang="en-US"/>
        </a:p>
      </dgm:t>
    </dgm:pt>
    <dgm:pt modelId="{C570D032-C3D6-4794-B82D-C3F136075FC3}" type="sibTrans" cxnId="{F511793D-158F-410D-A2DA-4897B92ECED2}">
      <dgm:prSet/>
      <dgm:spPr/>
      <dgm:t>
        <a:bodyPr/>
        <a:lstStyle/>
        <a:p>
          <a:endParaRPr lang="en-US"/>
        </a:p>
      </dgm:t>
    </dgm:pt>
    <dgm:pt modelId="{65C947A6-C599-4FD0-8BED-F6A1EBD19AAD}" type="pres">
      <dgm:prSet presAssocID="{5D4D8170-C1C4-4F59-BAB9-E40B4AAE67A2}" presName="linear" presStyleCnt="0">
        <dgm:presLayoutVars>
          <dgm:dir/>
          <dgm:animLvl val="lvl"/>
          <dgm:resizeHandles val="exact"/>
        </dgm:presLayoutVars>
      </dgm:prSet>
      <dgm:spPr/>
    </dgm:pt>
    <dgm:pt modelId="{C8826F6A-5079-4314-B3AA-4185FACD2727}" type="pres">
      <dgm:prSet presAssocID="{2041D2CB-3C5E-40C4-B3A7-5231CAF48D83}" presName="parentLin" presStyleCnt="0"/>
      <dgm:spPr/>
    </dgm:pt>
    <dgm:pt modelId="{E1C1FC08-D908-4BB0-A6C2-DBB81BBCFF8C}" type="pres">
      <dgm:prSet presAssocID="{2041D2CB-3C5E-40C4-B3A7-5231CAF48D83}" presName="parentLeftMargin" presStyleLbl="node1" presStyleIdx="0" presStyleCnt="5"/>
      <dgm:spPr/>
    </dgm:pt>
    <dgm:pt modelId="{99C68622-B367-4FBC-8F2D-27F20BF65437}" type="pres">
      <dgm:prSet presAssocID="{2041D2CB-3C5E-40C4-B3A7-5231CAF48D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F8942B-205C-4BA5-A71B-7F33CC346DC1}" type="pres">
      <dgm:prSet presAssocID="{2041D2CB-3C5E-40C4-B3A7-5231CAF48D83}" presName="negativeSpace" presStyleCnt="0"/>
      <dgm:spPr/>
    </dgm:pt>
    <dgm:pt modelId="{CC144092-A340-44BD-B157-5830D8D4A076}" type="pres">
      <dgm:prSet presAssocID="{2041D2CB-3C5E-40C4-B3A7-5231CAF48D83}" presName="childText" presStyleLbl="conFgAcc1" presStyleIdx="0" presStyleCnt="5">
        <dgm:presLayoutVars>
          <dgm:bulletEnabled val="1"/>
        </dgm:presLayoutVars>
      </dgm:prSet>
      <dgm:spPr/>
    </dgm:pt>
    <dgm:pt modelId="{79BB1504-0E7B-4592-A2D6-5AC331FEED4C}" type="pres">
      <dgm:prSet presAssocID="{8345EC53-BF56-4061-B4ED-7997105AA7E3}" presName="spaceBetweenRectangles" presStyleCnt="0"/>
      <dgm:spPr/>
    </dgm:pt>
    <dgm:pt modelId="{CDF456AB-626C-45CA-930A-D8EA49C914A0}" type="pres">
      <dgm:prSet presAssocID="{4EB23BC9-4013-4AE8-A164-DD35D1E0D3C0}" presName="parentLin" presStyleCnt="0"/>
      <dgm:spPr/>
    </dgm:pt>
    <dgm:pt modelId="{B3085DBA-5E48-4524-81B8-D337C619942F}" type="pres">
      <dgm:prSet presAssocID="{4EB23BC9-4013-4AE8-A164-DD35D1E0D3C0}" presName="parentLeftMargin" presStyleLbl="node1" presStyleIdx="0" presStyleCnt="5"/>
      <dgm:spPr/>
    </dgm:pt>
    <dgm:pt modelId="{BD1092A4-0265-4FD3-8E37-449EE7BB3D92}" type="pres">
      <dgm:prSet presAssocID="{4EB23BC9-4013-4AE8-A164-DD35D1E0D3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012CD1-6D3D-41AA-BCA1-65CC0BC73CCC}" type="pres">
      <dgm:prSet presAssocID="{4EB23BC9-4013-4AE8-A164-DD35D1E0D3C0}" presName="negativeSpace" presStyleCnt="0"/>
      <dgm:spPr/>
    </dgm:pt>
    <dgm:pt modelId="{3EC3C5D2-B545-40B6-A080-75D4497D42AA}" type="pres">
      <dgm:prSet presAssocID="{4EB23BC9-4013-4AE8-A164-DD35D1E0D3C0}" presName="childText" presStyleLbl="conFgAcc1" presStyleIdx="1" presStyleCnt="5">
        <dgm:presLayoutVars>
          <dgm:bulletEnabled val="1"/>
        </dgm:presLayoutVars>
      </dgm:prSet>
      <dgm:spPr/>
    </dgm:pt>
    <dgm:pt modelId="{0EBDA296-751B-4385-B19D-279ACAE244A2}" type="pres">
      <dgm:prSet presAssocID="{4494A3AF-7927-4237-B919-F272F53558E9}" presName="spaceBetweenRectangles" presStyleCnt="0"/>
      <dgm:spPr/>
    </dgm:pt>
    <dgm:pt modelId="{0FF59E98-37EE-4CFE-96E9-315DEAB41FA6}" type="pres">
      <dgm:prSet presAssocID="{D075692F-CE95-45FD-9B67-CC545F9F0493}" presName="parentLin" presStyleCnt="0"/>
      <dgm:spPr/>
    </dgm:pt>
    <dgm:pt modelId="{478D7BDE-9D9D-4008-B6F6-20A104367F65}" type="pres">
      <dgm:prSet presAssocID="{D075692F-CE95-45FD-9B67-CC545F9F0493}" presName="parentLeftMargin" presStyleLbl="node1" presStyleIdx="1" presStyleCnt="5"/>
      <dgm:spPr/>
    </dgm:pt>
    <dgm:pt modelId="{BB72340D-129A-499F-9802-55246B34446A}" type="pres">
      <dgm:prSet presAssocID="{D075692F-CE95-45FD-9B67-CC545F9F04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302699-6B4B-4144-A671-2E621551D0BE}" type="pres">
      <dgm:prSet presAssocID="{D075692F-CE95-45FD-9B67-CC545F9F0493}" presName="negativeSpace" presStyleCnt="0"/>
      <dgm:spPr/>
    </dgm:pt>
    <dgm:pt modelId="{B8474600-1D21-4C8D-8937-3ECA25B50395}" type="pres">
      <dgm:prSet presAssocID="{D075692F-CE95-45FD-9B67-CC545F9F0493}" presName="childText" presStyleLbl="conFgAcc1" presStyleIdx="2" presStyleCnt="5">
        <dgm:presLayoutVars>
          <dgm:bulletEnabled val="1"/>
        </dgm:presLayoutVars>
      </dgm:prSet>
      <dgm:spPr/>
    </dgm:pt>
    <dgm:pt modelId="{7EF67922-17A3-4246-8F43-D5297174219D}" type="pres">
      <dgm:prSet presAssocID="{B4E8B6C2-1D33-42ED-A3D9-D710A327C9DF}" presName="spaceBetweenRectangles" presStyleCnt="0"/>
      <dgm:spPr/>
    </dgm:pt>
    <dgm:pt modelId="{8EC43DD0-1DA1-40AA-9E48-E5189EC85267}" type="pres">
      <dgm:prSet presAssocID="{705C8FA6-44F8-4970-9F8E-2A2B6E9E91E3}" presName="parentLin" presStyleCnt="0"/>
      <dgm:spPr/>
    </dgm:pt>
    <dgm:pt modelId="{92733212-BE1A-451A-8DCA-C251C7E1BCE5}" type="pres">
      <dgm:prSet presAssocID="{705C8FA6-44F8-4970-9F8E-2A2B6E9E91E3}" presName="parentLeftMargin" presStyleLbl="node1" presStyleIdx="2" presStyleCnt="5"/>
      <dgm:spPr/>
    </dgm:pt>
    <dgm:pt modelId="{C3EB4555-DE86-4E4B-8148-AD16D9C4E966}" type="pres">
      <dgm:prSet presAssocID="{705C8FA6-44F8-4970-9F8E-2A2B6E9E91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FC2501-8BE9-434F-BC7A-8279BD44231C}" type="pres">
      <dgm:prSet presAssocID="{705C8FA6-44F8-4970-9F8E-2A2B6E9E91E3}" presName="negativeSpace" presStyleCnt="0"/>
      <dgm:spPr/>
    </dgm:pt>
    <dgm:pt modelId="{634F1706-3C40-4420-A400-82C6334F3E34}" type="pres">
      <dgm:prSet presAssocID="{705C8FA6-44F8-4970-9F8E-2A2B6E9E91E3}" presName="childText" presStyleLbl="conFgAcc1" presStyleIdx="3" presStyleCnt="5">
        <dgm:presLayoutVars>
          <dgm:bulletEnabled val="1"/>
        </dgm:presLayoutVars>
      </dgm:prSet>
      <dgm:spPr/>
    </dgm:pt>
    <dgm:pt modelId="{1BD10BC3-2B0C-470E-A8D7-9B079275DE4C}" type="pres">
      <dgm:prSet presAssocID="{1E083292-C0F0-4E34-9062-13E8B83F9D19}" presName="spaceBetweenRectangles" presStyleCnt="0"/>
      <dgm:spPr/>
    </dgm:pt>
    <dgm:pt modelId="{949401C3-5AFF-423C-B702-365B5CF1AA5E}" type="pres">
      <dgm:prSet presAssocID="{F2875C1F-C3AB-451E-BC25-138A01207A9B}" presName="parentLin" presStyleCnt="0"/>
      <dgm:spPr/>
    </dgm:pt>
    <dgm:pt modelId="{8ACA72C2-A558-408E-9F30-29C4629B0C4A}" type="pres">
      <dgm:prSet presAssocID="{F2875C1F-C3AB-451E-BC25-138A01207A9B}" presName="parentLeftMargin" presStyleLbl="node1" presStyleIdx="3" presStyleCnt="5"/>
      <dgm:spPr/>
    </dgm:pt>
    <dgm:pt modelId="{94F6826E-F13F-4948-AFEB-83861400AB09}" type="pres">
      <dgm:prSet presAssocID="{F2875C1F-C3AB-451E-BC25-138A01207A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0D03BD5-4061-410A-B760-48558A301179}" type="pres">
      <dgm:prSet presAssocID="{F2875C1F-C3AB-451E-BC25-138A01207A9B}" presName="negativeSpace" presStyleCnt="0"/>
      <dgm:spPr/>
    </dgm:pt>
    <dgm:pt modelId="{C9759EA3-A444-49CA-9B2E-8E053AAE8BCE}" type="pres">
      <dgm:prSet presAssocID="{F2875C1F-C3AB-451E-BC25-138A01207A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B2C1113-48B2-416C-952E-397B4A123B52}" type="presOf" srcId="{D075692F-CE95-45FD-9B67-CC545F9F0493}" destId="{BB72340D-129A-499F-9802-55246B34446A}" srcOrd="1" destOrd="0" presId="urn:microsoft.com/office/officeart/2005/8/layout/list1"/>
    <dgm:cxn modelId="{20899815-A75C-4A86-82FD-F89B687ABF96}" type="presOf" srcId="{2041D2CB-3C5E-40C4-B3A7-5231CAF48D83}" destId="{99C68622-B367-4FBC-8F2D-27F20BF65437}" srcOrd="1" destOrd="0" presId="urn:microsoft.com/office/officeart/2005/8/layout/list1"/>
    <dgm:cxn modelId="{4A6CB127-5676-41F9-A059-1B4FD947D2AE}" type="presOf" srcId="{5D4D8170-C1C4-4F59-BAB9-E40B4AAE67A2}" destId="{65C947A6-C599-4FD0-8BED-F6A1EBD19AAD}" srcOrd="0" destOrd="0" presId="urn:microsoft.com/office/officeart/2005/8/layout/list1"/>
    <dgm:cxn modelId="{8F16F530-EAC3-4074-9A5F-82E1B8AE2DD6}" srcId="{5D4D8170-C1C4-4F59-BAB9-E40B4AAE67A2}" destId="{2041D2CB-3C5E-40C4-B3A7-5231CAF48D83}" srcOrd="0" destOrd="0" parTransId="{59137182-916B-462E-9C72-A9BFDA1D9641}" sibTransId="{8345EC53-BF56-4061-B4ED-7997105AA7E3}"/>
    <dgm:cxn modelId="{62ADF231-7098-4BE4-B581-E059D91296FD}" srcId="{5D4D8170-C1C4-4F59-BAB9-E40B4AAE67A2}" destId="{4EB23BC9-4013-4AE8-A164-DD35D1E0D3C0}" srcOrd="1" destOrd="0" parTransId="{C2661B10-6DFC-4106-84FB-DE091953C5DB}" sibTransId="{4494A3AF-7927-4237-B919-F272F53558E9}"/>
    <dgm:cxn modelId="{8A025332-5DDF-49E2-B584-E1AA2F73CA69}" type="presOf" srcId="{4EB23BC9-4013-4AE8-A164-DD35D1E0D3C0}" destId="{B3085DBA-5E48-4524-81B8-D337C619942F}" srcOrd="0" destOrd="0" presId="urn:microsoft.com/office/officeart/2005/8/layout/list1"/>
    <dgm:cxn modelId="{F511793D-158F-410D-A2DA-4897B92ECED2}" srcId="{5D4D8170-C1C4-4F59-BAB9-E40B4AAE67A2}" destId="{F2875C1F-C3AB-451E-BC25-138A01207A9B}" srcOrd="4" destOrd="0" parTransId="{34CBF5EA-1FC9-4F30-9FE6-49B5238E22D8}" sibTransId="{C570D032-C3D6-4794-B82D-C3F136075FC3}"/>
    <dgm:cxn modelId="{E6AF1169-3FA8-4AAD-A128-454B57F9F542}" srcId="{5D4D8170-C1C4-4F59-BAB9-E40B4AAE67A2}" destId="{705C8FA6-44F8-4970-9F8E-2A2B6E9E91E3}" srcOrd="3" destOrd="0" parTransId="{4FDE2610-BA95-4462-AB3A-A6611095202B}" sibTransId="{1E083292-C0F0-4E34-9062-13E8B83F9D19}"/>
    <dgm:cxn modelId="{0A13084E-E05D-4A93-8124-9D90C5C122CC}" type="presOf" srcId="{2041D2CB-3C5E-40C4-B3A7-5231CAF48D83}" destId="{E1C1FC08-D908-4BB0-A6C2-DBB81BBCFF8C}" srcOrd="0" destOrd="0" presId="urn:microsoft.com/office/officeart/2005/8/layout/list1"/>
    <dgm:cxn modelId="{D47E616F-083F-4CF5-96E7-D263C9FE9E38}" type="presOf" srcId="{D075692F-CE95-45FD-9B67-CC545F9F0493}" destId="{478D7BDE-9D9D-4008-B6F6-20A104367F65}" srcOrd="0" destOrd="0" presId="urn:microsoft.com/office/officeart/2005/8/layout/list1"/>
    <dgm:cxn modelId="{F1A2B151-4481-4331-8132-F88C055F61C5}" type="presOf" srcId="{4EB23BC9-4013-4AE8-A164-DD35D1E0D3C0}" destId="{BD1092A4-0265-4FD3-8E37-449EE7BB3D92}" srcOrd="1" destOrd="0" presId="urn:microsoft.com/office/officeart/2005/8/layout/list1"/>
    <dgm:cxn modelId="{E8F11054-F396-405F-91CF-F55A987991F8}" type="presOf" srcId="{F2875C1F-C3AB-451E-BC25-138A01207A9B}" destId="{94F6826E-F13F-4948-AFEB-83861400AB09}" srcOrd="1" destOrd="0" presId="urn:microsoft.com/office/officeart/2005/8/layout/list1"/>
    <dgm:cxn modelId="{3577C28D-FC22-411C-9222-D062616AD975}" type="presOf" srcId="{705C8FA6-44F8-4970-9F8E-2A2B6E9E91E3}" destId="{C3EB4555-DE86-4E4B-8148-AD16D9C4E966}" srcOrd="1" destOrd="0" presId="urn:microsoft.com/office/officeart/2005/8/layout/list1"/>
    <dgm:cxn modelId="{BC07AAA6-AE2B-4F9A-BB5B-C4F13D18CE8B}" srcId="{5D4D8170-C1C4-4F59-BAB9-E40B4AAE67A2}" destId="{D075692F-CE95-45FD-9B67-CC545F9F0493}" srcOrd="2" destOrd="0" parTransId="{681642D5-D109-4064-B859-2DCA3678B19E}" sibTransId="{B4E8B6C2-1D33-42ED-A3D9-D710A327C9DF}"/>
    <dgm:cxn modelId="{C01CDCF2-2BDC-4BD0-A0A7-0A41CF195150}" type="presOf" srcId="{705C8FA6-44F8-4970-9F8E-2A2B6E9E91E3}" destId="{92733212-BE1A-451A-8DCA-C251C7E1BCE5}" srcOrd="0" destOrd="0" presId="urn:microsoft.com/office/officeart/2005/8/layout/list1"/>
    <dgm:cxn modelId="{BFEBE7FF-8D24-490F-948D-A3D79687D82D}" type="presOf" srcId="{F2875C1F-C3AB-451E-BC25-138A01207A9B}" destId="{8ACA72C2-A558-408E-9F30-29C4629B0C4A}" srcOrd="0" destOrd="0" presId="urn:microsoft.com/office/officeart/2005/8/layout/list1"/>
    <dgm:cxn modelId="{A9BFFA52-FC06-4188-8613-C5BE61CE4AF9}" type="presParOf" srcId="{65C947A6-C599-4FD0-8BED-F6A1EBD19AAD}" destId="{C8826F6A-5079-4314-B3AA-4185FACD2727}" srcOrd="0" destOrd="0" presId="urn:microsoft.com/office/officeart/2005/8/layout/list1"/>
    <dgm:cxn modelId="{D0D10A04-AFD7-4262-9277-FC6E81933850}" type="presParOf" srcId="{C8826F6A-5079-4314-B3AA-4185FACD2727}" destId="{E1C1FC08-D908-4BB0-A6C2-DBB81BBCFF8C}" srcOrd="0" destOrd="0" presId="urn:microsoft.com/office/officeart/2005/8/layout/list1"/>
    <dgm:cxn modelId="{A3209A1C-DAB8-4C20-A953-7810DF8CDAA7}" type="presParOf" srcId="{C8826F6A-5079-4314-B3AA-4185FACD2727}" destId="{99C68622-B367-4FBC-8F2D-27F20BF65437}" srcOrd="1" destOrd="0" presId="urn:microsoft.com/office/officeart/2005/8/layout/list1"/>
    <dgm:cxn modelId="{4D0D8C87-4306-42F7-9F5B-2121744AE0D4}" type="presParOf" srcId="{65C947A6-C599-4FD0-8BED-F6A1EBD19AAD}" destId="{6FF8942B-205C-4BA5-A71B-7F33CC346DC1}" srcOrd="1" destOrd="0" presId="urn:microsoft.com/office/officeart/2005/8/layout/list1"/>
    <dgm:cxn modelId="{51A04060-6E98-4BD4-AF2F-D36ADFD873C8}" type="presParOf" srcId="{65C947A6-C599-4FD0-8BED-F6A1EBD19AAD}" destId="{CC144092-A340-44BD-B157-5830D8D4A076}" srcOrd="2" destOrd="0" presId="urn:microsoft.com/office/officeart/2005/8/layout/list1"/>
    <dgm:cxn modelId="{60540438-6BCD-4527-BD48-8638C304DB7C}" type="presParOf" srcId="{65C947A6-C599-4FD0-8BED-F6A1EBD19AAD}" destId="{79BB1504-0E7B-4592-A2D6-5AC331FEED4C}" srcOrd="3" destOrd="0" presId="urn:microsoft.com/office/officeart/2005/8/layout/list1"/>
    <dgm:cxn modelId="{87B0E3EF-EFDC-44E9-A534-6B16777130BC}" type="presParOf" srcId="{65C947A6-C599-4FD0-8BED-F6A1EBD19AAD}" destId="{CDF456AB-626C-45CA-930A-D8EA49C914A0}" srcOrd="4" destOrd="0" presId="urn:microsoft.com/office/officeart/2005/8/layout/list1"/>
    <dgm:cxn modelId="{D6F7EE8C-7A37-4315-987E-FE11ABB3CB83}" type="presParOf" srcId="{CDF456AB-626C-45CA-930A-D8EA49C914A0}" destId="{B3085DBA-5E48-4524-81B8-D337C619942F}" srcOrd="0" destOrd="0" presId="urn:microsoft.com/office/officeart/2005/8/layout/list1"/>
    <dgm:cxn modelId="{69B9B939-1CA6-4EAC-98D2-029D539D032B}" type="presParOf" srcId="{CDF456AB-626C-45CA-930A-D8EA49C914A0}" destId="{BD1092A4-0265-4FD3-8E37-449EE7BB3D92}" srcOrd="1" destOrd="0" presId="urn:microsoft.com/office/officeart/2005/8/layout/list1"/>
    <dgm:cxn modelId="{B665DC1C-491E-4D29-A97E-EA2B5FD7BE48}" type="presParOf" srcId="{65C947A6-C599-4FD0-8BED-F6A1EBD19AAD}" destId="{C0012CD1-6D3D-41AA-BCA1-65CC0BC73CCC}" srcOrd="5" destOrd="0" presId="urn:microsoft.com/office/officeart/2005/8/layout/list1"/>
    <dgm:cxn modelId="{F9B522F3-0C8E-4020-AAF1-02F2D4E6B3F8}" type="presParOf" srcId="{65C947A6-C599-4FD0-8BED-F6A1EBD19AAD}" destId="{3EC3C5D2-B545-40B6-A080-75D4497D42AA}" srcOrd="6" destOrd="0" presId="urn:microsoft.com/office/officeart/2005/8/layout/list1"/>
    <dgm:cxn modelId="{F129216D-733E-499A-A3F7-AD7B6C9BC3A8}" type="presParOf" srcId="{65C947A6-C599-4FD0-8BED-F6A1EBD19AAD}" destId="{0EBDA296-751B-4385-B19D-279ACAE244A2}" srcOrd="7" destOrd="0" presId="urn:microsoft.com/office/officeart/2005/8/layout/list1"/>
    <dgm:cxn modelId="{37059965-658A-4BDA-84F3-983AA43F7BC2}" type="presParOf" srcId="{65C947A6-C599-4FD0-8BED-F6A1EBD19AAD}" destId="{0FF59E98-37EE-4CFE-96E9-315DEAB41FA6}" srcOrd="8" destOrd="0" presId="urn:microsoft.com/office/officeart/2005/8/layout/list1"/>
    <dgm:cxn modelId="{7507A132-D5CA-4C77-B71D-97982162CAFA}" type="presParOf" srcId="{0FF59E98-37EE-4CFE-96E9-315DEAB41FA6}" destId="{478D7BDE-9D9D-4008-B6F6-20A104367F65}" srcOrd="0" destOrd="0" presId="urn:microsoft.com/office/officeart/2005/8/layout/list1"/>
    <dgm:cxn modelId="{440B1C6B-5F7D-429C-8432-4FC3C9DE26FA}" type="presParOf" srcId="{0FF59E98-37EE-4CFE-96E9-315DEAB41FA6}" destId="{BB72340D-129A-499F-9802-55246B34446A}" srcOrd="1" destOrd="0" presId="urn:microsoft.com/office/officeart/2005/8/layout/list1"/>
    <dgm:cxn modelId="{191C1993-8330-40E2-93CF-2D9210A21FA9}" type="presParOf" srcId="{65C947A6-C599-4FD0-8BED-F6A1EBD19AAD}" destId="{DB302699-6B4B-4144-A671-2E621551D0BE}" srcOrd="9" destOrd="0" presId="urn:microsoft.com/office/officeart/2005/8/layout/list1"/>
    <dgm:cxn modelId="{0CF138E2-B099-4E59-AFD1-B96877FD8DB7}" type="presParOf" srcId="{65C947A6-C599-4FD0-8BED-F6A1EBD19AAD}" destId="{B8474600-1D21-4C8D-8937-3ECA25B50395}" srcOrd="10" destOrd="0" presId="urn:microsoft.com/office/officeart/2005/8/layout/list1"/>
    <dgm:cxn modelId="{BAFC9508-DC43-4276-BE3B-F88778A56414}" type="presParOf" srcId="{65C947A6-C599-4FD0-8BED-F6A1EBD19AAD}" destId="{7EF67922-17A3-4246-8F43-D5297174219D}" srcOrd="11" destOrd="0" presId="urn:microsoft.com/office/officeart/2005/8/layout/list1"/>
    <dgm:cxn modelId="{1DBCDF8F-1E14-4CCE-B31F-0E6085C74105}" type="presParOf" srcId="{65C947A6-C599-4FD0-8BED-F6A1EBD19AAD}" destId="{8EC43DD0-1DA1-40AA-9E48-E5189EC85267}" srcOrd="12" destOrd="0" presId="urn:microsoft.com/office/officeart/2005/8/layout/list1"/>
    <dgm:cxn modelId="{A6EDC0FE-CB9A-42C0-91DB-886370324F52}" type="presParOf" srcId="{8EC43DD0-1DA1-40AA-9E48-E5189EC85267}" destId="{92733212-BE1A-451A-8DCA-C251C7E1BCE5}" srcOrd="0" destOrd="0" presId="urn:microsoft.com/office/officeart/2005/8/layout/list1"/>
    <dgm:cxn modelId="{47A2C8BC-2927-40A2-B0C8-AF36ECA06C29}" type="presParOf" srcId="{8EC43DD0-1DA1-40AA-9E48-E5189EC85267}" destId="{C3EB4555-DE86-4E4B-8148-AD16D9C4E966}" srcOrd="1" destOrd="0" presId="urn:microsoft.com/office/officeart/2005/8/layout/list1"/>
    <dgm:cxn modelId="{77BBED17-377F-41DB-B20B-D61A2FF93A03}" type="presParOf" srcId="{65C947A6-C599-4FD0-8BED-F6A1EBD19AAD}" destId="{A5FC2501-8BE9-434F-BC7A-8279BD44231C}" srcOrd="13" destOrd="0" presId="urn:microsoft.com/office/officeart/2005/8/layout/list1"/>
    <dgm:cxn modelId="{4251E300-384F-4CDE-9E29-E9EA70DB5F54}" type="presParOf" srcId="{65C947A6-C599-4FD0-8BED-F6A1EBD19AAD}" destId="{634F1706-3C40-4420-A400-82C6334F3E34}" srcOrd="14" destOrd="0" presId="urn:microsoft.com/office/officeart/2005/8/layout/list1"/>
    <dgm:cxn modelId="{6B6C0624-77AF-4052-AC20-A8C0055A9510}" type="presParOf" srcId="{65C947A6-C599-4FD0-8BED-F6A1EBD19AAD}" destId="{1BD10BC3-2B0C-470E-A8D7-9B079275DE4C}" srcOrd="15" destOrd="0" presId="urn:microsoft.com/office/officeart/2005/8/layout/list1"/>
    <dgm:cxn modelId="{62556532-6EF5-4317-A890-5A15748F6300}" type="presParOf" srcId="{65C947A6-C599-4FD0-8BED-F6A1EBD19AAD}" destId="{949401C3-5AFF-423C-B702-365B5CF1AA5E}" srcOrd="16" destOrd="0" presId="urn:microsoft.com/office/officeart/2005/8/layout/list1"/>
    <dgm:cxn modelId="{02C357D2-8289-4614-9C10-CC88EFBF661F}" type="presParOf" srcId="{949401C3-5AFF-423C-B702-365B5CF1AA5E}" destId="{8ACA72C2-A558-408E-9F30-29C4629B0C4A}" srcOrd="0" destOrd="0" presId="urn:microsoft.com/office/officeart/2005/8/layout/list1"/>
    <dgm:cxn modelId="{CB4575CF-5BA5-4B95-8466-40CF539F10EB}" type="presParOf" srcId="{949401C3-5AFF-423C-B702-365B5CF1AA5E}" destId="{94F6826E-F13F-4948-AFEB-83861400AB09}" srcOrd="1" destOrd="0" presId="urn:microsoft.com/office/officeart/2005/8/layout/list1"/>
    <dgm:cxn modelId="{8246776E-ECA6-40DC-A7E4-BB268C0F034B}" type="presParOf" srcId="{65C947A6-C599-4FD0-8BED-F6A1EBD19AAD}" destId="{10D03BD5-4061-410A-B760-48558A301179}" srcOrd="17" destOrd="0" presId="urn:microsoft.com/office/officeart/2005/8/layout/list1"/>
    <dgm:cxn modelId="{60D0FC2F-81F7-4CF0-AC2C-568B7A2D5442}" type="presParOf" srcId="{65C947A6-C599-4FD0-8BED-F6A1EBD19AAD}" destId="{C9759EA3-A444-49CA-9B2E-8E053AAE8BC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56602-DC5F-4104-B3A0-4AAC540A8C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E93CF-B700-44D8-8109-6015089D6949}">
      <dgm:prSet phldrT="[Text]"/>
      <dgm:spPr/>
      <dgm:t>
        <a:bodyPr/>
        <a:lstStyle/>
        <a:p>
          <a:r>
            <a:rPr lang="en-US" dirty="0"/>
            <a:t>Alain Aspect</a:t>
          </a:r>
        </a:p>
      </dgm:t>
    </dgm:pt>
    <dgm:pt modelId="{8B9CC7DD-CB4E-4822-8498-48A02B90F324}" type="parTrans" cxnId="{34B53CFE-083B-4CF3-84F2-106766A27483}">
      <dgm:prSet/>
      <dgm:spPr/>
      <dgm:t>
        <a:bodyPr/>
        <a:lstStyle/>
        <a:p>
          <a:endParaRPr lang="en-US"/>
        </a:p>
      </dgm:t>
    </dgm:pt>
    <dgm:pt modelId="{C53E97F0-E1FF-4828-96D2-ADFE69BA54E6}" type="sibTrans" cxnId="{34B53CFE-083B-4CF3-84F2-106766A27483}">
      <dgm:prSet/>
      <dgm:spPr/>
      <dgm:t>
        <a:bodyPr/>
        <a:lstStyle/>
        <a:p>
          <a:endParaRPr lang="en-US"/>
        </a:p>
      </dgm:t>
    </dgm:pt>
    <dgm:pt modelId="{FDE5F459-ED6B-4D85-BA6C-9A7D9DADABD6}">
      <dgm:prSet phldrT="[Text]"/>
      <dgm:spPr/>
      <dgm:t>
        <a:bodyPr/>
        <a:lstStyle/>
        <a:p>
          <a:r>
            <a:rPr lang="en-US" dirty="0"/>
            <a:t>John F. </a:t>
          </a:r>
          <a:r>
            <a:rPr lang="en-US" dirty="0" err="1"/>
            <a:t>Clauser</a:t>
          </a:r>
          <a:endParaRPr lang="en-US" dirty="0"/>
        </a:p>
      </dgm:t>
    </dgm:pt>
    <dgm:pt modelId="{FD4D4CA2-D29A-465C-833C-86FAE82C3F6B}" type="parTrans" cxnId="{8683788A-DE1D-4FF2-8E60-B9328B9A4D6C}">
      <dgm:prSet/>
      <dgm:spPr/>
      <dgm:t>
        <a:bodyPr/>
        <a:lstStyle/>
        <a:p>
          <a:endParaRPr lang="en-US"/>
        </a:p>
      </dgm:t>
    </dgm:pt>
    <dgm:pt modelId="{E42D50B4-645B-44BC-AFF3-9F7CC46DA9F8}" type="sibTrans" cxnId="{8683788A-DE1D-4FF2-8E60-B9328B9A4D6C}">
      <dgm:prSet/>
      <dgm:spPr/>
      <dgm:t>
        <a:bodyPr/>
        <a:lstStyle/>
        <a:p>
          <a:endParaRPr lang="en-US"/>
        </a:p>
      </dgm:t>
    </dgm:pt>
    <dgm:pt modelId="{6900863F-06D5-41AC-8EBE-9D581FAE1C4D}">
      <dgm:prSet phldrT="[Text]"/>
      <dgm:spPr/>
      <dgm:t>
        <a:bodyPr/>
        <a:lstStyle/>
        <a:p>
          <a:r>
            <a:rPr lang="en-US" dirty="0"/>
            <a:t>Anton </a:t>
          </a:r>
          <a:r>
            <a:rPr lang="en-US" dirty="0" err="1"/>
            <a:t>Zeilinger</a:t>
          </a:r>
          <a:endParaRPr lang="en-US" dirty="0"/>
        </a:p>
      </dgm:t>
    </dgm:pt>
    <dgm:pt modelId="{9185DDEC-3B76-473A-A68C-01C3541DA0D6}" type="parTrans" cxnId="{73627DAD-6E04-4FB7-97F8-8CD90FE2989D}">
      <dgm:prSet/>
      <dgm:spPr/>
      <dgm:t>
        <a:bodyPr/>
        <a:lstStyle/>
        <a:p>
          <a:endParaRPr lang="en-US"/>
        </a:p>
      </dgm:t>
    </dgm:pt>
    <dgm:pt modelId="{9C6BDA21-B856-443C-8F5B-A30DD829319B}" type="sibTrans" cxnId="{73627DAD-6E04-4FB7-97F8-8CD90FE2989D}">
      <dgm:prSet/>
      <dgm:spPr/>
      <dgm:t>
        <a:bodyPr/>
        <a:lstStyle/>
        <a:p>
          <a:endParaRPr lang="en-US"/>
        </a:p>
      </dgm:t>
    </dgm:pt>
    <dgm:pt modelId="{69DCE84A-0520-4155-8756-81CA34028E12}" type="pres">
      <dgm:prSet presAssocID="{10256602-DC5F-4104-B3A0-4AAC540A8C8E}" presName="Name0" presStyleCnt="0">
        <dgm:presLayoutVars>
          <dgm:chMax val="7"/>
          <dgm:chPref val="7"/>
          <dgm:dir/>
        </dgm:presLayoutVars>
      </dgm:prSet>
      <dgm:spPr/>
    </dgm:pt>
    <dgm:pt modelId="{38E0BC1E-E771-4C3E-9F60-DFB1DAF10ACA}" type="pres">
      <dgm:prSet presAssocID="{10256602-DC5F-4104-B3A0-4AAC540A8C8E}" presName="Name1" presStyleCnt="0"/>
      <dgm:spPr/>
    </dgm:pt>
    <dgm:pt modelId="{DDE04257-A6CD-4BD5-9EF9-2E0ED24EA145}" type="pres">
      <dgm:prSet presAssocID="{10256602-DC5F-4104-B3A0-4AAC540A8C8E}" presName="cycle" presStyleCnt="0"/>
      <dgm:spPr/>
    </dgm:pt>
    <dgm:pt modelId="{84AB2A21-5904-4B2D-85D4-18DACF734BF7}" type="pres">
      <dgm:prSet presAssocID="{10256602-DC5F-4104-B3A0-4AAC540A8C8E}" presName="srcNode" presStyleLbl="node1" presStyleIdx="0" presStyleCnt="3"/>
      <dgm:spPr/>
    </dgm:pt>
    <dgm:pt modelId="{9F6BE059-FC35-42AC-9996-61F8948A002B}" type="pres">
      <dgm:prSet presAssocID="{10256602-DC5F-4104-B3A0-4AAC540A8C8E}" presName="conn" presStyleLbl="parChTrans1D2" presStyleIdx="0" presStyleCnt="1"/>
      <dgm:spPr/>
    </dgm:pt>
    <dgm:pt modelId="{9857F442-99D9-4BD7-B994-A0A04317FC7E}" type="pres">
      <dgm:prSet presAssocID="{10256602-DC5F-4104-B3A0-4AAC540A8C8E}" presName="extraNode" presStyleLbl="node1" presStyleIdx="0" presStyleCnt="3"/>
      <dgm:spPr/>
    </dgm:pt>
    <dgm:pt modelId="{3BD30D28-94C7-4A8E-B5C1-3BF6B5E8E0E3}" type="pres">
      <dgm:prSet presAssocID="{10256602-DC5F-4104-B3A0-4AAC540A8C8E}" presName="dstNode" presStyleLbl="node1" presStyleIdx="0" presStyleCnt="3"/>
      <dgm:spPr/>
    </dgm:pt>
    <dgm:pt modelId="{B0031628-F5D6-43C1-9397-592D1FA34F6F}" type="pres">
      <dgm:prSet presAssocID="{E98E93CF-B700-44D8-8109-6015089D6949}" presName="text_1" presStyleLbl="node1" presStyleIdx="0" presStyleCnt="3">
        <dgm:presLayoutVars>
          <dgm:bulletEnabled val="1"/>
        </dgm:presLayoutVars>
      </dgm:prSet>
      <dgm:spPr/>
    </dgm:pt>
    <dgm:pt modelId="{EC74987B-95CA-42D7-9D57-0F07183E9A02}" type="pres">
      <dgm:prSet presAssocID="{E98E93CF-B700-44D8-8109-6015089D6949}" presName="accent_1" presStyleCnt="0"/>
      <dgm:spPr/>
    </dgm:pt>
    <dgm:pt modelId="{7F92B302-672A-47B0-AA92-7BF471AE8563}" type="pres">
      <dgm:prSet presAssocID="{E98E93CF-B700-44D8-8109-6015089D6949}" presName="accentRepeatNode" presStyleLbl="solidFgAcc1" presStyleIdx="0" presStyleCnt="3" custLinFactNeighborY="1721"/>
      <dgm:spPr>
        <a:blipFill rotWithShape="0">
          <a:blip xmlns:r="http://schemas.openxmlformats.org/officeDocument/2006/relationships" r:embed="rId1"/>
          <a:srcRect/>
          <a:stretch>
            <a:fillRect t="-26000" b="-26000"/>
          </a:stretch>
        </a:blipFill>
      </dgm:spPr>
    </dgm:pt>
    <dgm:pt modelId="{B16A4068-FD13-4BCA-953A-2524CFD5AD76}" type="pres">
      <dgm:prSet presAssocID="{FDE5F459-ED6B-4D85-BA6C-9A7D9DADABD6}" presName="text_2" presStyleLbl="node1" presStyleIdx="1" presStyleCnt="3">
        <dgm:presLayoutVars>
          <dgm:bulletEnabled val="1"/>
        </dgm:presLayoutVars>
      </dgm:prSet>
      <dgm:spPr/>
    </dgm:pt>
    <dgm:pt modelId="{FD664774-D092-4E70-86F4-F1D27F34FF29}" type="pres">
      <dgm:prSet presAssocID="{FDE5F459-ED6B-4D85-BA6C-9A7D9DADABD6}" presName="accent_2" presStyleCnt="0"/>
      <dgm:spPr/>
    </dgm:pt>
    <dgm:pt modelId="{E44A15BD-D17C-480D-A765-DB815EF52830}" type="pres">
      <dgm:prSet presAssocID="{FDE5F459-ED6B-4D85-BA6C-9A7D9DADABD6}" presName="accentRepeatNode" presStyleLbl="solidFgAcc1" presStyleIdx="1" presStyleCnt="3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8C4170BB-2084-490C-AFA8-9BFD1799AFEC}" type="pres">
      <dgm:prSet presAssocID="{6900863F-06D5-41AC-8EBE-9D581FAE1C4D}" presName="text_3" presStyleLbl="node1" presStyleIdx="2" presStyleCnt="3">
        <dgm:presLayoutVars>
          <dgm:bulletEnabled val="1"/>
        </dgm:presLayoutVars>
      </dgm:prSet>
      <dgm:spPr/>
    </dgm:pt>
    <dgm:pt modelId="{C6F7D9A9-D610-4ADB-8AD2-B634291C23D7}" type="pres">
      <dgm:prSet presAssocID="{6900863F-06D5-41AC-8EBE-9D581FAE1C4D}" presName="accent_3" presStyleCnt="0"/>
      <dgm:spPr/>
    </dgm:pt>
    <dgm:pt modelId="{287FF0FE-317E-4E28-ACE9-7B56B5CD83A7}" type="pres">
      <dgm:prSet presAssocID="{6900863F-06D5-41AC-8EBE-9D581FAE1C4D}" presName="accentRepeatNode" presStyleLbl="solidFgAcc1" presStyleIdx="2" presStyleCnt="3" custLinFactNeighborX="-2849" custLinFactNeighborY="630"/>
      <dgm:spPr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8D541520-DE40-4173-9A66-1E5367A217E2}" type="presOf" srcId="{C53E97F0-E1FF-4828-96D2-ADFE69BA54E6}" destId="{9F6BE059-FC35-42AC-9996-61F8948A002B}" srcOrd="0" destOrd="0" presId="urn:microsoft.com/office/officeart/2008/layout/VerticalCurvedList"/>
    <dgm:cxn modelId="{34C9FE2A-F860-4F70-B9AC-0C0D4FA0AEB2}" type="presOf" srcId="{FDE5F459-ED6B-4D85-BA6C-9A7D9DADABD6}" destId="{B16A4068-FD13-4BCA-953A-2524CFD5AD76}" srcOrd="0" destOrd="0" presId="urn:microsoft.com/office/officeart/2008/layout/VerticalCurvedList"/>
    <dgm:cxn modelId="{8683788A-DE1D-4FF2-8E60-B9328B9A4D6C}" srcId="{10256602-DC5F-4104-B3A0-4AAC540A8C8E}" destId="{FDE5F459-ED6B-4D85-BA6C-9A7D9DADABD6}" srcOrd="1" destOrd="0" parTransId="{FD4D4CA2-D29A-465C-833C-86FAE82C3F6B}" sibTransId="{E42D50B4-645B-44BC-AFF3-9F7CC46DA9F8}"/>
    <dgm:cxn modelId="{DD93B690-B3BD-4DA7-B156-D3D60AF9CD2A}" type="presOf" srcId="{E98E93CF-B700-44D8-8109-6015089D6949}" destId="{B0031628-F5D6-43C1-9397-592D1FA34F6F}" srcOrd="0" destOrd="0" presId="urn:microsoft.com/office/officeart/2008/layout/VerticalCurvedList"/>
    <dgm:cxn modelId="{D1C6CAA4-7548-4344-853C-DDCB3E6EB5D9}" type="presOf" srcId="{10256602-DC5F-4104-B3A0-4AAC540A8C8E}" destId="{69DCE84A-0520-4155-8756-81CA34028E12}" srcOrd="0" destOrd="0" presId="urn:microsoft.com/office/officeart/2008/layout/VerticalCurvedList"/>
    <dgm:cxn modelId="{73627DAD-6E04-4FB7-97F8-8CD90FE2989D}" srcId="{10256602-DC5F-4104-B3A0-4AAC540A8C8E}" destId="{6900863F-06D5-41AC-8EBE-9D581FAE1C4D}" srcOrd="2" destOrd="0" parTransId="{9185DDEC-3B76-473A-A68C-01C3541DA0D6}" sibTransId="{9C6BDA21-B856-443C-8F5B-A30DD829319B}"/>
    <dgm:cxn modelId="{D39198AE-73D7-44F6-BC5B-B09B656B9248}" type="presOf" srcId="{6900863F-06D5-41AC-8EBE-9D581FAE1C4D}" destId="{8C4170BB-2084-490C-AFA8-9BFD1799AFEC}" srcOrd="0" destOrd="0" presId="urn:microsoft.com/office/officeart/2008/layout/VerticalCurvedList"/>
    <dgm:cxn modelId="{34B53CFE-083B-4CF3-84F2-106766A27483}" srcId="{10256602-DC5F-4104-B3A0-4AAC540A8C8E}" destId="{E98E93CF-B700-44D8-8109-6015089D6949}" srcOrd="0" destOrd="0" parTransId="{8B9CC7DD-CB4E-4822-8498-48A02B90F324}" sibTransId="{C53E97F0-E1FF-4828-96D2-ADFE69BA54E6}"/>
    <dgm:cxn modelId="{E3CDC1F2-3A65-4152-AC3D-C2F47DED53F0}" type="presParOf" srcId="{69DCE84A-0520-4155-8756-81CA34028E12}" destId="{38E0BC1E-E771-4C3E-9F60-DFB1DAF10ACA}" srcOrd="0" destOrd="0" presId="urn:microsoft.com/office/officeart/2008/layout/VerticalCurvedList"/>
    <dgm:cxn modelId="{A0BE1441-57DF-4B15-A5C9-8278687C0F6B}" type="presParOf" srcId="{38E0BC1E-E771-4C3E-9F60-DFB1DAF10ACA}" destId="{DDE04257-A6CD-4BD5-9EF9-2E0ED24EA145}" srcOrd="0" destOrd="0" presId="urn:microsoft.com/office/officeart/2008/layout/VerticalCurvedList"/>
    <dgm:cxn modelId="{132A45A6-35E7-4DF5-A563-B8A047D4656F}" type="presParOf" srcId="{DDE04257-A6CD-4BD5-9EF9-2E0ED24EA145}" destId="{84AB2A21-5904-4B2D-85D4-18DACF734BF7}" srcOrd="0" destOrd="0" presId="urn:microsoft.com/office/officeart/2008/layout/VerticalCurvedList"/>
    <dgm:cxn modelId="{F45D79D1-A9D2-4F56-A9F3-271E19ACF6FC}" type="presParOf" srcId="{DDE04257-A6CD-4BD5-9EF9-2E0ED24EA145}" destId="{9F6BE059-FC35-42AC-9996-61F8948A002B}" srcOrd="1" destOrd="0" presId="urn:microsoft.com/office/officeart/2008/layout/VerticalCurvedList"/>
    <dgm:cxn modelId="{745237BC-A078-4BCA-9E82-788E8B4F8CBA}" type="presParOf" srcId="{DDE04257-A6CD-4BD5-9EF9-2E0ED24EA145}" destId="{9857F442-99D9-4BD7-B994-A0A04317FC7E}" srcOrd="2" destOrd="0" presId="urn:microsoft.com/office/officeart/2008/layout/VerticalCurvedList"/>
    <dgm:cxn modelId="{5717B5A2-BD3C-4D19-A9A7-7049CD9D1D95}" type="presParOf" srcId="{DDE04257-A6CD-4BD5-9EF9-2E0ED24EA145}" destId="{3BD30D28-94C7-4A8E-B5C1-3BF6B5E8E0E3}" srcOrd="3" destOrd="0" presId="urn:microsoft.com/office/officeart/2008/layout/VerticalCurvedList"/>
    <dgm:cxn modelId="{8A5666CD-A5CD-44BC-BA3A-7CCF02A8ADA8}" type="presParOf" srcId="{38E0BC1E-E771-4C3E-9F60-DFB1DAF10ACA}" destId="{B0031628-F5D6-43C1-9397-592D1FA34F6F}" srcOrd="1" destOrd="0" presId="urn:microsoft.com/office/officeart/2008/layout/VerticalCurvedList"/>
    <dgm:cxn modelId="{8A72B815-3E40-47A9-8A89-B1DD17FB4B1F}" type="presParOf" srcId="{38E0BC1E-E771-4C3E-9F60-DFB1DAF10ACA}" destId="{EC74987B-95CA-42D7-9D57-0F07183E9A02}" srcOrd="2" destOrd="0" presId="urn:microsoft.com/office/officeart/2008/layout/VerticalCurvedList"/>
    <dgm:cxn modelId="{BFD19C86-032D-4D03-B9A0-C1CD08C27E3F}" type="presParOf" srcId="{EC74987B-95CA-42D7-9D57-0F07183E9A02}" destId="{7F92B302-672A-47B0-AA92-7BF471AE8563}" srcOrd="0" destOrd="0" presId="urn:microsoft.com/office/officeart/2008/layout/VerticalCurvedList"/>
    <dgm:cxn modelId="{CC4B78B1-FC12-4918-A423-3E66087C056C}" type="presParOf" srcId="{38E0BC1E-E771-4C3E-9F60-DFB1DAF10ACA}" destId="{B16A4068-FD13-4BCA-953A-2524CFD5AD76}" srcOrd="3" destOrd="0" presId="urn:microsoft.com/office/officeart/2008/layout/VerticalCurvedList"/>
    <dgm:cxn modelId="{57F7E867-F735-4363-B008-7869B2C15F28}" type="presParOf" srcId="{38E0BC1E-E771-4C3E-9F60-DFB1DAF10ACA}" destId="{FD664774-D092-4E70-86F4-F1D27F34FF29}" srcOrd="4" destOrd="0" presId="urn:microsoft.com/office/officeart/2008/layout/VerticalCurvedList"/>
    <dgm:cxn modelId="{963801B0-0013-49CD-B7AF-C27B3ACBC80D}" type="presParOf" srcId="{FD664774-D092-4E70-86F4-F1D27F34FF29}" destId="{E44A15BD-D17C-480D-A765-DB815EF52830}" srcOrd="0" destOrd="0" presId="urn:microsoft.com/office/officeart/2008/layout/VerticalCurvedList"/>
    <dgm:cxn modelId="{4CDABE08-6D8B-49AD-B7C9-08EF1936A305}" type="presParOf" srcId="{38E0BC1E-E771-4C3E-9F60-DFB1DAF10ACA}" destId="{8C4170BB-2084-490C-AFA8-9BFD1799AFEC}" srcOrd="5" destOrd="0" presId="urn:microsoft.com/office/officeart/2008/layout/VerticalCurvedList"/>
    <dgm:cxn modelId="{14113489-B3A7-4841-BD22-4919420BA575}" type="presParOf" srcId="{38E0BC1E-E771-4C3E-9F60-DFB1DAF10ACA}" destId="{C6F7D9A9-D610-4ADB-8AD2-B634291C23D7}" srcOrd="6" destOrd="0" presId="urn:microsoft.com/office/officeart/2008/layout/VerticalCurvedList"/>
    <dgm:cxn modelId="{CBC3E8B3-D470-4E9F-B753-3FF0177AE354}" type="presParOf" srcId="{C6F7D9A9-D610-4ADB-8AD2-B634291C23D7}" destId="{287FF0FE-317E-4E28-ACE9-7B56B5CD83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4092-A340-44BD-B157-5830D8D4A076}">
      <dsp:nvSpPr>
        <dsp:cNvPr id="0" name=""/>
        <dsp:cNvSpPr/>
      </dsp:nvSpPr>
      <dsp:spPr>
        <a:xfrm>
          <a:off x="0" y="35488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68622-B367-4FBC-8F2D-27F20BF65437}">
      <dsp:nvSpPr>
        <dsp:cNvPr id="0" name=""/>
        <dsp:cNvSpPr/>
      </dsp:nvSpPr>
      <dsp:spPr>
        <a:xfrm>
          <a:off x="551497" y="5968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Trigger Article</a:t>
          </a:r>
        </a:p>
      </dsp:txBody>
      <dsp:txXfrm>
        <a:off x="580318" y="88510"/>
        <a:ext cx="7663323" cy="532758"/>
      </dsp:txXfrm>
    </dsp:sp>
    <dsp:sp modelId="{3EC3C5D2-B545-40B6-A080-75D4497D42AA}">
      <dsp:nvSpPr>
        <dsp:cNvPr id="0" name=""/>
        <dsp:cNvSpPr/>
      </dsp:nvSpPr>
      <dsp:spPr>
        <a:xfrm>
          <a:off x="0" y="126208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092A4-0265-4FD3-8E37-449EE7BB3D92}">
      <dsp:nvSpPr>
        <dsp:cNvPr id="0" name=""/>
        <dsp:cNvSpPr/>
      </dsp:nvSpPr>
      <dsp:spPr>
        <a:xfrm>
          <a:off x="551497" y="96688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quantum computing?</a:t>
          </a:r>
        </a:p>
      </dsp:txBody>
      <dsp:txXfrm>
        <a:off x="580318" y="995710"/>
        <a:ext cx="7663323" cy="532758"/>
      </dsp:txXfrm>
    </dsp:sp>
    <dsp:sp modelId="{B8474600-1D21-4C8D-8937-3ECA25B50395}">
      <dsp:nvSpPr>
        <dsp:cNvPr id="0" name=""/>
        <dsp:cNvSpPr/>
      </dsp:nvSpPr>
      <dsp:spPr>
        <a:xfrm>
          <a:off x="0" y="216928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2340D-129A-499F-9802-55246B34446A}">
      <dsp:nvSpPr>
        <dsp:cNvPr id="0" name=""/>
        <dsp:cNvSpPr/>
      </dsp:nvSpPr>
      <dsp:spPr>
        <a:xfrm>
          <a:off x="551497" y="187408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Quantum Entanglement (QE)</a:t>
          </a:r>
        </a:p>
      </dsp:txBody>
      <dsp:txXfrm>
        <a:off x="580318" y="1902910"/>
        <a:ext cx="7663323" cy="532758"/>
      </dsp:txXfrm>
    </dsp:sp>
    <dsp:sp modelId="{634F1706-3C40-4420-A400-82C6334F3E34}">
      <dsp:nvSpPr>
        <dsp:cNvPr id="0" name=""/>
        <dsp:cNvSpPr/>
      </dsp:nvSpPr>
      <dsp:spPr>
        <a:xfrm>
          <a:off x="0" y="307648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B4555-DE86-4E4B-8148-AD16D9C4E966}">
      <dsp:nvSpPr>
        <dsp:cNvPr id="0" name=""/>
        <dsp:cNvSpPr/>
      </dsp:nvSpPr>
      <dsp:spPr>
        <a:xfrm>
          <a:off x="551497" y="278128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Quantum Computing application</a:t>
          </a:r>
        </a:p>
      </dsp:txBody>
      <dsp:txXfrm>
        <a:off x="580318" y="2810110"/>
        <a:ext cx="7663323" cy="532758"/>
      </dsp:txXfrm>
    </dsp:sp>
    <dsp:sp modelId="{C9759EA3-A444-49CA-9B2E-8E053AAE8BCE}">
      <dsp:nvSpPr>
        <dsp:cNvPr id="0" name=""/>
        <dsp:cNvSpPr/>
      </dsp:nvSpPr>
      <dsp:spPr>
        <a:xfrm>
          <a:off x="0" y="398368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6826E-F13F-4948-AFEB-83861400AB09}">
      <dsp:nvSpPr>
        <dsp:cNvPr id="0" name=""/>
        <dsp:cNvSpPr/>
      </dsp:nvSpPr>
      <dsp:spPr>
        <a:xfrm>
          <a:off x="551497" y="368848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</a:t>
          </a:r>
        </a:p>
      </dsp:txBody>
      <dsp:txXfrm>
        <a:off x="580318" y="3717310"/>
        <a:ext cx="766332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BE059-FC35-42AC-9996-61F8948A002B}">
      <dsp:nvSpPr>
        <dsp:cNvPr id="0" name=""/>
        <dsp:cNvSpPr/>
      </dsp:nvSpPr>
      <dsp:spPr>
        <a:xfrm>
          <a:off x="-4107600" y="-630411"/>
          <a:ext cx="4894609" cy="4894609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31628-F5D6-43C1-9397-592D1FA34F6F}">
      <dsp:nvSpPr>
        <dsp:cNvPr id="0" name=""/>
        <dsp:cNvSpPr/>
      </dsp:nvSpPr>
      <dsp:spPr>
        <a:xfrm>
          <a:off x="506124" y="363378"/>
          <a:ext cx="4868384" cy="72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6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Alain Aspect</a:t>
          </a:r>
        </a:p>
      </dsp:txBody>
      <dsp:txXfrm>
        <a:off x="506124" y="363378"/>
        <a:ext cx="4868384" cy="726757"/>
      </dsp:txXfrm>
    </dsp:sp>
    <dsp:sp modelId="{7F92B302-672A-47B0-AA92-7BF471AE8563}">
      <dsp:nvSpPr>
        <dsp:cNvPr id="0" name=""/>
        <dsp:cNvSpPr/>
      </dsp:nvSpPr>
      <dsp:spPr>
        <a:xfrm>
          <a:off x="51900" y="288168"/>
          <a:ext cx="908446" cy="908446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t="-26000" b="-26000"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A4068-FD13-4BCA-953A-2524CFD5AD76}">
      <dsp:nvSpPr>
        <dsp:cNvPr id="0" name=""/>
        <dsp:cNvSpPr/>
      </dsp:nvSpPr>
      <dsp:spPr>
        <a:xfrm>
          <a:off x="770300" y="1453514"/>
          <a:ext cx="4604207" cy="72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6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John F. </a:t>
          </a:r>
          <a:r>
            <a:rPr lang="en-US" sz="3900" kern="1200" dirty="0" err="1"/>
            <a:t>Clauser</a:t>
          </a:r>
          <a:endParaRPr lang="en-US" sz="3900" kern="1200" dirty="0"/>
        </a:p>
      </dsp:txBody>
      <dsp:txXfrm>
        <a:off x="770300" y="1453514"/>
        <a:ext cx="4604207" cy="726757"/>
      </dsp:txXfrm>
    </dsp:sp>
    <dsp:sp modelId="{E44A15BD-D17C-480D-A765-DB815EF52830}">
      <dsp:nvSpPr>
        <dsp:cNvPr id="0" name=""/>
        <dsp:cNvSpPr/>
      </dsp:nvSpPr>
      <dsp:spPr>
        <a:xfrm>
          <a:off x="316077" y="1362670"/>
          <a:ext cx="908446" cy="908446"/>
        </a:xfrm>
        <a:prstGeom prst="ellipse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170BB-2084-490C-AFA8-9BFD1799AFEC}">
      <dsp:nvSpPr>
        <dsp:cNvPr id="0" name=""/>
        <dsp:cNvSpPr/>
      </dsp:nvSpPr>
      <dsp:spPr>
        <a:xfrm>
          <a:off x="506124" y="2543650"/>
          <a:ext cx="4868384" cy="72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6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Anton </a:t>
          </a:r>
          <a:r>
            <a:rPr lang="en-US" sz="3900" kern="1200" dirty="0" err="1"/>
            <a:t>Zeilinger</a:t>
          </a:r>
          <a:endParaRPr lang="en-US" sz="3900" kern="1200" dirty="0"/>
        </a:p>
      </dsp:txBody>
      <dsp:txXfrm>
        <a:off x="506124" y="2543650"/>
        <a:ext cx="4868384" cy="726757"/>
      </dsp:txXfrm>
    </dsp:sp>
    <dsp:sp modelId="{287FF0FE-317E-4E28-ACE9-7B56B5CD83A7}">
      <dsp:nvSpPr>
        <dsp:cNvPr id="0" name=""/>
        <dsp:cNvSpPr/>
      </dsp:nvSpPr>
      <dsp:spPr>
        <a:xfrm>
          <a:off x="26019" y="2458529"/>
          <a:ext cx="908446" cy="908446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000" b="-5000"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Hd9KhRts1uw?start=164&amp;feature=oembe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vescience.com/what-is-quantum-entanglement.html" TargetMode="External"/><Relationship Id="rId3" Type="http://schemas.openxmlformats.org/officeDocument/2006/relationships/hyperlink" Target="https://www.pymnts.com/innovation/2019/quantum-computings-wright-brothers-moment/" TargetMode="External"/><Relationship Id="rId7" Type="http://schemas.openxmlformats.org/officeDocument/2006/relationships/hyperlink" Target="https://github.com/GaillardTom" TargetMode="External"/><Relationship Id="rId2" Type="http://schemas.openxmlformats.org/officeDocument/2006/relationships/hyperlink" Target="https://news.cgtn.com/news/2022-05-18/China-launches-its-first-quantum-encrypted-smartphone-1a7SMMT4wtG/index.html#:~:text=In%20more%20than%202%2C000%20kilometers,world%27s%20first%20quantum%20communication%20satellit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Quantum_entanglement" TargetMode="External"/><Relationship Id="rId5" Type="http://schemas.openxmlformats.org/officeDocument/2006/relationships/hyperlink" Target="https://www.nature.com/articles/d41586-022-03088-7#:~:text=The%20trio%27s%20experiments%20proved%20that,object%20affects%20another%20far%20away" TargetMode="External"/><Relationship Id="rId4" Type="http://schemas.openxmlformats.org/officeDocument/2006/relationships/hyperlink" Target="https://builtin.com/hardware/quantum-computing-applications" TargetMode="External"/><Relationship Id="rId9" Type="http://schemas.openxmlformats.org/officeDocument/2006/relationships/hyperlink" Target="https://www.space.com/31933-quantum-entanglement-action-at-a-distanc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Quantum entanglement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Tom gaillard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1AE3-8AE2-A3DA-3800-E4711039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749D80-6BF6-6798-AFFF-C9F2B2BCE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189928"/>
              </p:ext>
            </p:extLst>
          </p:nvPr>
        </p:nvGraphicFramePr>
        <p:xfrm>
          <a:off x="581025" y="2181224"/>
          <a:ext cx="11029950" cy="4547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8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EEC0-37E9-17F2-2ED7-C3C41910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Trigger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01CF3-3B49-52E6-CA66-1F3D3F37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11797"/>
            <a:ext cx="5750599" cy="4542973"/>
          </a:xfrm>
          <a:prstGeom prst="rect">
            <a:avLst/>
          </a:prstGeo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DCD24D-ACEE-5EA0-022C-EC53EED3FE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5694590"/>
              </p:ext>
            </p:extLst>
          </p:nvPr>
        </p:nvGraphicFramePr>
        <p:xfrm>
          <a:off x="6331624" y="2494555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90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QM: We build quantum computers | IQM">
            <a:extLst>
              <a:ext uri="{FF2B5EF4-FFF2-40B4-BE49-F238E27FC236}">
                <a16:creationId xmlns:a16="http://schemas.microsoft.com/office/drawing/2014/main" id="{10322C43-32BF-BBA7-613B-F1763A15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0" y="1859279"/>
            <a:ext cx="3998975" cy="499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2B0DD-47BE-3CAD-525B-9DDB5612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quantum computing?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C7C0-DEF9-A74D-C53A-2C37E8A3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556" y="1612476"/>
            <a:ext cx="5405538" cy="3527535"/>
          </a:xfrm>
        </p:spPr>
        <p:txBody>
          <a:bodyPr/>
          <a:lstStyle/>
          <a:p>
            <a:r>
              <a:rPr lang="en-US" dirty="0"/>
              <a:t>Technology that harness the law of quantum mechanics, such as interference, superposition and entanglement to solve problems too complex for binary computers</a:t>
            </a:r>
          </a:p>
          <a:p>
            <a:r>
              <a:rPr lang="en-US" dirty="0"/>
              <a:t>It uses subatomic particles and Quantum bits (Qubits) allow these particles to be in more than 1 state at once</a:t>
            </a:r>
          </a:p>
          <a:p>
            <a:endParaRPr lang="en-US" dirty="0"/>
          </a:p>
        </p:txBody>
      </p:sp>
      <p:pic>
        <p:nvPicPr>
          <p:cNvPr id="2050" name="Picture 2" descr="Best Double Slit Experiment GIFs | Gfycat">
            <a:extLst>
              <a:ext uri="{FF2B5EF4-FFF2-40B4-BE49-F238E27FC236}">
                <a16:creationId xmlns:a16="http://schemas.microsoft.com/office/drawing/2014/main" id="{A77748AC-AB89-9E9A-7240-49EC97AB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55" y="4134448"/>
            <a:ext cx="3815464" cy="25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lgorithm - How is a quantum computer programmed? - Quantum Computing Stack  Exchange">
            <a:extLst>
              <a:ext uri="{FF2B5EF4-FFF2-40B4-BE49-F238E27FC236}">
                <a16:creationId xmlns:a16="http://schemas.microsoft.com/office/drawing/2014/main" id="{5FDC54A5-DB80-2292-D26B-78E344BF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43" y="1859278"/>
            <a:ext cx="3673827" cy="499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Entanglement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22369-CE54-80B4-A194-0AA993FD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534160"/>
            <a:ext cx="4498809" cy="2325370"/>
          </a:xfrm>
        </p:spPr>
        <p:txBody>
          <a:bodyPr/>
          <a:lstStyle/>
          <a:p>
            <a:r>
              <a:rPr lang="en-US" dirty="0"/>
              <a:t>At least 2 particles that are linked to one another and a change introduced in one of the two will be instantaneously reflected in the other one.</a:t>
            </a:r>
          </a:p>
        </p:txBody>
      </p:sp>
      <p:pic>
        <p:nvPicPr>
          <p:cNvPr id="3074" name="Picture 2" descr="Einstein Crying - Drawception">
            <a:extLst>
              <a:ext uri="{FF2B5EF4-FFF2-40B4-BE49-F238E27FC236}">
                <a16:creationId xmlns:a16="http://schemas.microsoft.com/office/drawing/2014/main" id="{B4214DA6-D44B-1C74-EE37-FE6C1B39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512" y="5140011"/>
            <a:ext cx="1961388" cy="16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Link">
            <a:extLst>
              <a:ext uri="{FF2B5EF4-FFF2-40B4-BE49-F238E27FC236}">
                <a16:creationId xmlns:a16="http://schemas.microsoft.com/office/drawing/2014/main" id="{87C672B1-5EE8-666B-DD12-CEA400E60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128" y="3759792"/>
            <a:ext cx="1270000" cy="1270000"/>
          </a:xfrm>
          <a:prstGeom prst="rect">
            <a:avLst/>
          </a:prstGeom>
        </p:spPr>
      </p:pic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FA3DEDF5-D8AE-185A-EB13-F96B3E1E5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320" y="2896192"/>
            <a:ext cx="1270000" cy="1270000"/>
          </a:xfrm>
          <a:prstGeom prst="rect">
            <a:avLst/>
          </a:prstGeom>
        </p:spPr>
      </p:pic>
      <p:pic>
        <p:nvPicPr>
          <p:cNvPr id="10" name="Graphic 9" descr="Atom with solid fill">
            <a:extLst>
              <a:ext uri="{FF2B5EF4-FFF2-40B4-BE49-F238E27FC236}">
                <a16:creationId xmlns:a16="http://schemas.microsoft.com/office/drawing/2014/main" id="{6EA6999C-5F1A-FB02-18BC-366783244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7292" y="4399872"/>
            <a:ext cx="1270000" cy="1270000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84588649-DD42-95FB-7095-1029EDD4F540}"/>
              </a:ext>
            </a:extLst>
          </p:cNvPr>
          <p:cNvSpPr/>
          <p:nvPr/>
        </p:nvSpPr>
        <p:spPr>
          <a:xfrm>
            <a:off x="517586" y="4996803"/>
            <a:ext cx="267418" cy="524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7EA65FF-4146-A5F9-85C5-66EF79B19A5A}"/>
              </a:ext>
            </a:extLst>
          </p:cNvPr>
          <p:cNvSpPr/>
          <p:nvPr/>
        </p:nvSpPr>
        <p:spPr>
          <a:xfrm>
            <a:off x="517586" y="5652363"/>
            <a:ext cx="267418" cy="524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59E8180-CAE6-C243-24BE-B1A93286949A}"/>
              </a:ext>
            </a:extLst>
          </p:cNvPr>
          <p:cNvSpPr/>
          <p:nvPr/>
        </p:nvSpPr>
        <p:spPr>
          <a:xfrm>
            <a:off x="11343391" y="2148671"/>
            <a:ext cx="267418" cy="5248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0F23AD0-57E5-99A1-9E8B-3D659D80E815}"/>
              </a:ext>
            </a:extLst>
          </p:cNvPr>
          <p:cNvSpPr/>
          <p:nvPr/>
        </p:nvSpPr>
        <p:spPr>
          <a:xfrm>
            <a:off x="11343391" y="2804231"/>
            <a:ext cx="267418" cy="524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9453 0.1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21836 -0.092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6E0-D2E5-F0CA-D755-7BBD5C03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application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858C78-9C61-05E6-36E8-E9111A04D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Artificial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Better batteries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Cleaner fertilization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Cybersecurity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Drug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Electronic materials discovery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Financial modeling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Solar capture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Traffic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Weather forecasting and climate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B41"/>
                </a:solidFill>
                <a:latin typeface="Montserrat" panose="00000500000000000000" pitchFamily="2" charset="0"/>
              </a:rPr>
              <a:t>Cryptography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B41"/>
                </a:solidFill>
                <a:effectLst/>
                <a:latin typeface="Montserrat" panose="00000500000000000000" pitchFamily="2" charset="0"/>
              </a:rPr>
              <a:t>Molecular simulation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BDC1F-27F7-EEAA-971A-79B8BFF4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05" y="1821507"/>
            <a:ext cx="7379868" cy="4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632A-F1DF-F84F-F360-BBA40B33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pic>
        <p:nvPicPr>
          <p:cNvPr id="5" name="Online Media 4" title="The Quantum Enigmas 004- The Monty Hall problem">
            <a:hlinkClick r:id="" action="ppaction://media"/>
            <a:extLst>
              <a:ext uri="{FF2B5EF4-FFF2-40B4-BE49-F238E27FC236}">
                <a16:creationId xmlns:a16="http://schemas.microsoft.com/office/drawing/2014/main" id="{5D4DA5C7-E51B-FFA1-A935-037F2DE5F6DD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8772" y="1952296"/>
            <a:ext cx="8498367" cy="48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36A9-3172-82E4-AB46-18F3B95A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D437B-81C3-63CA-0C65-EC18AD78916F}"/>
              </a:ext>
            </a:extLst>
          </p:cNvPr>
          <p:cNvSpPr txBox="1"/>
          <p:nvPr/>
        </p:nvSpPr>
        <p:spPr>
          <a:xfrm>
            <a:off x="581193" y="2035833"/>
            <a:ext cx="10765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https://news.cgtn.com/news/2022-05-18/China-launches-its-first-quantum-encrypted-smartphone-1a7SMMT4wtG/index.html#:~:text=In%20more%20than%202%2C000%20kilometers,world%27s%20first%20quantum%20communication%20satellite</a:t>
            </a:r>
            <a:r>
              <a:rPr lang="en-US" dirty="0"/>
              <a:t>.</a:t>
            </a:r>
          </a:p>
          <a:p>
            <a:r>
              <a:rPr lang="en-US" dirty="0"/>
              <a:t>https://www.ibm.com/topics/quantum-computing</a:t>
            </a:r>
          </a:p>
          <a:p>
            <a:r>
              <a:rPr lang="en-US" dirty="0">
                <a:hlinkClick r:id="rId3"/>
              </a:rPr>
              <a:t>https://www.pymnts.com/innovation/2019/quantum-computings-wright-brothers-moment/</a:t>
            </a:r>
            <a:endParaRPr lang="en-US" dirty="0"/>
          </a:p>
          <a:p>
            <a:r>
              <a:rPr lang="en-US" dirty="0"/>
              <a:t>https://www.investopedia.com/terms/q/quantum-computing.asp</a:t>
            </a:r>
          </a:p>
          <a:p>
            <a:r>
              <a:rPr lang="en-US" dirty="0">
                <a:hlinkClick r:id="rId4"/>
              </a:rPr>
              <a:t>https://builtin.com/hardware/quantum-computing-applications</a:t>
            </a:r>
            <a:endParaRPr lang="en-US" dirty="0"/>
          </a:p>
          <a:p>
            <a:r>
              <a:rPr lang="en-US" dirty="0"/>
              <a:t>https://www.techtarget.com/whatis/definition/superposition</a:t>
            </a:r>
          </a:p>
          <a:p>
            <a:r>
              <a:rPr lang="en-US" dirty="0">
                <a:hlinkClick r:id="rId5"/>
              </a:rPr>
              <a:t>https://www.nature.com/articles/d41586-022-03088-7#:~:text=The%20trio%27s%20experiments%20proved%20that,object%20affects%20another%20far%20away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https://en.wikipedia.org/wiki/Quantum_entanglement</a:t>
            </a:r>
            <a:r>
              <a:rPr lang="en-US" dirty="0"/>
              <a:t>	</a:t>
            </a:r>
          </a:p>
          <a:p>
            <a:r>
              <a:rPr lang="en-US" dirty="0">
                <a:hlinkClick r:id="rId7"/>
              </a:rPr>
              <a:t>https://github.com/GaillardTom</a:t>
            </a:r>
            <a:endParaRPr lang="en-US" dirty="0"/>
          </a:p>
          <a:p>
            <a:r>
              <a:rPr lang="en-US" dirty="0"/>
              <a:t>https://scienceexchange.caltech.edu/topics/quantum-science-explained/entanglement</a:t>
            </a:r>
          </a:p>
          <a:p>
            <a:r>
              <a:rPr lang="en-US" dirty="0">
                <a:hlinkClick r:id="rId8"/>
              </a:rPr>
              <a:t>https://www.livescience.com/what-is-quantum-entanglement.html</a:t>
            </a:r>
            <a:endParaRPr lang="en-US" dirty="0"/>
          </a:p>
          <a:p>
            <a:r>
              <a:rPr lang="en-US" dirty="0">
                <a:hlinkClick r:id="rId9"/>
              </a:rPr>
              <a:t>https://www.space.com/31933-quantum-entanglement-action-at-a-distance.html</a:t>
            </a:r>
            <a:endParaRPr lang="en-US" dirty="0"/>
          </a:p>
          <a:p>
            <a:r>
              <a:rPr lang="en-US" dirty="0"/>
              <a:t>https://en.wikipedia.org/wiki/Quantum_computing</a:t>
            </a:r>
          </a:p>
        </p:txBody>
      </p:sp>
    </p:spTree>
    <p:extLst>
      <p:ext uri="{BB962C8B-B14F-4D97-AF65-F5344CB8AC3E}">
        <p14:creationId xmlns:p14="http://schemas.microsoft.com/office/powerpoint/2010/main" val="1617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tomgaillard1@gmail.com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89</TotalTime>
  <Words>359</Words>
  <Application>Microsoft Office PowerPoint</Application>
  <PresentationFormat>Widescreen</PresentationFormat>
  <Paragraphs>49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Montserrat</vt:lpstr>
      <vt:lpstr>Wingdings 2</vt:lpstr>
      <vt:lpstr>Dividend</vt:lpstr>
      <vt:lpstr>Quantum entanglement</vt:lpstr>
      <vt:lpstr>Summary</vt:lpstr>
      <vt:lpstr>Trigger Article</vt:lpstr>
      <vt:lpstr>What is quantum computing? </vt:lpstr>
      <vt:lpstr>Quantum Entanglement</vt:lpstr>
      <vt:lpstr>Quantum computing application</vt:lpstr>
      <vt:lpstr>activity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entanglement</dc:title>
  <dc:creator>tom gaillard</dc:creator>
  <cp:lastModifiedBy>tom gaillard</cp:lastModifiedBy>
  <cp:revision>4</cp:revision>
  <dcterms:created xsi:type="dcterms:W3CDTF">2022-11-22T16:40:59Z</dcterms:created>
  <dcterms:modified xsi:type="dcterms:W3CDTF">2022-11-23T15:20:39Z</dcterms:modified>
</cp:coreProperties>
</file>