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/>
    <p:restoredTop sz="97155"/>
  </p:normalViewPr>
  <p:slideViewPr>
    <p:cSldViewPr snapToGrid="0" snapToObjects="1">
      <p:cViewPr varScale="1">
        <p:scale>
          <a:sx n="124" d="100"/>
          <a:sy n="124" d="100"/>
        </p:scale>
        <p:origin x="20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BDADC-F946-4145-AE8E-19EF495FF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748BEE-B0FE-0244-B8A9-1D1B62A33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F3BA4-C37D-C34E-A851-71A47C5A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7EEF-B8C7-6F4E-8E65-D1795A46943B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BFA3C-C0A4-F240-BC0E-D377BAB7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CAA75-13D7-CF49-B1BE-0ACC8AC8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DE3D-EB0D-124D-89EB-C6808ADE81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350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B1B77-727C-614F-8984-94A8ABA8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B5ED7A-8250-AE47-BFB7-74D5D7EBC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F2F2A-6F8E-0D4E-95BD-35A23DA6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7EEF-B8C7-6F4E-8E65-D1795A46943B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B8AEE-01B7-6E47-9A4B-26B38719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56D5B-D6E6-AD42-A3AB-BE7E846D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DE3D-EB0D-124D-89EB-C6808ADE81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82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79DC05-A0F1-BE41-B96D-12C5DF0AB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BC9022-4C10-F24D-8C2E-D1A82C6F5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8F23E-DECD-9E49-951B-AE7A48A4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7EEF-B8C7-6F4E-8E65-D1795A46943B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A6CCA-229E-394E-962E-A5EE05DC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5D357-5F2F-8641-802F-774D2AC2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DE3D-EB0D-124D-89EB-C6808ADE81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75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E97A6-669B-8549-BCF2-F0F1DAF8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FA2CB-EAB1-7A48-95FD-72772EFE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5ABB3-50EA-1247-8654-5B304959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7EEF-B8C7-6F4E-8E65-D1795A46943B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FCE75-27D8-EB4A-A02D-4B1C5A9D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0A9C9-4E95-4C43-B763-7C2E8900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DE3D-EB0D-124D-89EB-C6808ADE81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51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52B74-F99F-9E4F-A90A-AFED0471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871E3-1740-6B47-9C4E-96C625D6F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E1AD4-4700-BE4C-96A4-E42B4B12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7EEF-B8C7-6F4E-8E65-D1795A46943B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BF0A4-6AA9-5D44-8DA7-24267458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17ECB-129D-724F-BBEE-8739ECC3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DE3D-EB0D-124D-89EB-C6808ADE81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62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9A7A1-9142-A14D-89B3-3924622B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56514-FF1B-CC4E-834B-18AC3BCFA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920F8B-1194-6547-BAD2-84EA16FBB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E95A1F-C5AD-634B-952D-F39132AC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7EEF-B8C7-6F4E-8E65-D1795A46943B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4027D-532D-5A4A-8261-BDFE8E36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D3B11-1516-1A43-8F18-27DBB774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DE3D-EB0D-124D-89EB-C6808ADE81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66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D83F9-1D69-2D4B-AC51-8BF2C349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BE51C-1251-2443-AF9A-367DE4FA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555201-4203-E446-9493-C3FAD8A8B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CE82AC-4086-1644-A20D-7C3DCBBCF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D2FB7-D173-FD42-85BB-75BC6B92E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F66CCB-01DA-6847-8B05-310C85BA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7EEF-B8C7-6F4E-8E65-D1795A46943B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37740-7AAC-2F4E-A170-15EC058B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115E36-CD3C-B142-8F8A-9D68BC72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DE3D-EB0D-124D-89EB-C6808ADE81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82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E44CF-7CED-824E-92D0-CF33D667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F912C6-C3B8-6142-B197-40C3EBAA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7EEF-B8C7-6F4E-8E65-D1795A46943B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0DC661-3FC3-4941-9FD0-5E281E03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D8E881-DCC7-BD41-A269-808B0F9C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DE3D-EB0D-124D-89EB-C6808ADE81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68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CBA4DF-9332-8141-A703-AFD15052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7EEF-B8C7-6F4E-8E65-D1795A46943B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37251E-1EC4-8E4A-98AC-25985C9F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995C3C-2456-8842-8742-A477F929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DE3D-EB0D-124D-89EB-C6808ADE81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67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E934F-1C4D-EA4A-8FBA-FC7133F9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A1641-7519-FF43-85D1-562646FE5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AAD32D-7E1A-C247-B416-C6414809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4108A2-7A15-B64E-996B-FCBED568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7EEF-B8C7-6F4E-8E65-D1795A46943B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F956A-AB19-C64E-B02C-ED216D6C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4F07BC-3641-E148-A2D5-42CAE691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DE3D-EB0D-124D-89EB-C6808ADE81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79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1E1CF-BDD3-5D42-8491-622BED00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2B17C3-3FC6-5847-B218-030134E00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2CDCD9-72A3-8144-95B2-C86989FF0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D30AB-AFD1-6D47-A475-C38B6AB9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7EEF-B8C7-6F4E-8E65-D1795A46943B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4C345C-5518-1849-985D-11C08361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761A2-5812-D544-A274-8C2E947A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DE3D-EB0D-124D-89EB-C6808ADE81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93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4A758A-72F5-9548-8EC6-EB8219F9F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04A800-1E9F-454C-B795-B4C02397E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1693D-4A2A-484D-95BD-82F80D19F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97EEF-B8C7-6F4E-8E65-D1795A46943B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C36D5-EBF9-CE42-A9C2-823715B2C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4908A-C24C-994F-90C4-59171C8F5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DE3D-EB0D-124D-89EB-C6808ADE81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81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909D0-8B60-DC40-BBB3-8A91375EB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049" y="719191"/>
            <a:ext cx="9144000" cy="1023618"/>
          </a:xfrm>
        </p:spPr>
        <p:txBody>
          <a:bodyPr/>
          <a:lstStyle/>
          <a:p>
            <a:r>
              <a:rPr kumimoji="1" lang="zh-CN" altLang="en-US" dirty="0"/>
              <a:t>听课感受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5C7E34-A96D-5143-A72E-1280F635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053" y="1938018"/>
            <a:ext cx="3713894" cy="44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8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听课感受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听课感受</dc:title>
  <dc:creator>吴 铭英</dc:creator>
  <cp:lastModifiedBy>吴 铭英</cp:lastModifiedBy>
  <cp:revision>1</cp:revision>
  <dcterms:created xsi:type="dcterms:W3CDTF">2021-11-19T02:01:19Z</dcterms:created>
  <dcterms:modified xsi:type="dcterms:W3CDTF">2021-11-19T02:01:55Z</dcterms:modified>
</cp:coreProperties>
</file>