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454" r:id="rId3"/>
    <p:sldId id="455" r:id="rId4"/>
    <p:sldId id="465" r:id="rId5"/>
    <p:sldId id="462" r:id="rId6"/>
    <p:sldId id="469" r:id="rId7"/>
    <p:sldId id="459" r:id="rId8"/>
    <p:sldId id="472" r:id="rId9"/>
    <p:sldId id="473" r:id="rId10"/>
    <p:sldId id="474" r:id="rId11"/>
    <p:sldId id="4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55"/>
            <p14:sldId id="465"/>
            <p14:sldId id="462"/>
            <p14:sldId id="469"/>
            <p14:sldId id="459"/>
            <p14:sldId id="472"/>
            <p14:sldId id="473"/>
            <p14:sldId id="474"/>
            <p14:sldId id="424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6E2465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5"/>
    <p:restoredTop sz="94099"/>
  </p:normalViewPr>
  <p:slideViewPr>
    <p:cSldViewPr snapToGrid="0" snapToObjects="1">
      <p:cViewPr>
        <p:scale>
          <a:sx n="103" d="100"/>
          <a:sy n="103" d="100"/>
        </p:scale>
        <p:origin x="944" y="1352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1" qsCatId="simple" csTypeId="urn:microsoft.com/office/officeart/2005/8/colors/accent1_2#1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92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41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06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56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30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57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3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98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microsoft.com/office/2007/relationships/hdphoto" Target="../media/hdphoto1.wdp"/><Relationship Id="rId4" Type="http://schemas.openxmlformats.org/officeDocument/2006/relationships/diagramLayout" Target="../diagrams/layout5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20.png"/><Relationship Id="rId4" Type="http://schemas.openxmlformats.org/officeDocument/2006/relationships/diagramData" Target="../diagrams/data7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第三课</a:t>
            </a:r>
            <a:r>
              <a:rPr kumimoji="1"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分支结构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kumimoji="1" lang="zh-CN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习题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3019E7-F232-284A-B8AB-8B190DDA7BA9}"/>
              </a:ext>
            </a:extLst>
          </p:cNvPr>
          <p:cNvSpPr txBox="1"/>
          <p:nvPr/>
        </p:nvSpPr>
        <p:spPr>
          <a:xfrm>
            <a:off x="2023885" y="2036511"/>
            <a:ext cx="9633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1.</a:t>
            </a:r>
            <a:r>
              <a:rPr kumimoji="1" lang="zh-CN" altLang="en-US" sz="3200" dirty="0"/>
              <a:t>出租车收费 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千米以内，</a:t>
            </a:r>
            <a:r>
              <a:rPr kumimoji="1" lang="en-US" altLang="zh-CN" sz="3200" dirty="0"/>
              <a:t>10</a:t>
            </a:r>
            <a:r>
              <a:rPr kumimoji="1" lang="zh-CN" altLang="en-US" sz="3200" dirty="0"/>
              <a:t>元 ；超出的每千米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元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海伦公式新增一个判断能否构成三角形</a:t>
            </a:r>
          </a:p>
        </p:txBody>
      </p:sp>
    </p:spTree>
    <p:extLst>
      <p:ext uri="{BB962C8B-B14F-4D97-AF65-F5344CB8AC3E}">
        <p14:creationId xmlns:p14="http://schemas.microsoft.com/office/powerpoint/2010/main" val="401216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0" y="1051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编程之旅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1430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91635"/>
            <a:ext cx="40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63583" y="1244498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信息学竞赛</a:t>
            </a:r>
            <a:endParaRPr lang="en-GB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  <a:endParaRPr kumimoji="1" lang="zh-CN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4896" y="3416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ABD86-8516-7F4F-8931-09A4CB9D44BC}"/>
              </a:ext>
            </a:extLst>
          </p:cNvPr>
          <p:cNvGrpSpPr/>
          <p:nvPr/>
        </p:nvGrpSpPr>
        <p:grpSpPr>
          <a:xfrm>
            <a:off x="6049959" y="1689126"/>
            <a:ext cx="5329178" cy="5076262"/>
            <a:chOff x="8845" y="1620"/>
            <a:chExt cx="9694" cy="90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E41E88B-2C08-994D-8566-78FFFE39506A}"/>
                </a:ext>
              </a:extLst>
            </p:cNvPr>
            <p:cNvGrpSpPr/>
            <p:nvPr/>
          </p:nvGrpSpPr>
          <p:grpSpPr>
            <a:xfrm>
              <a:off x="8845" y="1620"/>
              <a:ext cx="9694" cy="9066"/>
              <a:chOff x="8845" y="1620"/>
              <a:chExt cx="9694" cy="9066"/>
            </a:xfrm>
          </p:grpSpPr>
          <p:sp>
            <p:nvSpPr>
              <p:cNvPr id="23" name="对角圆角矩形 22">
                <a:extLst>
                  <a:ext uri="{FF2B5EF4-FFF2-40B4-BE49-F238E27FC236}">
                    <a16:creationId xmlns:a16="http://schemas.microsoft.com/office/drawing/2014/main" id="{6A685A23-A941-7C40-A72C-7A3E3397313F}"/>
                  </a:ext>
                </a:extLst>
              </p:cNvPr>
              <p:cNvSpPr/>
              <p:nvPr/>
            </p:nvSpPr>
            <p:spPr>
              <a:xfrm flipH="1">
                <a:off x="8845" y="1620"/>
                <a:ext cx="9694" cy="9067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 descr="选择结构流程图">
                <a:extLst>
                  <a:ext uri="{FF2B5EF4-FFF2-40B4-BE49-F238E27FC236}">
                    <a16:creationId xmlns:a16="http://schemas.microsoft.com/office/drawing/2014/main" id="{396DED61-8564-A146-A184-5D1DEBD5E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41" y="1818"/>
                <a:ext cx="4963" cy="8468"/>
              </a:xfrm>
              <a:prstGeom prst="rect">
                <a:avLst/>
              </a:prstGeom>
              <a:ln w="28575" cmpd="sng">
                <a:solidFill>
                  <a:srgbClr val="F4A229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774101C-BF0F-4E4F-A1B1-8203CE937E40}"/>
                  </a:ext>
                </a:extLst>
              </p:cNvPr>
              <p:cNvGrpSpPr/>
              <p:nvPr/>
            </p:nvGrpSpPr>
            <p:grpSpPr>
              <a:xfrm>
                <a:off x="10015" y="3565"/>
                <a:ext cx="1646" cy="2306"/>
                <a:chOff x="10015" y="3565"/>
                <a:chExt cx="1646" cy="2306"/>
              </a:xfrm>
            </p:grpSpPr>
            <p:pic>
              <p:nvPicPr>
                <p:cNvPr id="26" name="图片 25" descr="C:/Users/ADMINI~1/AppData/Local/Temp/kaimatting/20200825085724/output_aiMatting_20200825085749.pngoutput_aiMatting_20200825085749">
                  <a:extLst>
                    <a:ext uri="{FF2B5EF4-FFF2-40B4-BE49-F238E27FC236}">
                      <a16:creationId xmlns:a16="http://schemas.microsoft.com/office/drawing/2014/main" id="{70507F27-D0D8-8843-90E9-6BB615301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flipV="1">
                  <a:off x="10015" y="4525"/>
                  <a:ext cx="1646" cy="1347"/>
                </a:xfrm>
                <a:prstGeom prst="rect">
                  <a:avLst/>
                </a:prstGeom>
              </p:spPr>
            </p:pic>
            <p:pic>
              <p:nvPicPr>
                <p:cNvPr id="27" name="图片 26" descr="C:/Users/ADMINI~1/AppData/Local/Temp/kaimatting/20200824180224/output_aiMatting_20200824180247.pngoutput_aiMatting_20200824180247">
                  <a:extLst>
                    <a:ext uri="{FF2B5EF4-FFF2-40B4-BE49-F238E27FC236}">
                      <a16:creationId xmlns:a16="http://schemas.microsoft.com/office/drawing/2014/main" id="{C70CF1A4-4D92-524F-8138-E82AF54B8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00" y="3565"/>
                  <a:ext cx="1076" cy="1365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E497CB-55E9-C04D-9B50-A319F75DF4AA}"/>
                </a:ext>
              </a:extLst>
            </p:cNvPr>
            <p:cNvSpPr txBox="1"/>
            <p:nvPr/>
          </p:nvSpPr>
          <p:spPr>
            <a:xfrm>
              <a:off x="13671" y="4933"/>
              <a:ext cx="60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/>
                <a:t>是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434D92-DE67-8343-9574-49E365592021}"/>
                </a:ext>
              </a:extLst>
            </p:cNvPr>
            <p:cNvSpPr txBox="1"/>
            <p:nvPr/>
          </p:nvSpPr>
          <p:spPr>
            <a:xfrm>
              <a:off x="15967" y="4933"/>
              <a:ext cx="60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/>
                <a:t>否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966AB98-240D-894E-8EBC-3BB395E70D27}"/>
              </a:ext>
            </a:extLst>
          </p:cNvPr>
          <p:cNvGrpSpPr/>
          <p:nvPr/>
        </p:nvGrpSpPr>
        <p:grpSpPr>
          <a:xfrm>
            <a:off x="1762538" y="1709498"/>
            <a:ext cx="3915247" cy="5077382"/>
            <a:chOff x="617" y="1620"/>
            <a:chExt cx="7122" cy="9068"/>
          </a:xfrm>
        </p:grpSpPr>
        <p:sp>
          <p:nvSpPr>
            <p:cNvPr id="29" name="对角圆角矩形 28">
              <a:extLst>
                <a:ext uri="{FF2B5EF4-FFF2-40B4-BE49-F238E27FC236}">
                  <a16:creationId xmlns:a16="http://schemas.microsoft.com/office/drawing/2014/main" id="{C4AC15CF-4A55-4B4A-8B22-52F1354704F6}"/>
                </a:ext>
              </a:extLst>
            </p:cNvPr>
            <p:cNvSpPr/>
            <p:nvPr/>
          </p:nvSpPr>
          <p:spPr>
            <a:xfrm>
              <a:off x="617" y="1620"/>
              <a:ext cx="7122" cy="9068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 descr="顺序结构">
              <a:extLst>
                <a:ext uri="{FF2B5EF4-FFF2-40B4-BE49-F238E27FC236}">
                  <a16:creationId xmlns:a16="http://schemas.microsoft.com/office/drawing/2014/main" id="{B6AD2B59-DBF3-D94E-9D15-8BC153919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01" y="2231"/>
              <a:ext cx="3180" cy="7635"/>
            </a:xfrm>
            <a:prstGeom prst="rect">
              <a:avLst/>
            </a:prstGeom>
            <a:ln w="28575" cmpd="sng">
              <a:solidFill>
                <a:srgbClr val="F4A229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图片 30" descr="C:/Users/ADMINI~1/AppData/Local/Temp/kaimatting/20200824173833/output_aiMatting_20200824173840.pngoutput_aiMatting_20200824173840">
              <a:extLst>
                <a:ext uri="{FF2B5EF4-FFF2-40B4-BE49-F238E27FC236}">
                  <a16:creationId xmlns:a16="http://schemas.microsoft.com/office/drawing/2014/main" id="{EAE8D674-5BDF-CB4A-B3D3-98F805D9B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V="1">
              <a:off x="1561" y="3565"/>
              <a:ext cx="1186" cy="1186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33" name="îṧļîḓê">
              <a:extLst>
                <a:ext uri="{FF2B5EF4-FFF2-40B4-BE49-F238E27FC236}">
                  <a16:creationId xmlns:a16="http://schemas.microsoft.com/office/drawing/2014/main" id="{E1890167-3D83-0644-9DF1-3633BBEB403E}"/>
                </a:ext>
              </a:extLst>
            </p:cNvPr>
            <p:cNvSpPr/>
            <p:nvPr/>
          </p:nvSpPr>
          <p:spPr>
            <a:xfrm>
              <a:off x="984" y="2114"/>
              <a:ext cx="2340" cy="71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顺序结构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3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条件语句（要做什么——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怎么做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DF8D1C-10E3-EF4C-9637-1255C0A6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665" y="1885120"/>
            <a:ext cx="4727410" cy="3894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A6B869-9333-FA4A-9F67-EDC2313F2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96" y="1805893"/>
            <a:ext cx="4076770" cy="2104816"/>
          </a:xfrm>
          <a:prstGeom prst="rect">
            <a:avLst/>
          </a:prstGeom>
        </p:spPr>
      </p:pic>
      <p:sp>
        <p:nvSpPr>
          <p:cNvPr id="19" name="圆角矩形 18">
            <a:extLst>
              <a:ext uri="{FF2B5EF4-FFF2-40B4-BE49-F238E27FC236}">
                <a16:creationId xmlns:a16="http://schemas.microsoft.com/office/drawing/2014/main" id="{9EC29870-1324-E34C-B1E2-015A4A7FEE52}"/>
              </a:ext>
            </a:extLst>
          </p:cNvPr>
          <p:cNvSpPr/>
          <p:nvPr/>
        </p:nvSpPr>
        <p:spPr>
          <a:xfrm>
            <a:off x="2500514" y="4078485"/>
            <a:ext cx="2352675" cy="395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r>
              <a:rPr lang="zh-CN" altLang="en-US" dirty="0"/>
              <a:t>条件语句一般格式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8AA2D01-E7A9-F240-A0BF-00503B02AA37}"/>
              </a:ext>
            </a:extLst>
          </p:cNvPr>
          <p:cNvSpPr/>
          <p:nvPr/>
        </p:nvSpPr>
        <p:spPr>
          <a:xfrm>
            <a:off x="7625308" y="6052883"/>
            <a:ext cx="2550795" cy="395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r>
              <a:rPr lang="zh-CN" altLang="en-US" dirty="0"/>
              <a:t>条件语句执行流程图</a:t>
            </a:r>
          </a:p>
        </p:txBody>
      </p:sp>
    </p:spTree>
    <p:extLst>
      <p:ext uri="{BB962C8B-B14F-4D97-AF65-F5344CB8AC3E}">
        <p14:creationId xmlns:p14="http://schemas.microsoft.com/office/powerpoint/2010/main" val="276660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4896" y="3416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5F64661-1296-864E-AF78-203B52069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21407"/>
          <a:stretch>
            <a:fillRect/>
          </a:stretch>
        </p:blipFill>
        <p:spPr>
          <a:xfrm>
            <a:off x="1804825" y="2612763"/>
            <a:ext cx="3461385" cy="2604135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19" name="ïśļíḍê">
            <a:extLst>
              <a:ext uri="{FF2B5EF4-FFF2-40B4-BE49-F238E27FC236}">
                <a16:creationId xmlns:a16="http://schemas.microsoft.com/office/drawing/2014/main" id="{FFB286F2-1D88-1044-9865-81B7C752F6EF}"/>
              </a:ext>
            </a:extLst>
          </p:cNvPr>
          <p:cNvGrpSpPr/>
          <p:nvPr/>
        </p:nvGrpSpPr>
        <p:grpSpPr>
          <a:xfrm>
            <a:off x="1633545" y="1901264"/>
            <a:ext cx="3835400" cy="3832225"/>
            <a:chOff x="976406" y="2270126"/>
            <a:chExt cx="2951163" cy="2947988"/>
          </a:xfrm>
          <a:solidFill>
            <a:schemeClr val="accent1"/>
          </a:solidFill>
        </p:grpSpPr>
        <p:sp>
          <p:nvSpPr>
            <p:cNvPr id="21" name="í$ḻïḋê">
              <a:extLst>
                <a:ext uri="{FF2B5EF4-FFF2-40B4-BE49-F238E27FC236}">
                  <a16:creationId xmlns:a16="http://schemas.microsoft.com/office/drawing/2014/main" id="{8C9C305E-B391-C947-AB6F-361E51D94E6C}"/>
                </a:ext>
              </a:extLst>
            </p:cNvPr>
            <p:cNvSpPr/>
            <p:nvPr/>
          </p:nvSpPr>
          <p:spPr bwMode="auto">
            <a:xfrm>
              <a:off x="1971769" y="2871789"/>
              <a:ext cx="1949450" cy="2336800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rgbClr val="F4A2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2" name="iṥ1iḓé">
              <a:extLst>
                <a:ext uri="{FF2B5EF4-FFF2-40B4-BE49-F238E27FC236}">
                  <a16:creationId xmlns:a16="http://schemas.microsoft.com/office/drawing/2014/main" id="{AB5E878C-C6B4-C548-B30A-5E728BDC19B6}"/>
                </a:ext>
              </a:extLst>
            </p:cNvPr>
            <p:cNvSpPr/>
            <p:nvPr/>
          </p:nvSpPr>
          <p:spPr bwMode="auto">
            <a:xfrm>
              <a:off x="982756" y="2270126"/>
              <a:ext cx="1949450" cy="2376488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rgbClr val="F4A2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dirty="0"/>
            </a:p>
          </p:txBody>
        </p:sp>
        <p:sp>
          <p:nvSpPr>
            <p:cNvPr id="23" name="ï$ḷîḓê">
              <a:extLst>
                <a:ext uri="{FF2B5EF4-FFF2-40B4-BE49-F238E27FC236}">
                  <a16:creationId xmlns:a16="http://schemas.microsoft.com/office/drawing/2014/main" id="{FBD8E46D-0C6D-534C-9BF8-06E1E3B3FB3F}"/>
                </a:ext>
              </a:extLst>
            </p:cNvPr>
            <p:cNvSpPr/>
            <p:nvPr/>
          </p:nvSpPr>
          <p:spPr bwMode="auto">
            <a:xfrm>
              <a:off x="1460594" y="4738689"/>
              <a:ext cx="412750" cy="479425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rgbClr val="F4A2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4" name="ïŝ1ïḑè">
              <a:extLst>
                <a:ext uri="{FF2B5EF4-FFF2-40B4-BE49-F238E27FC236}">
                  <a16:creationId xmlns:a16="http://schemas.microsoft.com/office/drawing/2014/main" id="{3E5B7FCE-C874-B949-927D-8C6BE9AA3622}"/>
                </a:ext>
              </a:extLst>
            </p:cNvPr>
            <p:cNvSpPr/>
            <p:nvPr/>
          </p:nvSpPr>
          <p:spPr bwMode="auto">
            <a:xfrm>
              <a:off x="976406" y="4738689"/>
              <a:ext cx="411163" cy="479425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rgbClr val="F4A2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5" name="ïŝḻiďê">
              <a:extLst>
                <a:ext uri="{FF2B5EF4-FFF2-40B4-BE49-F238E27FC236}">
                  <a16:creationId xmlns:a16="http://schemas.microsoft.com/office/drawing/2014/main" id="{BFCACED6-3001-1D4E-A405-C4A22ABCA113}"/>
                </a:ext>
              </a:extLst>
            </p:cNvPr>
            <p:cNvSpPr/>
            <p:nvPr/>
          </p:nvSpPr>
          <p:spPr bwMode="auto">
            <a:xfrm>
              <a:off x="3030631" y="2298701"/>
              <a:ext cx="896938" cy="481013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rgbClr val="F4A2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1313243-FEB0-B54C-BBDB-020A478F53B9}"/>
              </a:ext>
            </a:extLst>
          </p:cNvPr>
          <p:cNvSpPr txBox="1"/>
          <p:nvPr/>
        </p:nvSpPr>
        <p:spPr>
          <a:xfrm>
            <a:off x="1843832" y="2984470"/>
            <a:ext cx="50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真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BE607D-8A9F-6A49-A02E-F735981B97FD}"/>
              </a:ext>
            </a:extLst>
          </p:cNvPr>
          <p:cNvSpPr txBox="1"/>
          <p:nvPr/>
        </p:nvSpPr>
        <p:spPr>
          <a:xfrm>
            <a:off x="4384899" y="2984470"/>
            <a:ext cx="50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假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C6981C8-BEC4-9449-87C9-12694C6C63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111"/>
          <a:stretch>
            <a:fillRect/>
          </a:stretch>
        </p:blipFill>
        <p:spPr>
          <a:xfrm>
            <a:off x="6201076" y="2816860"/>
            <a:ext cx="2825750" cy="2286000"/>
          </a:xfrm>
          <a:prstGeom prst="rect">
            <a:avLst/>
          </a:prstGeom>
          <a:ln w="63500" cmpd="sng">
            <a:solidFill>
              <a:schemeClr val="bg1">
                <a:lumMod val="65000"/>
              </a:schemeClr>
            </a:solidFill>
            <a:prstDash val="solid"/>
          </a:ln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A14C83C6-0109-8F40-B6B4-612B63C79423}"/>
              </a:ext>
            </a:extLst>
          </p:cNvPr>
          <p:cNvSpPr/>
          <p:nvPr/>
        </p:nvSpPr>
        <p:spPr>
          <a:xfrm>
            <a:off x="6201076" y="2927350"/>
            <a:ext cx="592455" cy="592455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7">
            <a:extLst>
              <a:ext uri="{FF2B5EF4-FFF2-40B4-BE49-F238E27FC236}">
                <a16:creationId xmlns:a16="http://schemas.microsoft.com/office/drawing/2014/main" id="{BAD481C6-4610-6643-B076-A99D3DD67E2B}"/>
              </a:ext>
            </a:extLst>
          </p:cNvPr>
          <p:cNvCxnSpPr/>
          <p:nvPr/>
        </p:nvCxnSpPr>
        <p:spPr>
          <a:xfrm>
            <a:off x="6999271" y="3456940"/>
            <a:ext cx="677545" cy="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DC1D0C7-1BC3-574B-8936-E6CCF984D08B}"/>
              </a:ext>
            </a:extLst>
          </p:cNvPr>
          <p:cNvSpPr txBox="1"/>
          <p:nvPr/>
        </p:nvSpPr>
        <p:spPr>
          <a:xfrm>
            <a:off x="9600866" y="3268345"/>
            <a:ext cx="1206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条件表达式</a:t>
            </a:r>
          </a:p>
          <a:p>
            <a:pPr algn="ctr"/>
            <a:r>
              <a:rPr lang="zh-CN" altLang="en-US" sz="1600"/>
              <a:t>返回值</a:t>
            </a:r>
            <a:endParaRPr lang="en-US" altLang="zh-CN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44C89C4-2ECF-9349-9A16-A753D6F41F9A}"/>
              </a:ext>
            </a:extLst>
          </p:cNvPr>
          <p:cNvSpPr txBox="1"/>
          <p:nvPr/>
        </p:nvSpPr>
        <p:spPr>
          <a:xfrm>
            <a:off x="11051841" y="3800475"/>
            <a:ext cx="741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919AAB4E-1275-844A-A7F1-C5EDD7FE8C02}"/>
              </a:ext>
            </a:extLst>
          </p:cNvPr>
          <p:cNvSpPr/>
          <p:nvPr/>
        </p:nvSpPr>
        <p:spPr>
          <a:xfrm>
            <a:off x="10733071" y="3105150"/>
            <a:ext cx="317500" cy="852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64072-4600-E445-BEF9-FC601409549A}"/>
              </a:ext>
            </a:extLst>
          </p:cNvPr>
          <p:cNvSpPr txBox="1"/>
          <p:nvPr/>
        </p:nvSpPr>
        <p:spPr>
          <a:xfrm>
            <a:off x="11051841" y="2873375"/>
            <a:ext cx="121983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满足条件：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True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（真）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例：</a:t>
            </a:r>
            <a:r>
              <a:rPr lang="en-US" altLang="zh-CN" sz="1400" dirty="0">
                <a:solidFill>
                  <a:schemeClr val="tx1"/>
                </a:solidFill>
              </a:rPr>
              <a:t>X=2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773804-376D-1D47-8AAC-FE237A0D3FE0}"/>
              </a:ext>
            </a:extLst>
          </p:cNvPr>
          <p:cNvSpPr txBox="1"/>
          <p:nvPr/>
        </p:nvSpPr>
        <p:spPr>
          <a:xfrm>
            <a:off x="10997231" y="3754755"/>
            <a:ext cx="120713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不满足条件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False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（假）</a:t>
            </a: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x=0.3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BABE68D-1E1C-1F4C-86A8-93904F3525B6}"/>
              </a:ext>
            </a:extLst>
          </p:cNvPr>
          <p:cNvSpPr/>
          <p:nvPr/>
        </p:nvSpPr>
        <p:spPr>
          <a:xfrm>
            <a:off x="7717456" y="3013710"/>
            <a:ext cx="381000" cy="465455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B499249-DFED-2A45-B64C-821200C2B1CF}"/>
              </a:ext>
            </a:extLst>
          </p:cNvPr>
          <p:cNvGrpSpPr/>
          <p:nvPr/>
        </p:nvGrpSpPr>
        <p:grpSpPr>
          <a:xfrm>
            <a:off x="6268826" y="3661410"/>
            <a:ext cx="896010" cy="253421"/>
            <a:chOff x="8620" y="5796"/>
            <a:chExt cx="1265" cy="36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4634B1F-7114-6145-A68A-7526649E1F3A}"/>
                </a:ext>
              </a:extLst>
            </p:cNvPr>
            <p:cNvSpPr/>
            <p:nvPr/>
          </p:nvSpPr>
          <p:spPr>
            <a:xfrm>
              <a:off x="8620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B110D5A-125A-C742-873E-6083EFF90CD2}"/>
                </a:ext>
              </a:extLst>
            </p:cNvPr>
            <p:cNvSpPr/>
            <p:nvPr/>
          </p:nvSpPr>
          <p:spPr>
            <a:xfrm>
              <a:off x="8936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910648B-35C7-F64A-BADF-36B4763F27E2}"/>
                </a:ext>
              </a:extLst>
            </p:cNvPr>
            <p:cNvSpPr/>
            <p:nvPr/>
          </p:nvSpPr>
          <p:spPr>
            <a:xfrm>
              <a:off x="9253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F5E2383-9DE4-5644-9A0F-3187F730DBC3}"/>
                </a:ext>
              </a:extLst>
            </p:cNvPr>
            <p:cNvSpPr/>
            <p:nvPr/>
          </p:nvSpPr>
          <p:spPr>
            <a:xfrm>
              <a:off x="9568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F2F7F54-86B5-B04E-BFF2-9F0B60B0BB7E}"/>
              </a:ext>
            </a:extLst>
          </p:cNvPr>
          <p:cNvGrpSpPr/>
          <p:nvPr/>
        </p:nvGrpSpPr>
        <p:grpSpPr>
          <a:xfrm>
            <a:off x="6286166" y="4639310"/>
            <a:ext cx="891051" cy="253421"/>
            <a:chOff x="8614" y="5796"/>
            <a:chExt cx="1258" cy="36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7756659-8871-DD4B-B020-D3CE36750A6B}"/>
                </a:ext>
              </a:extLst>
            </p:cNvPr>
            <p:cNvSpPr/>
            <p:nvPr/>
          </p:nvSpPr>
          <p:spPr>
            <a:xfrm>
              <a:off x="8614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B2CEFF-766B-924F-825F-9923DA5D2FDC}"/>
                </a:ext>
              </a:extLst>
            </p:cNvPr>
            <p:cNvSpPr/>
            <p:nvPr/>
          </p:nvSpPr>
          <p:spPr>
            <a:xfrm>
              <a:off x="8923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AAF7155-BAC8-AE4A-AF38-A9316EE6E6CC}"/>
                </a:ext>
              </a:extLst>
            </p:cNvPr>
            <p:cNvSpPr/>
            <p:nvPr/>
          </p:nvSpPr>
          <p:spPr>
            <a:xfrm>
              <a:off x="9240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9ACF8B2-F0ED-124D-97BB-C744A26B20D8}"/>
                </a:ext>
              </a:extLst>
            </p:cNvPr>
            <p:cNvSpPr/>
            <p:nvPr/>
          </p:nvSpPr>
          <p:spPr>
            <a:xfrm>
              <a:off x="9555" y="5796"/>
              <a:ext cx="317" cy="36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右箭头 47">
            <a:extLst>
              <a:ext uri="{FF2B5EF4-FFF2-40B4-BE49-F238E27FC236}">
                <a16:creationId xmlns:a16="http://schemas.microsoft.com/office/drawing/2014/main" id="{5C8AB93B-D8DE-4140-9F34-419C386C97FF}"/>
              </a:ext>
            </a:extLst>
          </p:cNvPr>
          <p:cNvSpPr/>
          <p:nvPr/>
        </p:nvSpPr>
        <p:spPr>
          <a:xfrm>
            <a:off x="5458761" y="3608070"/>
            <a:ext cx="624205" cy="2438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73976F3-64F0-6246-AE93-AB91EA977CC4}"/>
              </a:ext>
            </a:extLst>
          </p:cNvPr>
          <p:cNvSpPr/>
          <p:nvPr/>
        </p:nvSpPr>
        <p:spPr>
          <a:xfrm>
            <a:off x="6201076" y="4007485"/>
            <a:ext cx="1397000" cy="53340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2DD7234C-266A-7A4A-BE85-1EB3FFB971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7381" y="5332095"/>
            <a:ext cx="3533775" cy="82867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DCBD056-3704-AF4C-A8CE-580D18C4B46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4747"/>
          <a:stretch>
            <a:fillRect/>
          </a:stretch>
        </p:blipFill>
        <p:spPr>
          <a:xfrm>
            <a:off x="5619416" y="1640840"/>
            <a:ext cx="6600825" cy="598805"/>
          </a:xfrm>
          <a:prstGeom prst="rect">
            <a:avLst/>
          </a:prstGeom>
        </p:spPr>
      </p:pic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16212A4E-09E0-C249-B3D5-6893D70CE599}"/>
              </a:ext>
            </a:extLst>
          </p:cNvPr>
          <p:cNvCxnSpPr/>
          <p:nvPr/>
        </p:nvCxnSpPr>
        <p:spPr>
          <a:xfrm rot="16200000" flipH="1">
            <a:off x="8226726" y="2120265"/>
            <a:ext cx="567055" cy="2181225"/>
          </a:xfrm>
          <a:prstGeom prst="bentConnector4">
            <a:avLst>
              <a:gd name="adj1" fmla="val -63269"/>
              <a:gd name="adj2" fmla="val 82852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B340DC-305E-4544-A1CC-A2AB0F489386}"/>
              </a:ext>
            </a:extLst>
          </p:cNvPr>
          <p:cNvGrpSpPr/>
          <p:nvPr/>
        </p:nvGrpSpPr>
        <p:grpSpPr>
          <a:xfrm>
            <a:off x="9769647" y="5027628"/>
            <a:ext cx="2056130" cy="1358900"/>
            <a:chOff x="14929" y="7900"/>
            <a:chExt cx="3238" cy="2140"/>
          </a:xfrm>
        </p:grpSpPr>
        <p:grpSp>
          <p:nvGrpSpPr>
            <p:cNvPr id="54" name="88c1d644-dd23-40cc-af81-3e65592df8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F87407-515A-5C40-B205-D93C3278BA9A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"/>
              </p:custDataLst>
            </p:nvPr>
          </p:nvGrpSpPr>
          <p:grpSpPr>
            <a:xfrm rot="20262996">
              <a:off x="16063" y="9048"/>
              <a:ext cx="2105" cy="993"/>
              <a:chOff x="3558970" y="2488798"/>
              <a:chExt cx="5067710" cy="2391582"/>
            </a:xfrm>
          </p:grpSpPr>
          <p:sp>
            <p:nvSpPr>
              <p:cNvPr id="56" name="ïs1îḋè">
                <a:extLst>
                  <a:ext uri="{FF2B5EF4-FFF2-40B4-BE49-F238E27FC236}">
                    <a16:creationId xmlns:a16="http://schemas.microsoft.com/office/drawing/2014/main" id="{3CEA4D01-C764-D44A-8D9C-BD8DA69D2970}"/>
                  </a:ext>
                </a:extLst>
              </p:cNvPr>
              <p:cNvSpPr/>
              <p:nvPr/>
            </p:nvSpPr>
            <p:spPr bwMode="auto">
              <a:xfrm>
                <a:off x="3558970" y="2488798"/>
                <a:ext cx="5067710" cy="2391582"/>
              </a:xfrm>
              <a:custGeom>
                <a:avLst/>
                <a:gdLst>
                  <a:gd name="T0" fmla="*/ 715 w 720"/>
                  <a:gd name="T1" fmla="*/ 122 h 340"/>
                  <a:gd name="T2" fmla="*/ 689 w 720"/>
                  <a:gd name="T3" fmla="*/ 124 h 340"/>
                  <a:gd name="T4" fmla="*/ 666 w 720"/>
                  <a:gd name="T5" fmla="*/ 138 h 340"/>
                  <a:gd name="T6" fmla="*/ 668 w 720"/>
                  <a:gd name="T7" fmla="*/ 116 h 340"/>
                  <a:gd name="T8" fmla="*/ 647 w 720"/>
                  <a:gd name="T9" fmla="*/ 98 h 340"/>
                  <a:gd name="T10" fmla="*/ 631 w 720"/>
                  <a:gd name="T11" fmla="*/ 115 h 340"/>
                  <a:gd name="T12" fmla="*/ 632 w 720"/>
                  <a:gd name="T13" fmla="*/ 165 h 340"/>
                  <a:gd name="T14" fmla="*/ 628 w 720"/>
                  <a:gd name="T15" fmla="*/ 172 h 340"/>
                  <a:gd name="T16" fmla="*/ 594 w 720"/>
                  <a:gd name="T17" fmla="*/ 194 h 340"/>
                  <a:gd name="T18" fmla="*/ 577 w 720"/>
                  <a:gd name="T19" fmla="*/ 194 h 340"/>
                  <a:gd name="T20" fmla="*/ 576 w 720"/>
                  <a:gd name="T21" fmla="*/ 194 h 340"/>
                  <a:gd name="T22" fmla="*/ 561 w 720"/>
                  <a:gd name="T23" fmla="*/ 189 h 340"/>
                  <a:gd name="T24" fmla="*/ 552 w 720"/>
                  <a:gd name="T25" fmla="*/ 174 h 340"/>
                  <a:gd name="T26" fmla="*/ 531 w 720"/>
                  <a:gd name="T27" fmla="*/ 142 h 340"/>
                  <a:gd name="T28" fmla="*/ 468 w 720"/>
                  <a:gd name="T29" fmla="*/ 67 h 340"/>
                  <a:gd name="T30" fmla="*/ 474 w 720"/>
                  <a:gd name="T31" fmla="*/ 57 h 340"/>
                  <a:gd name="T32" fmla="*/ 470 w 720"/>
                  <a:gd name="T33" fmla="*/ 4 h 340"/>
                  <a:gd name="T34" fmla="*/ 436 w 720"/>
                  <a:gd name="T35" fmla="*/ 50 h 340"/>
                  <a:gd name="T36" fmla="*/ 330 w 720"/>
                  <a:gd name="T37" fmla="*/ 44 h 340"/>
                  <a:gd name="T38" fmla="*/ 314 w 720"/>
                  <a:gd name="T39" fmla="*/ 37 h 340"/>
                  <a:gd name="T40" fmla="*/ 290 w 720"/>
                  <a:gd name="T41" fmla="*/ 0 h 340"/>
                  <a:gd name="T42" fmla="*/ 272 w 720"/>
                  <a:gd name="T43" fmla="*/ 26 h 340"/>
                  <a:gd name="T44" fmla="*/ 281 w 720"/>
                  <a:gd name="T45" fmla="*/ 54 h 340"/>
                  <a:gd name="T46" fmla="*/ 267 w 720"/>
                  <a:gd name="T47" fmla="*/ 74 h 340"/>
                  <a:gd name="T48" fmla="*/ 224 w 720"/>
                  <a:gd name="T49" fmla="*/ 132 h 340"/>
                  <a:gd name="T50" fmla="*/ 209 w 720"/>
                  <a:gd name="T51" fmla="*/ 172 h 340"/>
                  <a:gd name="T52" fmla="*/ 194 w 720"/>
                  <a:gd name="T53" fmla="*/ 195 h 340"/>
                  <a:gd name="T54" fmla="*/ 180 w 720"/>
                  <a:gd name="T55" fmla="*/ 203 h 340"/>
                  <a:gd name="T56" fmla="*/ 176 w 720"/>
                  <a:gd name="T57" fmla="*/ 205 h 340"/>
                  <a:gd name="T58" fmla="*/ 123 w 720"/>
                  <a:gd name="T59" fmla="*/ 210 h 340"/>
                  <a:gd name="T60" fmla="*/ 105 w 720"/>
                  <a:gd name="T61" fmla="*/ 199 h 340"/>
                  <a:gd name="T62" fmla="*/ 105 w 720"/>
                  <a:gd name="T63" fmla="*/ 199 h 340"/>
                  <a:gd name="T64" fmla="*/ 61 w 720"/>
                  <a:gd name="T65" fmla="*/ 139 h 340"/>
                  <a:gd name="T66" fmla="*/ 40 w 720"/>
                  <a:gd name="T67" fmla="*/ 160 h 340"/>
                  <a:gd name="T68" fmla="*/ 66 w 720"/>
                  <a:gd name="T69" fmla="*/ 189 h 340"/>
                  <a:gd name="T70" fmla="*/ 35 w 720"/>
                  <a:gd name="T71" fmla="*/ 189 h 340"/>
                  <a:gd name="T72" fmla="*/ 22 w 720"/>
                  <a:gd name="T73" fmla="*/ 179 h 340"/>
                  <a:gd name="T74" fmla="*/ 5 w 720"/>
                  <a:gd name="T75" fmla="*/ 188 h 340"/>
                  <a:gd name="T76" fmla="*/ 4 w 720"/>
                  <a:gd name="T77" fmla="*/ 207 h 340"/>
                  <a:gd name="T78" fmla="*/ 78 w 720"/>
                  <a:gd name="T79" fmla="*/ 235 h 340"/>
                  <a:gd name="T80" fmla="*/ 90 w 720"/>
                  <a:gd name="T81" fmla="*/ 251 h 340"/>
                  <a:gd name="T82" fmla="*/ 130 w 720"/>
                  <a:gd name="T83" fmla="*/ 270 h 340"/>
                  <a:gd name="T84" fmla="*/ 177 w 720"/>
                  <a:gd name="T85" fmla="*/ 270 h 340"/>
                  <a:gd name="T86" fmla="*/ 210 w 720"/>
                  <a:gd name="T87" fmla="*/ 251 h 340"/>
                  <a:gd name="T88" fmla="*/ 224 w 720"/>
                  <a:gd name="T89" fmla="*/ 245 h 340"/>
                  <a:gd name="T90" fmla="*/ 323 w 720"/>
                  <a:gd name="T91" fmla="*/ 333 h 340"/>
                  <a:gd name="T92" fmla="*/ 351 w 720"/>
                  <a:gd name="T93" fmla="*/ 338 h 340"/>
                  <a:gd name="T94" fmla="*/ 382 w 720"/>
                  <a:gd name="T95" fmla="*/ 337 h 340"/>
                  <a:gd name="T96" fmla="*/ 460 w 720"/>
                  <a:gd name="T97" fmla="*/ 312 h 340"/>
                  <a:gd name="T98" fmla="*/ 527 w 720"/>
                  <a:gd name="T99" fmla="*/ 235 h 340"/>
                  <a:gd name="T100" fmla="*/ 558 w 720"/>
                  <a:gd name="T101" fmla="*/ 243 h 340"/>
                  <a:gd name="T102" fmla="*/ 637 w 720"/>
                  <a:gd name="T103" fmla="*/ 238 h 340"/>
                  <a:gd name="T104" fmla="*/ 678 w 720"/>
                  <a:gd name="T105" fmla="*/ 186 h 340"/>
                  <a:gd name="T106" fmla="*/ 689 w 720"/>
                  <a:gd name="T107" fmla="*/ 181 h 340"/>
                  <a:gd name="T108" fmla="*/ 716 w 720"/>
                  <a:gd name="T109" fmla="*/ 12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0" h="340">
                    <a:moveTo>
                      <a:pt x="716" y="122"/>
                    </a:moveTo>
                    <a:cubicBezTo>
                      <a:pt x="716" y="122"/>
                      <a:pt x="716" y="122"/>
                      <a:pt x="715" y="122"/>
                    </a:cubicBezTo>
                    <a:cubicBezTo>
                      <a:pt x="714" y="118"/>
                      <a:pt x="708" y="115"/>
                      <a:pt x="704" y="115"/>
                    </a:cubicBezTo>
                    <a:cubicBezTo>
                      <a:pt x="697" y="113"/>
                      <a:pt x="692" y="118"/>
                      <a:pt x="689" y="124"/>
                    </a:cubicBezTo>
                    <a:cubicBezTo>
                      <a:pt x="687" y="129"/>
                      <a:pt x="684" y="133"/>
                      <a:pt x="679" y="136"/>
                    </a:cubicBezTo>
                    <a:cubicBezTo>
                      <a:pt x="675" y="139"/>
                      <a:pt x="670" y="139"/>
                      <a:pt x="666" y="138"/>
                    </a:cubicBezTo>
                    <a:cubicBezTo>
                      <a:pt x="662" y="137"/>
                      <a:pt x="660" y="134"/>
                      <a:pt x="661" y="131"/>
                    </a:cubicBezTo>
                    <a:cubicBezTo>
                      <a:pt x="662" y="126"/>
                      <a:pt x="667" y="122"/>
                      <a:pt x="668" y="116"/>
                    </a:cubicBezTo>
                    <a:cubicBezTo>
                      <a:pt x="670" y="106"/>
                      <a:pt x="659" y="98"/>
                      <a:pt x="649" y="99"/>
                    </a:cubicBezTo>
                    <a:cubicBezTo>
                      <a:pt x="648" y="99"/>
                      <a:pt x="648" y="98"/>
                      <a:pt x="647" y="98"/>
                    </a:cubicBezTo>
                    <a:cubicBezTo>
                      <a:pt x="643" y="98"/>
                      <a:pt x="641" y="102"/>
                      <a:pt x="639" y="105"/>
                    </a:cubicBezTo>
                    <a:cubicBezTo>
                      <a:pt x="636" y="108"/>
                      <a:pt x="634" y="111"/>
                      <a:pt x="631" y="115"/>
                    </a:cubicBezTo>
                    <a:cubicBezTo>
                      <a:pt x="626" y="121"/>
                      <a:pt x="623" y="129"/>
                      <a:pt x="622" y="137"/>
                    </a:cubicBezTo>
                    <a:cubicBezTo>
                      <a:pt x="620" y="147"/>
                      <a:pt x="625" y="157"/>
                      <a:pt x="632" y="165"/>
                    </a:cubicBezTo>
                    <a:cubicBezTo>
                      <a:pt x="632" y="165"/>
                      <a:pt x="632" y="165"/>
                      <a:pt x="632" y="166"/>
                    </a:cubicBezTo>
                    <a:cubicBezTo>
                      <a:pt x="630" y="168"/>
                      <a:pt x="629" y="169"/>
                      <a:pt x="628" y="172"/>
                    </a:cubicBezTo>
                    <a:cubicBezTo>
                      <a:pt x="625" y="176"/>
                      <a:pt x="623" y="179"/>
                      <a:pt x="619" y="183"/>
                    </a:cubicBezTo>
                    <a:cubicBezTo>
                      <a:pt x="612" y="189"/>
                      <a:pt x="604" y="193"/>
                      <a:pt x="594" y="194"/>
                    </a:cubicBezTo>
                    <a:cubicBezTo>
                      <a:pt x="589" y="195"/>
                      <a:pt x="584" y="195"/>
                      <a:pt x="579" y="194"/>
                    </a:cubicBezTo>
                    <a:cubicBezTo>
                      <a:pt x="579" y="194"/>
                      <a:pt x="578" y="194"/>
                      <a:pt x="577" y="194"/>
                    </a:cubicBezTo>
                    <a:cubicBezTo>
                      <a:pt x="577" y="194"/>
                      <a:pt x="577" y="194"/>
                      <a:pt x="577" y="194"/>
                    </a:cubicBezTo>
                    <a:cubicBezTo>
                      <a:pt x="577" y="194"/>
                      <a:pt x="576" y="194"/>
                      <a:pt x="576" y="194"/>
                    </a:cubicBezTo>
                    <a:cubicBezTo>
                      <a:pt x="574" y="193"/>
                      <a:pt x="573" y="193"/>
                      <a:pt x="571" y="193"/>
                    </a:cubicBezTo>
                    <a:cubicBezTo>
                      <a:pt x="568" y="192"/>
                      <a:pt x="564" y="191"/>
                      <a:pt x="561" y="189"/>
                    </a:cubicBezTo>
                    <a:cubicBezTo>
                      <a:pt x="559" y="189"/>
                      <a:pt x="558" y="188"/>
                      <a:pt x="557" y="186"/>
                    </a:cubicBezTo>
                    <a:cubicBezTo>
                      <a:pt x="556" y="182"/>
                      <a:pt x="554" y="178"/>
                      <a:pt x="552" y="174"/>
                    </a:cubicBezTo>
                    <a:cubicBezTo>
                      <a:pt x="548" y="168"/>
                      <a:pt x="543" y="164"/>
                      <a:pt x="536" y="161"/>
                    </a:cubicBezTo>
                    <a:cubicBezTo>
                      <a:pt x="535" y="154"/>
                      <a:pt x="533" y="148"/>
                      <a:pt x="531" y="142"/>
                    </a:cubicBezTo>
                    <a:cubicBezTo>
                      <a:pt x="525" y="124"/>
                      <a:pt x="515" y="108"/>
                      <a:pt x="501" y="94"/>
                    </a:cubicBezTo>
                    <a:cubicBezTo>
                      <a:pt x="491" y="84"/>
                      <a:pt x="480" y="75"/>
                      <a:pt x="468" y="67"/>
                    </a:cubicBezTo>
                    <a:cubicBezTo>
                      <a:pt x="468" y="66"/>
                      <a:pt x="468" y="66"/>
                      <a:pt x="468" y="66"/>
                    </a:cubicBezTo>
                    <a:cubicBezTo>
                      <a:pt x="470" y="63"/>
                      <a:pt x="472" y="60"/>
                      <a:pt x="474" y="57"/>
                    </a:cubicBezTo>
                    <a:cubicBezTo>
                      <a:pt x="478" y="51"/>
                      <a:pt x="482" y="44"/>
                      <a:pt x="484" y="37"/>
                    </a:cubicBezTo>
                    <a:cubicBezTo>
                      <a:pt x="489" y="25"/>
                      <a:pt x="486" y="5"/>
                      <a:pt x="470" y="4"/>
                    </a:cubicBezTo>
                    <a:cubicBezTo>
                      <a:pt x="458" y="3"/>
                      <a:pt x="450" y="15"/>
                      <a:pt x="445" y="24"/>
                    </a:cubicBezTo>
                    <a:cubicBezTo>
                      <a:pt x="441" y="32"/>
                      <a:pt x="438" y="41"/>
                      <a:pt x="436" y="50"/>
                    </a:cubicBezTo>
                    <a:cubicBezTo>
                      <a:pt x="426" y="46"/>
                      <a:pt x="416" y="43"/>
                      <a:pt x="405" y="41"/>
                    </a:cubicBezTo>
                    <a:cubicBezTo>
                      <a:pt x="381" y="36"/>
                      <a:pt x="355" y="39"/>
                      <a:pt x="330" y="44"/>
                    </a:cubicBezTo>
                    <a:cubicBezTo>
                      <a:pt x="326" y="45"/>
                      <a:pt x="321" y="46"/>
                      <a:pt x="317" y="48"/>
                    </a:cubicBezTo>
                    <a:cubicBezTo>
                      <a:pt x="316" y="44"/>
                      <a:pt x="315" y="40"/>
                      <a:pt x="314" y="37"/>
                    </a:cubicBezTo>
                    <a:cubicBezTo>
                      <a:pt x="312" y="32"/>
                      <a:pt x="311" y="28"/>
                      <a:pt x="310" y="23"/>
                    </a:cubicBezTo>
                    <a:cubicBezTo>
                      <a:pt x="307" y="12"/>
                      <a:pt x="303" y="0"/>
                      <a:pt x="290" y="0"/>
                    </a:cubicBezTo>
                    <a:cubicBezTo>
                      <a:pt x="285" y="0"/>
                      <a:pt x="279" y="4"/>
                      <a:pt x="276" y="8"/>
                    </a:cubicBezTo>
                    <a:cubicBezTo>
                      <a:pt x="271" y="14"/>
                      <a:pt x="271" y="19"/>
                      <a:pt x="272" y="26"/>
                    </a:cubicBezTo>
                    <a:cubicBezTo>
                      <a:pt x="272" y="33"/>
                      <a:pt x="276" y="38"/>
                      <a:pt x="278" y="44"/>
                    </a:cubicBezTo>
                    <a:cubicBezTo>
                      <a:pt x="279" y="47"/>
                      <a:pt x="280" y="50"/>
                      <a:pt x="281" y="54"/>
                    </a:cubicBezTo>
                    <a:cubicBezTo>
                      <a:pt x="282" y="56"/>
                      <a:pt x="282" y="59"/>
                      <a:pt x="283" y="61"/>
                    </a:cubicBezTo>
                    <a:cubicBezTo>
                      <a:pt x="277" y="65"/>
                      <a:pt x="271" y="69"/>
                      <a:pt x="267" y="74"/>
                    </a:cubicBezTo>
                    <a:cubicBezTo>
                      <a:pt x="263" y="77"/>
                      <a:pt x="259" y="80"/>
                      <a:pt x="255" y="83"/>
                    </a:cubicBezTo>
                    <a:cubicBezTo>
                      <a:pt x="241" y="97"/>
                      <a:pt x="231" y="114"/>
                      <a:pt x="224" y="132"/>
                    </a:cubicBezTo>
                    <a:cubicBezTo>
                      <a:pt x="219" y="144"/>
                      <a:pt x="216" y="157"/>
                      <a:pt x="214" y="169"/>
                    </a:cubicBezTo>
                    <a:cubicBezTo>
                      <a:pt x="212" y="170"/>
                      <a:pt x="211" y="171"/>
                      <a:pt x="209" y="172"/>
                    </a:cubicBezTo>
                    <a:cubicBezTo>
                      <a:pt x="205" y="176"/>
                      <a:pt x="202" y="179"/>
                      <a:pt x="199" y="183"/>
                    </a:cubicBezTo>
                    <a:cubicBezTo>
                      <a:pt x="196" y="187"/>
                      <a:pt x="195" y="191"/>
                      <a:pt x="194" y="195"/>
                    </a:cubicBezTo>
                    <a:cubicBezTo>
                      <a:pt x="191" y="195"/>
                      <a:pt x="188" y="198"/>
                      <a:pt x="185" y="199"/>
                    </a:cubicBezTo>
                    <a:cubicBezTo>
                      <a:pt x="183" y="200"/>
                      <a:pt x="181" y="202"/>
                      <a:pt x="180" y="203"/>
                    </a:cubicBezTo>
                    <a:cubicBezTo>
                      <a:pt x="179" y="203"/>
                      <a:pt x="178" y="203"/>
                      <a:pt x="178" y="204"/>
                    </a:cubicBezTo>
                    <a:cubicBezTo>
                      <a:pt x="177" y="204"/>
                      <a:pt x="176" y="205"/>
                      <a:pt x="176" y="205"/>
                    </a:cubicBezTo>
                    <a:cubicBezTo>
                      <a:pt x="168" y="210"/>
                      <a:pt x="160" y="212"/>
                      <a:pt x="151" y="213"/>
                    </a:cubicBezTo>
                    <a:cubicBezTo>
                      <a:pt x="142" y="214"/>
                      <a:pt x="132" y="212"/>
                      <a:pt x="123" y="210"/>
                    </a:cubicBezTo>
                    <a:cubicBezTo>
                      <a:pt x="120" y="209"/>
                      <a:pt x="117" y="207"/>
                      <a:pt x="114" y="206"/>
                    </a:cubicBezTo>
                    <a:cubicBezTo>
                      <a:pt x="111" y="204"/>
                      <a:pt x="108" y="201"/>
                      <a:pt x="105" y="199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07" y="182"/>
                      <a:pt x="99" y="166"/>
                      <a:pt x="87" y="154"/>
                    </a:cubicBezTo>
                    <a:cubicBezTo>
                      <a:pt x="80" y="148"/>
                      <a:pt x="70" y="141"/>
                      <a:pt x="61" y="139"/>
                    </a:cubicBezTo>
                    <a:cubicBezTo>
                      <a:pt x="56" y="134"/>
                      <a:pt x="47" y="137"/>
                      <a:pt x="44" y="142"/>
                    </a:cubicBezTo>
                    <a:cubicBezTo>
                      <a:pt x="41" y="146"/>
                      <a:pt x="38" y="155"/>
                      <a:pt x="40" y="160"/>
                    </a:cubicBezTo>
                    <a:cubicBezTo>
                      <a:pt x="41" y="161"/>
                      <a:pt x="42" y="162"/>
                      <a:pt x="44" y="162"/>
                    </a:cubicBezTo>
                    <a:cubicBezTo>
                      <a:pt x="51" y="172"/>
                      <a:pt x="66" y="176"/>
                      <a:pt x="66" y="189"/>
                    </a:cubicBezTo>
                    <a:cubicBezTo>
                      <a:pt x="66" y="197"/>
                      <a:pt x="53" y="198"/>
                      <a:pt x="48" y="196"/>
                    </a:cubicBezTo>
                    <a:cubicBezTo>
                      <a:pt x="44" y="195"/>
                      <a:pt x="39" y="192"/>
                      <a:pt x="35" y="189"/>
                    </a:cubicBezTo>
                    <a:cubicBezTo>
                      <a:pt x="32" y="188"/>
                      <a:pt x="30" y="186"/>
                      <a:pt x="29" y="185"/>
                    </a:cubicBezTo>
                    <a:cubicBezTo>
                      <a:pt x="27" y="183"/>
                      <a:pt x="25" y="180"/>
                      <a:pt x="22" y="179"/>
                    </a:cubicBezTo>
                    <a:cubicBezTo>
                      <a:pt x="21" y="179"/>
                      <a:pt x="19" y="179"/>
                      <a:pt x="18" y="179"/>
                    </a:cubicBezTo>
                    <a:cubicBezTo>
                      <a:pt x="13" y="179"/>
                      <a:pt x="8" y="184"/>
                      <a:pt x="5" y="188"/>
                    </a:cubicBezTo>
                    <a:cubicBezTo>
                      <a:pt x="2" y="192"/>
                      <a:pt x="0" y="196"/>
                      <a:pt x="1" y="200"/>
                    </a:cubicBezTo>
                    <a:cubicBezTo>
                      <a:pt x="1" y="203"/>
                      <a:pt x="2" y="205"/>
                      <a:pt x="4" y="207"/>
                    </a:cubicBezTo>
                    <a:cubicBezTo>
                      <a:pt x="9" y="223"/>
                      <a:pt x="25" y="235"/>
                      <a:pt x="40" y="239"/>
                    </a:cubicBezTo>
                    <a:cubicBezTo>
                      <a:pt x="53" y="242"/>
                      <a:pt x="66" y="241"/>
                      <a:pt x="78" y="235"/>
                    </a:cubicBezTo>
                    <a:cubicBezTo>
                      <a:pt x="78" y="236"/>
                      <a:pt x="78" y="236"/>
                      <a:pt x="78" y="236"/>
                    </a:cubicBezTo>
                    <a:cubicBezTo>
                      <a:pt x="79" y="242"/>
                      <a:pt x="86" y="247"/>
                      <a:pt x="90" y="251"/>
                    </a:cubicBezTo>
                    <a:cubicBezTo>
                      <a:pt x="96" y="256"/>
                      <a:pt x="101" y="260"/>
                      <a:pt x="108" y="263"/>
                    </a:cubicBezTo>
                    <a:cubicBezTo>
                      <a:pt x="115" y="267"/>
                      <a:pt x="122" y="269"/>
                      <a:pt x="130" y="270"/>
                    </a:cubicBezTo>
                    <a:cubicBezTo>
                      <a:pt x="138" y="271"/>
                      <a:pt x="145" y="270"/>
                      <a:pt x="153" y="271"/>
                    </a:cubicBezTo>
                    <a:cubicBezTo>
                      <a:pt x="161" y="271"/>
                      <a:pt x="169" y="271"/>
                      <a:pt x="177" y="270"/>
                    </a:cubicBezTo>
                    <a:cubicBezTo>
                      <a:pt x="183" y="269"/>
                      <a:pt x="189" y="266"/>
                      <a:pt x="195" y="263"/>
                    </a:cubicBezTo>
                    <a:cubicBezTo>
                      <a:pt x="200" y="259"/>
                      <a:pt x="205" y="255"/>
                      <a:pt x="210" y="251"/>
                    </a:cubicBezTo>
                    <a:cubicBezTo>
                      <a:pt x="213" y="249"/>
                      <a:pt x="216" y="246"/>
                      <a:pt x="220" y="243"/>
                    </a:cubicBezTo>
                    <a:cubicBezTo>
                      <a:pt x="221" y="244"/>
                      <a:pt x="223" y="245"/>
                      <a:pt x="224" y="245"/>
                    </a:cubicBezTo>
                    <a:cubicBezTo>
                      <a:pt x="234" y="272"/>
                      <a:pt x="252" y="295"/>
                      <a:pt x="274" y="312"/>
                    </a:cubicBezTo>
                    <a:cubicBezTo>
                      <a:pt x="289" y="322"/>
                      <a:pt x="305" y="329"/>
                      <a:pt x="323" y="333"/>
                    </a:cubicBezTo>
                    <a:cubicBezTo>
                      <a:pt x="331" y="335"/>
                      <a:pt x="340" y="336"/>
                      <a:pt x="349" y="338"/>
                    </a:cubicBezTo>
                    <a:cubicBezTo>
                      <a:pt x="350" y="338"/>
                      <a:pt x="351" y="338"/>
                      <a:pt x="351" y="338"/>
                    </a:cubicBezTo>
                    <a:cubicBezTo>
                      <a:pt x="355" y="340"/>
                      <a:pt x="360" y="340"/>
                      <a:pt x="365" y="339"/>
                    </a:cubicBezTo>
                    <a:cubicBezTo>
                      <a:pt x="370" y="339"/>
                      <a:pt x="376" y="338"/>
                      <a:pt x="382" y="337"/>
                    </a:cubicBezTo>
                    <a:cubicBezTo>
                      <a:pt x="392" y="336"/>
                      <a:pt x="402" y="334"/>
                      <a:pt x="413" y="332"/>
                    </a:cubicBezTo>
                    <a:cubicBezTo>
                      <a:pt x="429" y="327"/>
                      <a:pt x="445" y="320"/>
                      <a:pt x="460" y="312"/>
                    </a:cubicBezTo>
                    <a:cubicBezTo>
                      <a:pt x="489" y="294"/>
                      <a:pt x="513" y="269"/>
                      <a:pt x="526" y="238"/>
                    </a:cubicBezTo>
                    <a:cubicBezTo>
                      <a:pt x="526" y="237"/>
                      <a:pt x="527" y="236"/>
                      <a:pt x="527" y="235"/>
                    </a:cubicBezTo>
                    <a:cubicBezTo>
                      <a:pt x="531" y="236"/>
                      <a:pt x="535" y="234"/>
                      <a:pt x="538" y="231"/>
                    </a:cubicBezTo>
                    <a:cubicBezTo>
                      <a:pt x="544" y="236"/>
                      <a:pt x="551" y="240"/>
                      <a:pt x="558" y="243"/>
                    </a:cubicBezTo>
                    <a:cubicBezTo>
                      <a:pt x="567" y="246"/>
                      <a:pt x="576" y="249"/>
                      <a:pt x="586" y="250"/>
                    </a:cubicBezTo>
                    <a:cubicBezTo>
                      <a:pt x="603" y="252"/>
                      <a:pt x="622" y="247"/>
                      <a:pt x="637" y="238"/>
                    </a:cubicBezTo>
                    <a:cubicBezTo>
                      <a:pt x="652" y="229"/>
                      <a:pt x="665" y="214"/>
                      <a:pt x="673" y="198"/>
                    </a:cubicBezTo>
                    <a:cubicBezTo>
                      <a:pt x="675" y="194"/>
                      <a:pt x="677" y="190"/>
                      <a:pt x="678" y="186"/>
                    </a:cubicBezTo>
                    <a:cubicBezTo>
                      <a:pt x="678" y="185"/>
                      <a:pt x="678" y="184"/>
                      <a:pt x="678" y="183"/>
                    </a:cubicBezTo>
                    <a:cubicBezTo>
                      <a:pt x="682" y="183"/>
                      <a:pt x="685" y="182"/>
                      <a:pt x="689" y="181"/>
                    </a:cubicBezTo>
                    <a:cubicBezTo>
                      <a:pt x="706" y="174"/>
                      <a:pt x="716" y="157"/>
                      <a:pt x="718" y="140"/>
                    </a:cubicBezTo>
                    <a:cubicBezTo>
                      <a:pt x="719" y="135"/>
                      <a:pt x="720" y="126"/>
                      <a:pt x="716" y="122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ľïďè">
                <a:extLst>
                  <a:ext uri="{FF2B5EF4-FFF2-40B4-BE49-F238E27FC236}">
                    <a16:creationId xmlns:a16="http://schemas.microsoft.com/office/drawing/2014/main" id="{C3427EC5-85B8-4B41-AED0-DDFC06BB548A}"/>
                  </a:ext>
                </a:extLst>
              </p:cNvPr>
              <p:cNvSpPr/>
              <p:nvPr/>
            </p:nvSpPr>
            <p:spPr bwMode="auto">
              <a:xfrm>
                <a:off x="5120612" y="2834324"/>
                <a:ext cx="2134129" cy="1720855"/>
              </a:xfrm>
              <a:custGeom>
                <a:avLst/>
                <a:gdLst>
                  <a:gd name="T0" fmla="*/ 277 w 303"/>
                  <a:gd name="T1" fmla="*/ 210 h 245"/>
                  <a:gd name="T2" fmla="*/ 277 w 303"/>
                  <a:gd name="T3" fmla="*/ 210 h 245"/>
                  <a:gd name="T4" fmla="*/ 249 w 303"/>
                  <a:gd name="T5" fmla="*/ 239 h 245"/>
                  <a:gd name="T6" fmla="*/ 246 w 303"/>
                  <a:gd name="T7" fmla="*/ 239 h 245"/>
                  <a:gd name="T8" fmla="*/ 231 w 303"/>
                  <a:gd name="T9" fmla="*/ 241 h 245"/>
                  <a:gd name="T10" fmla="*/ 203 w 303"/>
                  <a:gd name="T11" fmla="*/ 243 h 245"/>
                  <a:gd name="T12" fmla="*/ 176 w 303"/>
                  <a:gd name="T13" fmla="*/ 245 h 245"/>
                  <a:gd name="T14" fmla="*/ 147 w 303"/>
                  <a:gd name="T15" fmla="*/ 243 h 245"/>
                  <a:gd name="T16" fmla="*/ 90 w 303"/>
                  <a:gd name="T17" fmla="*/ 241 h 245"/>
                  <a:gd name="T18" fmla="*/ 44 w 303"/>
                  <a:gd name="T19" fmla="*/ 239 h 245"/>
                  <a:gd name="T20" fmla="*/ 14 w 303"/>
                  <a:gd name="T21" fmla="*/ 194 h 245"/>
                  <a:gd name="T22" fmla="*/ 13 w 303"/>
                  <a:gd name="T23" fmla="*/ 189 h 245"/>
                  <a:gd name="T24" fmla="*/ 12 w 303"/>
                  <a:gd name="T25" fmla="*/ 189 h 245"/>
                  <a:gd name="T26" fmla="*/ 5 w 303"/>
                  <a:gd name="T27" fmla="*/ 161 h 245"/>
                  <a:gd name="T28" fmla="*/ 18 w 303"/>
                  <a:gd name="T29" fmla="*/ 76 h 245"/>
                  <a:gd name="T30" fmla="*/ 45 w 303"/>
                  <a:gd name="T31" fmla="*/ 39 h 245"/>
                  <a:gd name="T32" fmla="*/ 78 w 303"/>
                  <a:gd name="T33" fmla="*/ 16 h 245"/>
                  <a:gd name="T34" fmla="*/ 94 w 303"/>
                  <a:gd name="T35" fmla="*/ 11 h 245"/>
                  <a:gd name="T36" fmla="*/ 148 w 303"/>
                  <a:gd name="T37" fmla="*/ 2 h 245"/>
                  <a:gd name="T38" fmla="*/ 249 w 303"/>
                  <a:gd name="T39" fmla="*/ 36 h 245"/>
                  <a:gd name="T40" fmla="*/ 291 w 303"/>
                  <a:gd name="T41" fmla="*/ 85 h 245"/>
                  <a:gd name="T42" fmla="*/ 302 w 303"/>
                  <a:gd name="T43" fmla="*/ 116 h 245"/>
                  <a:gd name="T44" fmla="*/ 302 w 303"/>
                  <a:gd name="T45" fmla="*/ 119 h 245"/>
                  <a:gd name="T46" fmla="*/ 303 w 303"/>
                  <a:gd name="T47" fmla="*/ 132 h 245"/>
                  <a:gd name="T48" fmla="*/ 299 w 303"/>
                  <a:gd name="T49" fmla="*/ 161 h 245"/>
                  <a:gd name="T50" fmla="*/ 277 w 303"/>
                  <a:gd name="T51" fmla="*/ 21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3" h="245">
                    <a:moveTo>
                      <a:pt x="277" y="210"/>
                    </a:moveTo>
                    <a:cubicBezTo>
                      <a:pt x="277" y="210"/>
                      <a:pt x="277" y="210"/>
                      <a:pt x="277" y="210"/>
                    </a:cubicBezTo>
                    <a:cubicBezTo>
                      <a:pt x="269" y="221"/>
                      <a:pt x="259" y="230"/>
                      <a:pt x="249" y="239"/>
                    </a:cubicBezTo>
                    <a:cubicBezTo>
                      <a:pt x="248" y="239"/>
                      <a:pt x="247" y="239"/>
                      <a:pt x="246" y="239"/>
                    </a:cubicBezTo>
                    <a:cubicBezTo>
                      <a:pt x="241" y="239"/>
                      <a:pt x="236" y="240"/>
                      <a:pt x="231" y="241"/>
                    </a:cubicBezTo>
                    <a:cubicBezTo>
                      <a:pt x="222" y="241"/>
                      <a:pt x="213" y="242"/>
                      <a:pt x="203" y="243"/>
                    </a:cubicBezTo>
                    <a:cubicBezTo>
                      <a:pt x="194" y="244"/>
                      <a:pt x="185" y="245"/>
                      <a:pt x="176" y="245"/>
                    </a:cubicBezTo>
                    <a:cubicBezTo>
                      <a:pt x="166" y="245"/>
                      <a:pt x="156" y="244"/>
                      <a:pt x="147" y="243"/>
                    </a:cubicBezTo>
                    <a:cubicBezTo>
                      <a:pt x="128" y="243"/>
                      <a:pt x="109" y="242"/>
                      <a:pt x="90" y="241"/>
                    </a:cubicBezTo>
                    <a:cubicBezTo>
                      <a:pt x="75" y="239"/>
                      <a:pt x="59" y="239"/>
                      <a:pt x="44" y="239"/>
                    </a:cubicBezTo>
                    <a:cubicBezTo>
                      <a:pt x="31" y="227"/>
                      <a:pt x="21" y="211"/>
                      <a:pt x="14" y="194"/>
                    </a:cubicBezTo>
                    <a:cubicBezTo>
                      <a:pt x="15" y="193"/>
                      <a:pt x="15" y="191"/>
                      <a:pt x="13" y="189"/>
                    </a:cubicBezTo>
                    <a:cubicBezTo>
                      <a:pt x="13" y="189"/>
                      <a:pt x="12" y="189"/>
                      <a:pt x="12" y="189"/>
                    </a:cubicBezTo>
                    <a:cubicBezTo>
                      <a:pt x="9" y="180"/>
                      <a:pt x="6" y="171"/>
                      <a:pt x="5" y="161"/>
                    </a:cubicBezTo>
                    <a:cubicBezTo>
                      <a:pt x="0" y="132"/>
                      <a:pt x="5" y="102"/>
                      <a:pt x="18" y="76"/>
                    </a:cubicBezTo>
                    <a:cubicBezTo>
                      <a:pt x="24" y="62"/>
                      <a:pt x="33" y="49"/>
                      <a:pt x="45" y="39"/>
                    </a:cubicBezTo>
                    <a:cubicBezTo>
                      <a:pt x="55" y="30"/>
                      <a:pt x="66" y="23"/>
                      <a:pt x="78" y="16"/>
                    </a:cubicBezTo>
                    <a:cubicBezTo>
                      <a:pt x="83" y="14"/>
                      <a:pt x="89" y="13"/>
                      <a:pt x="94" y="11"/>
                    </a:cubicBezTo>
                    <a:cubicBezTo>
                      <a:pt x="111" y="6"/>
                      <a:pt x="130" y="3"/>
                      <a:pt x="148" y="2"/>
                    </a:cubicBezTo>
                    <a:cubicBezTo>
                      <a:pt x="185" y="0"/>
                      <a:pt x="220" y="14"/>
                      <a:pt x="249" y="36"/>
                    </a:cubicBezTo>
                    <a:cubicBezTo>
                      <a:pt x="267" y="49"/>
                      <a:pt x="282" y="65"/>
                      <a:pt x="291" y="85"/>
                    </a:cubicBezTo>
                    <a:cubicBezTo>
                      <a:pt x="296" y="95"/>
                      <a:pt x="299" y="105"/>
                      <a:pt x="302" y="116"/>
                    </a:cubicBezTo>
                    <a:cubicBezTo>
                      <a:pt x="302" y="117"/>
                      <a:pt x="302" y="117"/>
                      <a:pt x="302" y="119"/>
                    </a:cubicBezTo>
                    <a:cubicBezTo>
                      <a:pt x="303" y="123"/>
                      <a:pt x="303" y="127"/>
                      <a:pt x="303" y="132"/>
                    </a:cubicBezTo>
                    <a:cubicBezTo>
                      <a:pt x="302" y="142"/>
                      <a:pt x="302" y="151"/>
                      <a:pt x="299" y="161"/>
                    </a:cubicBezTo>
                    <a:cubicBezTo>
                      <a:pt x="295" y="179"/>
                      <a:pt x="287" y="195"/>
                      <a:pt x="277" y="210"/>
                    </a:cubicBezTo>
                    <a:close/>
                  </a:path>
                </a:pathLst>
              </a:custGeom>
              <a:solidFill>
                <a:srgbClr val="FBBA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liḓé">
                <a:extLst>
                  <a:ext uri="{FF2B5EF4-FFF2-40B4-BE49-F238E27FC236}">
                    <a16:creationId xmlns:a16="http://schemas.microsoft.com/office/drawing/2014/main" id="{0012C702-0C34-8749-8518-493BEFA5C8C7}"/>
                  </a:ext>
                </a:extLst>
              </p:cNvPr>
              <p:cNvSpPr/>
              <p:nvPr/>
            </p:nvSpPr>
            <p:spPr bwMode="auto">
              <a:xfrm>
                <a:off x="5022373" y="3037575"/>
                <a:ext cx="514901" cy="1476954"/>
              </a:xfrm>
              <a:custGeom>
                <a:avLst/>
                <a:gdLst>
                  <a:gd name="T0" fmla="*/ 73 w 73"/>
                  <a:gd name="T1" fmla="*/ 210 h 210"/>
                  <a:gd name="T2" fmla="*/ 65 w 73"/>
                  <a:gd name="T3" fmla="*/ 210 h 210"/>
                  <a:gd name="T4" fmla="*/ 58 w 73"/>
                  <a:gd name="T5" fmla="*/ 210 h 210"/>
                  <a:gd name="T6" fmla="*/ 28 w 73"/>
                  <a:gd name="T7" fmla="*/ 165 h 210"/>
                  <a:gd name="T8" fmla="*/ 27 w 73"/>
                  <a:gd name="T9" fmla="*/ 160 h 210"/>
                  <a:gd name="T10" fmla="*/ 26 w 73"/>
                  <a:gd name="T11" fmla="*/ 160 h 210"/>
                  <a:gd name="T12" fmla="*/ 19 w 73"/>
                  <a:gd name="T13" fmla="*/ 132 h 210"/>
                  <a:gd name="T14" fmla="*/ 17 w 73"/>
                  <a:gd name="T15" fmla="*/ 110 h 210"/>
                  <a:gd name="T16" fmla="*/ 17 w 73"/>
                  <a:gd name="T17" fmla="*/ 109 h 210"/>
                  <a:gd name="T18" fmla="*/ 32 w 73"/>
                  <a:gd name="T19" fmla="*/ 47 h 210"/>
                  <a:gd name="T20" fmla="*/ 59 w 73"/>
                  <a:gd name="T21" fmla="*/ 10 h 210"/>
                  <a:gd name="T22" fmla="*/ 71 w 73"/>
                  <a:gd name="T23" fmla="*/ 0 h 210"/>
                  <a:gd name="T24" fmla="*/ 73 w 73"/>
                  <a:gd name="T2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210">
                    <a:moveTo>
                      <a:pt x="73" y="210"/>
                    </a:moveTo>
                    <a:cubicBezTo>
                      <a:pt x="70" y="210"/>
                      <a:pt x="67" y="210"/>
                      <a:pt x="65" y="210"/>
                    </a:cubicBezTo>
                    <a:cubicBezTo>
                      <a:pt x="62" y="210"/>
                      <a:pt x="60" y="210"/>
                      <a:pt x="58" y="210"/>
                    </a:cubicBezTo>
                    <a:cubicBezTo>
                      <a:pt x="45" y="198"/>
                      <a:pt x="35" y="182"/>
                      <a:pt x="28" y="165"/>
                    </a:cubicBezTo>
                    <a:cubicBezTo>
                      <a:pt x="29" y="164"/>
                      <a:pt x="29" y="162"/>
                      <a:pt x="27" y="160"/>
                    </a:cubicBezTo>
                    <a:cubicBezTo>
                      <a:pt x="27" y="160"/>
                      <a:pt x="26" y="160"/>
                      <a:pt x="26" y="160"/>
                    </a:cubicBezTo>
                    <a:cubicBezTo>
                      <a:pt x="23" y="151"/>
                      <a:pt x="20" y="142"/>
                      <a:pt x="19" y="132"/>
                    </a:cubicBezTo>
                    <a:cubicBezTo>
                      <a:pt x="17" y="125"/>
                      <a:pt x="17" y="118"/>
                      <a:pt x="17" y="110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87"/>
                      <a:pt x="22" y="66"/>
                      <a:pt x="32" y="47"/>
                    </a:cubicBezTo>
                    <a:cubicBezTo>
                      <a:pt x="38" y="33"/>
                      <a:pt x="47" y="20"/>
                      <a:pt x="59" y="10"/>
                    </a:cubicBezTo>
                    <a:cubicBezTo>
                      <a:pt x="63" y="6"/>
                      <a:pt x="67" y="3"/>
                      <a:pt x="71" y="0"/>
                    </a:cubicBezTo>
                    <a:cubicBezTo>
                      <a:pt x="41" y="32"/>
                      <a:pt x="0" y="101"/>
                      <a:pt x="73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šľîḍê">
                <a:extLst>
                  <a:ext uri="{FF2B5EF4-FFF2-40B4-BE49-F238E27FC236}">
                    <a16:creationId xmlns:a16="http://schemas.microsoft.com/office/drawing/2014/main" id="{50CDB3E4-3412-834C-B421-5E09F9A4843C}"/>
                  </a:ext>
                </a:extLst>
              </p:cNvPr>
              <p:cNvSpPr/>
              <p:nvPr/>
            </p:nvSpPr>
            <p:spPr bwMode="auto">
              <a:xfrm>
                <a:off x="6543364" y="2902074"/>
                <a:ext cx="1026416" cy="1626005"/>
              </a:xfrm>
              <a:custGeom>
                <a:avLst/>
                <a:gdLst>
                  <a:gd name="T0" fmla="*/ 75 w 146"/>
                  <a:gd name="T1" fmla="*/ 200 h 231"/>
                  <a:gd name="T2" fmla="*/ 75 w 146"/>
                  <a:gd name="T3" fmla="*/ 200 h 231"/>
                  <a:gd name="T4" fmla="*/ 47 w 146"/>
                  <a:gd name="T5" fmla="*/ 229 h 231"/>
                  <a:gd name="T6" fmla="*/ 44 w 146"/>
                  <a:gd name="T7" fmla="*/ 229 h 231"/>
                  <a:gd name="T8" fmla="*/ 29 w 146"/>
                  <a:gd name="T9" fmla="*/ 231 h 231"/>
                  <a:gd name="T10" fmla="*/ 23 w 146"/>
                  <a:gd name="T11" fmla="*/ 231 h 231"/>
                  <a:gd name="T12" fmla="*/ 0 w 146"/>
                  <a:gd name="T13" fmla="*/ 0 h 231"/>
                  <a:gd name="T14" fmla="*/ 47 w 146"/>
                  <a:gd name="T15" fmla="*/ 26 h 231"/>
                  <a:gd name="T16" fmla="*/ 89 w 146"/>
                  <a:gd name="T17" fmla="*/ 75 h 231"/>
                  <a:gd name="T18" fmla="*/ 100 w 146"/>
                  <a:gd name="T19" fmla="*/ 106 h 231"/>
                  <a:gd name="T20" fmla="*/ 100 w 146"/>
                  <a:gd name="T21" fmla="*/ 109 h 231"/>
                  <a:gd name="T22" fmla="*/ 101 w 146"/>
                  <a:gd name="T23" fmla="*/ 122 h 231"/>
                  <a:gd name="T24" fmla="*/ 97 w 146"/>
                  <a:gd name="T25" fmla="*/ 151 h 231"/>
                  <a:gd name="T26" fmla="*/ 75 w 146"/>
                  <a:gd name="T27" fmla="*/ 200 h 231"/>
                  <a:gd name="T28" fmla="*/ 0 w 146"/>
                  <a:gd name="T29" fmla="*/ 0 h 231"/>
                  <a:gd name="T30" fmla="*/ 0 w 146"/>
                  <a:gd name="T31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231">
                    <a:moveTo>
                      <a:pt x="75" y="200"/>
                    </a:moveTo>
                    <a:cubicBezTo>
                      <a:pt x="75" y="200"/>
                      <a:pt x="75" y="200"/>
                      <a:pt x="75" y="200"/>
                    </a:cubicBezTo>
                    <a:cubicBezTo>
                      <a:pt x="67" y="211"/>
                      <a:pt x="57" y="220"/>
                      <a:pt x="47" y="229"/>
                    </a:cubicBezTo>
                    <a:cubicBezTo>
                      <a:pt x="46" y="229"/>
                      <a:pt x="45" y="229"/>
                      <a:pt x="44" y="229"/>
                    </a:cubicBezTo>
                    <a:cubicBezTo>
                      <a:pt x="39" y="229"/>
                      <a:pt x="34" y="230"/>
                      <a:pt x="29" y="231"/>
                    </a:cubicBezTo>
                    <a:cubicBezTo>
                      <a:pt x="27" y="231"/>
                      <a:pt x="25" y="231"/>
                      <a:pt x="23" y="231"/>
                    </a:cubicBezTo>
                    <a:cubicBezTo>
                      <a:pt x="146" y="77"/>
                      <a:pt x="0" y="0"/>
                      <a:pt x="0" y="0"/>
                    </a:cubicBezTo>
                    <a:cubicBezTo>
                      <a:pt x="17" y="6"/>
                      <a:pt x="33" y="15"/>
                      <a:pt x="47" y="26"/>
                    </a:cubicBezTo>
                    <a:cubicBezTo>
                      <a:pt x="65" y="39"/>
                      <a:pt x="80" y="55"/>
                      <a:pt x="89" y="75"/>
                    </a:cubicBezTo>
                    <a:cubicBezTo>
                      <a:pt x="94" y="85"/>
                      <a:pt x="97" y="95"/>
                      <a:pt x="100" y="106"/>
                    </a:cubicBezTo>
                    <a:cubicBezTo>
                      <a:pt x="100" y="107"/>
                      <a:pt x="100" y="107"/>
                      <a:pt x="100" y="109"/>
                    </a:cubicBezTo>
                    <a:cubicBezTo>
                      <a:pt x="101" y="113"/>
                      <a:pt x="101" y="117"/>
                      <a:pt x="101" y="122"/>
                    </a:cubicBezTo>
                    <a:cubicBezTo>
                      <a:pt x="100" y="132"/>
                      <a:pt x="100" y="141"/>
                      <a:pt x="97" y="151"/>
                    </a:cubicBezTo>
                    <a:cubicBezTo>
                      <a:pt x="93" y="169"/>
                      <a:pt x="85" y="185"/>
                      <a:pt x="75" y="20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694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ṧḷídè">
                <a:extLst>
                  <a:ext uri="{FF2B5EF4-FFF2-40B4-BE49-F238E27FC236}">
                    <a16:creationId xmlns:a16="http://schemas.microsoft.com/office/drawing/2014/main" id="{322D628F-FE15-FB41-B5A3-D8450EA4DCDB}"/>
                  </a:ext>
                </a:extLst>
              </p:cNvPr>
              <p:cNvSpPr/>
              <p:nvPr/>
            </p:nvSpPr>
            <p:spPr bwMode="auto">
              <a:xfrm>
                <a:off x="5466137" y="4548404"/>
                <a:ext cx="1338066" cy="233739"/>
              </a:xfrm>
              <a:custGeom>
                <a:avLst/>
                <a:gdLst>
                  <a:gd name="T0" fmla="*/ 176 w 190"/>
                  <a:gd name="T1" fmla="*/ 10 h 33"/>
                  <a:gd name="T2" fmla="*/ 176 w 190"/>
                  <a:gd name="T3" fmla="*/ 10 h 33"/>
                  <a:gd name="T4" fmla="*/ 175 w 190"/>
                  <a:gd name="T5" fmla="*/ 8 h 33"/>
                  <a:gd name="T6" fmla="*/ 172 w 190"/>
                  <a:gd name="T7" fmla="*/ 6 h 33"/>
                  <a:gd name="T8" fmla="*/ 171 w 190"/>
                  <a:gd name="T9" fmla="*/ 6 h 33"/>
                  <a:gd name="T10" fmla="*/ 169 w 190"/>
                  <a:gd name="T11" fmla="*/ 6 h 33"/>
                  <a:gd name="T12" fmla="*/ 166 w 190"/>
                  <a:gd name="T13" fmla="*/ 7 h 33"/>
                  <a:gd name="T14" fmla="*/ 164 w 190"/>
                  <a:gd name="T15" fmla="*/ 11 h 33"/>
                  <a:gd name="T16" fmla="*/ 166 w 190"/>
                  <a:gd name="T17" fmla="*/ 14 h 33"/>
                  <a:gd name="T18" fmla="*/ 167 w 190"/>
                  <a:gd name="T19" fmla="*/ 15 h 33"/>
                  <a:gd name="T20" fmla="*/ 150 w 190"/>
                  <a:gd name="T21" fmla="*/ 22 h 33"/>
                  <a:gd name="T22" fmla="*/ 116 w 190"/>
                  <a:gd name="T23" fmla="*/ 30 h 33"/>
                  <a:gd name="T24" fmla="*/ 98 w 190"/>
                  <a:gd name="T25" fmla="*/ 32 h 33"/>
                  <a:gd name="T26" fmla="*/ 93 w 190"/>
                  <a:gd name="T27" fmla="*/ 33 h 33"/>
                  <a:gd name="T28" fmla="*/ 78 w 190"/>
                  <a:gd name="T29" fmla="*/ 31 h 33"/>
                  <a:gd name="T30" fmla="*/ 51 w 190"/>
                  <a:gd name="T31" fmla="*/ 27 h 33"/>
                  <a:gd name="T32" fmla="*/ 16 w 190"/>
                  <a:gd name="T33" fmla="*/ 12 h 33"/>
                  <a:gd name="T34" fmla="*/ 16 w 190"/>
                  <a:gd name="T35" fmla="*/ 12 h 33"/>
                  <a:gd name="T36" fmla="*/ 16 w 190"/>
                  <a:gd name="T37" fmla="*/ 3 h 33"/>
                  <a:gd name="T38" fmla="*/ 12 w 190"/>
                  <a:gd name="T39" fmla="*/ 9 h 33"/>
                  <a:gd name="T40" fmla="*/ 3 w 190"/>
                  <a:gd name="T41" fmla="*/ 2 h 33"/>
                  <a:gd name="T42" fmla="*/ 0 w 190"/>
                  <a:gd name="T43" fmla="*/ 0 h 33"/>
                  <a:gd name="T44" fmla="*/ 39 w 190"/>
                  <a:gd name="T45" fmla="*/ 2 h 33"/>
                  <a:gd name="T46" fmla="*/ 96 w 190"/>
                  <a:gd name="T47" fmla="*/ 6 h 33"/>
                  <a:gd name="T48" fmla="*/ 124 w 190"/>
                  <a:gd name="T49" fmla="*/ 8 h 33"/>
                  <a:gd name="T50" fmla="*/ 153 w 190"/>
                  <a:gd name="T51" fmla="*/ 6 h 33"/>
                  <a:gd name="T52" fmla="*/ 181 w 190"/>
                  <a:gd name="T53" fmla="*/ 3 h 33"/>
                  <a:gd name="T54" fmla="*/ 190 w 190"/>
                  <a:gd name="T55" fmla="*/ 2 h 33"/>
                  <a:gd name="T56" fmla="*/ 176 w 190"/>
                  <a:gd name="T57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0" h="33">
                    <a:moveTo>
                      <a:pt x="176" y="10"/>
                    </a:moveTo>
                    <a:cubicBezTo>
                      <a:pt x="176" y="10"/>
                      <a:pt x="176" y="10"/>
                      <a:pt x="176" y="10"/>
                    </a:cubicBezTo>
                    <a:cubicBezTo>
                      <a:pt x="176" y="9"/>
                      <a:pt x="175" y="8"/>
                      <a:pt x="175" y="8"/>
                    </a:cubicBezTo>
                    <a:cubicBezTo>
                      <a:pt x="174" y="7"/>
                      <a:pt x="173" y="6"/>
                      <a:pt x="172" y="6"/>
                    </a:cubicBezTo>
                    <a:cubicBezTo>
                      <a:pt x="172" y="6"/>
                      <a:pt x="171" y="6"/>
                      <a:pt x="171" y="6"/>
                    </a:cubicBezTo>
                    <a:cubicBezTo>
                      <a:pt x="170" y="6"/>
                      <a:pt x="170" y="6"/>
                      <a:pt x="169" y="6"/>
                    </a:cubicBezTo>
                    <a:cubicBezTo>
                      <a:pt x="168" y="6"/>
                      <a:pt x="166" y="6"/>
                      <a:pt x="166" y="7"/>
                    </a:cubicBezTo>
                    <a:cubicBezTo>
                      <a:pt x="165" y="8"/>
                      <a:pt x="164" y="9"/>
                      <a:pt x="164" y="11"/>
                    </a:cubicBezTo>
                    <a:cubicBezTo>
                      <a:pt x="164" y="12"/>
                      <a:pt x="165" y="13"/>
                      <a:pt x="166" y="14"/>
                    </a:cubicBezTo>
                    <a:cubicBezTo>
                      <a:pt x="166" y="15"/>
                      <a:pt x="166" y="15"/>
                      <a:pt x="167" y="15"/>
                    </a:cubicBezTo>
                    <a:cubicBezTo>
                      <a:pt x="161" y="18"/>
                      <a:pt x="156" y="20"/>
                      <a:pt x="150" y="22"/>
                    </a:cubicBezTo>
                    <a:cubicBezTo>
                      <a:pt x="139" y="26"/>
                      <a:pt x="127" y="28"/>
                      <a:pt x="116" y="30"/>
                    </a:cubicBezTo>
                    <a:cubicBezTo>
                      <a:pt x="110" y="31"/>
                      <a:pt x="104" y="32"/>
                      <a:pt x="98" y="32"/>
                    </a:cubicBezTo>
                    <a:cubicBezTo>
                      <a:pt x="96" y="33"/>
                      <a:pt x="95" y="33"/>
                      <a:pt x="93" y="33"/>
                    </a:cubicBezTo>
                    <a:cubicBezTo>
                      <a:pt x="88" y="32"/>
                      <a:pt x="83" y="32"/>
                      <a:pt x="78" y="31"/>
                    </a:cubicBezTo>
                    <a:cubicBezTo>
                      <a:pt x="69" y="30"/>
                      <a:pt x="60" y="29"/>
                      <a:pt x="51" y="27"/>
                    </a:cubicBezTo>
                    <a:cubicBezTo>
                      <a:pt x="38" y="23"/>
                      <a:pt x="27" y="19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2" y="12"/>
                      <a:pt x="22" y="3"/>
                      <a:pt x="16" y="3"/>
                    </a:cubicBezTo>
                    <a:cubicBezTo>
                      <a:pt x="12" y="3"/>
                      <a:pt x="11" y="7"/>
                      <a:pt x="12" y="9"/>
                    </a:cubicBezTo>
                    <a:cubicBezTo>
                      <a:pt x="9" y="7"/>
                      <a:pt x="6" y="5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13" y="1"/>
                      <a:pt x="26" y="1"/>
                      <a:pt x="39" y="2"/>
                    </a:cubicBezTo>
                    <a:cubicBezTo>
                      <a:pt x="58" y="4"/>
                      <a:pt x="77" y="5"/>
                      <a:pt x="96" y="6"/>
                    </a:cubicBezTo>
                    <a:cubicBezTo>
                      <a:pt x="105" y="7"/>
                      <a:pt x="115" y="7"/>
                      <a:pt x="124" y="8"/>
                    </a:cubicBezTo>
                    <a:cubicBezTo>
                      <a:pt x="134" y="8"/>
                      <a:pt x="143" y="7"/>
                      <a:pt x="153" y="6"/>
                    </a:cubicBezTo>
                    <a:cubicBezTo>
                      <a:pt x="162" y="5"/>
                      <a:pt x="172" y="4"/>
                      <a:pt x="181" y="3"/>
                    </a:cubicBezTo>
                    <a:cubicBezTo>
                      <a:pt x="184" y="3"/>
                      <a:pt x="187" y="2"/>
                      <a:pt x="190" y="2"/>
                    </a:cubicBezTo>
                    <a:cubicBezTo>
                      <a:pt x="185" y="5"/>
                      <a:pt x="181" y="8"/>
                      <a:pt x="176" y="10"/>
                    </a:cubicBezTo>
                    <a:close/>
                  </a:path>
                </a:pathLst>
              </a:custGeom>
              <a:solidFill>
                <a:srgbClr val="C46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ṩliḋé">
                <a:extLst>
                  <a:ext uri="{FF2B5EF4-FFF2-40B4-BE49-F238E27FC236}">
                    <a16:creationId xmlns:a16="http://schemas.microsoft.com/office/drawing/2014/main" id="{E480F071-E790-5A4C-9136-95DEFC568A9C}"/>
                  </a:ext>
                </a:extLst>
              </p:cNvPr>
              <p:cNvSpPr/>
              <p:nvPr/>
            </p:nvSpPr>
            <p:spPr bwMode="auto">
              <a:xfrm>
                <a:off x="5577924" y="4555179"/>
                <a:ext cx="1128041" cy="226964"/>
              </a:xfrm>
              <a:custGeom>
                <a:avLst/>
                <a:gdLst>
                  <a:gd name="T0" fmla="*/ 148 w 160"/>
                  <a:gd name="T1" fmla="*/ 10 h 32"/>
                  <a:gd name="T2" fmla="*/ 148 w 160"/>
                  <a:gd name="T3" fmla="*/ 10 h 32"/>
                  <a:gd name="T4" fmla="*/ 147 w 160"/>
                  <a:gd name="T5" fmla="*/ 7 h 32"/>
                  <a:gd name="T6" fmla="*/ 145 w 160"/>
                  <a:gd name="T7" fmla="*/ 6 h 32"/>
                  <a:gd name="T8" fmla="*/ 144 w 160"/>
                  <a:gd name="T9" fmla="*/ 6 h 32"/>
                  <a:gd name="T10" fmla="*/ 143 w 160"/>
                  <a:gd name="T11" fmla="*/ 6 h 32"/>
                  <a:gd name="T12" fmla="*/ 140 w 160"/>
                  <a:gd name="T13" fmla="*/ 7 h 32"/>
                  <a:gd name="T14" fmla="*/ 138 w 160"/>
                  <a:gd name="T15" fmla="*/ 10 h 32"/>
                  <a:gd name="T16" fmla="*/ 140 w 160"/>
                  <a:gd name="T17" fmla="*/ 14 h 32"/>
                  <a:gd name="T18" fmla="*/ 141 w 160"/>
                  <a:gd name="T19" fmla="*/ 15 h 32"/>
                  <a:gd name="T20" fmla="*/ 127 w 160"/>
                  <a:gd name="T21" fmla="*/ 21 h 32"/>
                  <a:gd name="T22" fmla="*/ 98 w 160"/>
                  <a:gd name="T23" fmla="*/ 29 h 32"/>
                  <a:gd name="T24" fmla="*/ 83 w 160"/>
                  <a:gd name="T25" fmla="*/ 31 h 32"/>
                  <a:gd name="T26" fmla="*/ 79 w 160"/>
                  <a:gd name="T27" fmla="*/ 32 h 32"/>
                  <a:gd name="T28" fmla="*/ 66 w 160"/>
                  <a:gd name="T29" fmla="*/ 31 h 32"/>
                  <a:gd name="T30" fmla="*/ 43 w 160"/>
                  <a:gd name="T31" fmla="*/ 26 h 32"/>
                  <a:gd name="T32" fmla="*/ 14 w 160"/>
                  <a:gd name="T33" fmla="*/ 12 h 32"/>
                  <a:gd name="T34" fmla="*/ 14 w 160"/>
                  <a:gd name="T35" fmla="*/ 12 h 32"/>
                  <a:gd name="T36" fmla="*/ 14 w 160"/>
                  <a:gd name="T37" fmla="*/ 3 h 32"/>
                  <a:gd name="T38" fmla="*/ 11 w 160"/>
                  <a:gd name="T39" fmla="*/ 9 h 32"/>
                  <a:gd name="T40" fmla="*/ 3 w 160"/>
                  <a:gd name="T41" fmla="*/ 2 h 32"/>
                  <a:gd name="T42" fmla="*/ 0 w 160"/>
                  <a:gd name="T43" fmla="*/ 0 h 32"/>
                  <a:gd name="T44" fmla="*/ 33 w 160"/>
                  <a:gd name="T45" fmla="*/ 2 h 32"/>
                  <a:gd name="T46" fmla="*/ 81 w 160"/>
                  <a:gd name="T47" fmla="*/ 6 h 32"/>
                  <a:gd name="T48" fmla="*/ 105 w 160"/>
                  <a:gd name="T49" fmla="*/ 7 h 32"/>
                  <a:gd name="T50" fmla="*/ 129 w 160"/>
                  <a:gd name="T51" fmla="*/ 6 h 32"/>
                  <a:gd name="T52" fmla="*/ 153 w 160"/>
                  <a:gd name="T53" fmla="*/ 3 h 32"/>
                  <a:gd name="T54" fmla="*/ 160 w 160"/>
                  <a:gd name="T55" fmla="*/ 2 h 32"/>
                  <a:gd name="T56" fmla="*/ 148 w 160"/>
                  <a:gd name="T57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32">
                    <a:moveTo>
                      <a:pt x="148" y="10"/>
                    </a:moveTo>
                    <a:cubicBezTo>
                      <a:pt x="148" y="10"/>
                      <a:pt x="148" y="10"/>
                      <a:pt x="148" y="10"/>
                    </a:cubicBezTo>
                    <a:cubicBezTo>
                      <a:pt x="148" y="9"/>
                      <a:pt x="148" y="8"/>
                      <a:pt x="147" y="7"/>
                    </a:cubicBezTo>
                    <a:cubicBezTo>
                      <a:pt x="147" y="7"/>
                      <a:pt x="146" y="6"/>
                      <a:pt x="145" y="6"/>
                    </a:cubicBezTo>
                    <a:cubicBezTo>
                      <a:pt x="145" y="6"/>
                      <a:pt x="144" y="6"/>
                      <a:pt x="144" y="6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42" y="5"/>
                      <a:pt x="140" y="6"/>
                      <a:pt x="140" y="7"/>
                    </a:cubicBezTo>
                    <a:cubicBezTo>
                      <a:pt x="139" y="8"/>
                      <a:pt x="138" y="9"/>
                      <a:pt x="138" y="10"/>
                    </a:cubicBezTo>
                    <a:cubicBezTo>
                      <a:pt x="138" y="12"/>
                      <a:pt x="139" y="13"/>
                      <a:pt x="140" y="14"/>
                    </a:cubicBezTo>
                    <a:cubicBezTo>
                      <a:pt x="140" y="14"/>
                      <a:pt x="140" y="14"/>
                      <a:pt x="141" y="15"/>
                    </a:cubicBezTo>
                    <a:cubicBezTo>
                      <a:pt x="136" y="17"/>
                      <a:pt x="131" y="19"/>
                      <a:pt x="127" y="21"/>
                    </a:cubicBezTo>
                    <a:cubicBezTo>
                      <a:pt x="117" y="25"/>
                      <a:pt x="108" y="27"/>
                      <a:pt x="98" y="29"/>
                    </a:cubicBezTo>
                    <a:cubicBezTo>
                      <a:pt x="93" y="30"/>
                      <a:pt x="88" y="31"/>
                      <a:pt x="83" y="31"/>
                    </a:cubicBezTo>
                    <a:cubicBezTo>
                      <a:pt x="81" y="32"/>
                      <a:pt x="80" y="32"/>
                      <a:pt x="79" y="32"/>
                    </a:cubicBezTo>
                    <a:cubicBezTo>
                      <a:pt x="75" y="31"/>
                      <a:pt x="70" y="31"/>
                      <a:pt x="66" y="31"/>
                    </a:cubicBezTo>
                    <a:cubicBezTo>
                      <a:pt x="59" y="30"/>
                      <a:pt x="51" y="28"/>
                      <a:pt x="43" y="26"/>
                    </a:cubicBezTo>
                    <a:cubicBezTo>
                      <a:pt x="33" y="23"/>
                      <a:pt x="23" y="18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9" y="12"/>
                      <a:pt x="19" y="3"/>
                      <a:pt x="14" y="3"/>
                    </a:cubicBezTo>
                    <a:cubicBezTo>
                      <a:pt x="11" y="3"/>
                      <a:pt x="10" y="7"/>
                      <a:pt x="11" y="9"/>
                    </a:cubicBezTo>
                    <a:cubicBezTo>
                      <a:pt x="8" y="7"/>
                      <a:pt x="5" y="5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11" y="1"/>
                      <a:pt x="22" y="1"/>
                      <a:pt x="33" y="2"/>
                    </a:cubicBezTo>
                    <a:cubicBezTo>
                      <a:pt x="49" y="4"/>
                      <a:pt x="65" y="5"/>
                      <a:pt x="81" y="6"/>
                    </a:cubicBezTo>
                    <a:cubicBezTo>
                      <a:pt x="89" y="6"/>
                      <a:pt x="97" y="7"/>
                      <a:pt x="105" y="7"/>
                    </a:cubicBezTo>
                    <a:cubicBezTo>
                      <a:pt x="113" y="8"/>
                      <a:pt x="121" y="7"/>
                      <a:pt x="129" y="6"/>
                    </a:cubicBezTo>
                    <a:cubicBezTo>
                      <a:pt x="137" y="5"/>
                      <a:pt x="145" y="4"/>
                      <a:pt x="153" y="3"/>
                    </a:cubicBezTo>
                    <a:cubicBezTo>
                      <a:pt x="155" y="3"/>
                      <a:pt x="158" y="2"/>
                      <a:pt x="160" y="2"/>
                    </a:cubicBezTo>
                    <a:cubicBezTo>
                      <a:pt x="156" y="5"/>
                      <a:pt x="152" y="8"/>
                      <a:pt x="148" y="10"/>
                    </a:cubicBezTo>
                    <a:close/>
                  </a:path>
                </a:pathLst>
              </a:custGeom>
              <a:solidFill>
                <a:srgbClr val="EB8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liḍe">
                <a:extLst>
                  <a:ext uri="{FF2B5EF4-FFF2-40B4-BE49-F238E27FC236}">
                    <a16:creationId xmlns:a16="http://schemas.microsoft.com/office/drawing/2014/main" id="{49833EEE-C3B3-E74B-9BDB-54C85BC49AA8}"/>
                  </a:ext>
                </a:extLst>
              </p:cNvPr>
              <p:cNvSpPr/>
              <p:nvPr/>
            </p:nvSpPr>
            <p:spPr bwMode="auto">
              <a:xfrm>
                <a:off x="5459362" y="3149364"/>
                <a:ext cx="1392266" cy="416665"/>
              </a:xfrm>
              <a:custGeom>
                <a:avLst/>
                <a:gdLst>
                  <a:gd name="T0" fmla="*/ 197 w 198"/>
                  <a:gd name="T1" fmla="*/ 31 h 59"/>
                  <a:gd name="T2" fmla="*/ 197 w 198"/>
                  <a:gd name="T3" fmla="*/ 31 h 59"/>
                  <a:gd name="T4" fmla="*/ 186 w 198"/>
                  <a:gd name="T5" fmla="*/ 49 h 59"/>
                  <a:gd name="T6" fmla="*/ 163 w 198"/>
                  <a:gd name="T7" fmla="*/ 55 h 59"/>
                  <a:gd name="T8" fmla="*/ 148 w 198"/>
                  <a:gd name="T9" fmla="*/ 55 h 59"/>
                  <a:gd name="T10" fmla="*/ 129 w 198"/>
                  <a:gd name="T11" fmla="*/ 55 h 59"/>
                  <a:gd name="T12" fmla="*/ 89 w 198"/>
                  <a:gd name="T13" fmla="*/ 57 h 59"/>
                  <a:gd name="T14" fmla="*/ 50 w 198"/>
                  <a:gd name="T15" fmla="*/ 58 h 59"/>
                  <a:gd name="T16" fmla="*/ 24 w 198"/>
                  <a:gd name="T17" fmla="*/ 59 h 59"/>
                  <a:gd name="T18" fmla="*/ 12 w 198"/>
                  <a:gd name="T19" fmla="*/ 57 h 59"/>
                  <a:gd name="T20" fmla="*/ 3 w 198"/>
                  <a:gd name="T21" fmla="*/ 53 h 59"/>
                  <a:gd name="T22" fmla="*/ 0 w 198"/>
                  <a:gd name="T23" fmla="*/ 41 h 59"/>
                  <a:gd name="T24" fmla="*/ 9 w 198"/>
                  <a:gd name="T25" fmla="*/ 14 h 59"/>
                  <a:gd name="T26" fmla="*/ 29 w 198"/>
                  <a:gd name="T27" fmla="*/ 3 h 59"/>
                  <a:gd name="T28" fmla="*/ 58 w 198"/>
                  <a:gd name="T29" fmla="*/ 3 h 59"/>
                  <a:gd name="T30" fmla="*/ 101 w 198"/>
                  <a:gd name="T31" fmla="*/ 2 h 59"/>
                  <a:gd name="T32" fmla="*/ 143 w 198"/>
                  <a:gd name="T33" fmla="*/ 5 h 59"/>
                  <a:gd name="T34" fmla="*/ 152 w 198"/>
                  <a:gd name="T35" fmla="*/ 4 h 59"/>
                  <a:gd name="T36" fmla="*/ 162 w 198"/>
                  <a:gd name="T37" fmla="*/ 4 h 59"/>
                  <a:gd name="T38" fmla="*/ 171 w 198"/>
                  <a:gd name="T39" fmla="*/ 3 h 59"/>
                  <a:gd name="T40" fmla="*/ 177 w 198"/>
                  <a:gd name="T41" fmla="*/ 3 h 59"/>
                  <a:gd name="T42" fmla="*/ 184 w 198"/>
                  <a:gd name="T43" fmla="*/ 5 h 59"/>
                  <a:gd name="T44" fmla="*/ 193 w 198"/>
                  <a:gd name="T45" fmla="*/ 11 h 59"/>
                  <a:gd name="T46" fmla="*/ 197 w 198"/>
                  <a:gd name="T47" fmla="*/ 3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59">
                    <a:moveTo>
                      <a:pt x="197" y="31"/>
                    </a:moveTo>
                    <a:cubicBezTo>
                      <a:pt x="197" y="31"/>
                      <a:pt x="197" y="31"/>
                      <a:pt x="197" y="31"/>
                    </a:cubicBezTo>
                    <a:cubicBezTo>
                      <a:pt x="196" y="38"/>
                      <a:pt x="192" y="44"/>
                      <a:pt x="186" y="49"/>
                    </a:cubicBezTo>
                    <a:cubicBezTo>
                      <a:pt x="180" y="53"/>
                      <a:pt x="171" y="54"/>
                      <a:pt x="163" y="55"/>
                    </a:cubicBezTo>
                    <a:cubicBezTo>
                      <a:pt x="159" y="53"/>
                      <a:pt x="153" y="55"/>
                      <a:pt x="148" y="55"/>
                    </a:cubicBezTo>
                    <a:cubicBezTo>
                      <a:pt x="142" y="55"/>
                      <a:pt x="135" y="55"/>
                      <a:pt x="129" y="55"/>
                    </a:cubicBezTo>
                    <a:cubicBezTo>
                      <a:pt x="116" y="55"/>
                      <a:pt x="102" y="56"/>
                      <a:pt x="89" y="57"/>
                    </a:cubicBezTo>
                    <a:cubicBezTo>
                      <a:pt x="76" y="57"/>
                      <a:pt x="63" y="58"/>
                      <a:pt x="50" y="58"/>
                    </a:cubicBezTo>
                    <a:cubicBezTo>
                      <a:pt x="41" y="58"/>
                      <a:pt x="32" y="59"/>
                      <a:pt x="24" y="59"/>
                    </a:cubicBezTo>
                    <a:cubicBezTo>
                      <a:pt x="20" y="58"/>
                      <a:pt x="16" y="58"/>
                      <a:pt x="12" y="57"/>
                    </a:cubicBezTo>
                    <a:cubicBezTo>
                      <a:pt x="9" y="56"/>
                      <a:pt x="5" y="55"/>
                      <a:pt x="3" y="53"/>
                    </a:cubicBezTo>
                    <a:cubicBezTo>
                      <a:pt x="0" y="50"/>
                      <a:pt x="0" y="44"/>
                      <a:pt x="0" y="41"/>
                    </a:cubicBezTo>
                    <a:cubicBezTo>
                      <a:pt x="0" y="30"/>
                      <a:pt x="2" y="22"/>
                      <a:pt x="9" y="14"/>
                    </a:cubicBezTo>
                    <a:cubicBezTo>
                      <a:pt x="15" y="8"/>
                      <a:pt x="22" y="6"/>
                      <a:pt x="29" y="3"/>
                    </a:cubicBezTo>
                    <a:cubicBezTo>
                      <a:pt x="39" y="4"/>
                      <a:pt x="48" y="4"/>
                      <a:pt x="58" y="3"/>
                    </a:cubicBezTo>
                    <a:cubicBezTo>
                      <a:pt x="72" y="2"/>
                      <a:pt x="86" y="0"/>
                      <a:pt x="101" y="2"/>
                    </a:cubicBezTo>
                    <a:cubicBezTo>
                      <a:pt x="115" y="4"/>
                      <a:pt x="129" y="4"/>
                      <a:pt x="143" y="5"/>
                    </a:cubicBezTo>
                    <a:cubicBezTo>
                      <a:pt x="146" y="5"/>
                      <a:pt x="149" y="4"/>
                      <a:pt x="152" y="4"/>
                    </a:cubicBezTo>
                    <a:cubicBezTo>
                      <a:pt x="155" y="4"/>
                      <a:pt x="158" y="4"/>
                      <a:pt x="162" y="4"/>
                    </a:cubicBezTo>
                    <a:cubicBezTo>
                      <a:pt x="165" y="4"/>
                      <a:pt x="168" y="3"/>
                      <a:pt x="171" y="3"/>
                    </a:cubicBezTo>
                    <a:cubicBezTo>
                      <a:pt x="173" y="3"/>
                      <a:pt x="175" y="3"/>
                      <a:pt x="177" y="3"/>
                    </a:cubicBezTo>
                    <a:cubicBezTo>
                      <a:pt x="179" y="4"/>
                      <a:pt x="182" y="5"/>
                      <a:pt x="184" y="5"/>
                    </a:cubicBezTo>
                    <a:cubicBezTo>
                      <a:pt x="187" y="7"/>
                      <a:pt x="190" y="8"/>
                      <a:pt x="193" y="11"/>
                    </a:cubicBezTo>
                    <a:cubicBezTo>
                      <a:pt x="198" y="16"/>
                      <a:pt x="198" y="24"/>
                      <a:pt x="197" y="31"/>
                    </a:cubicBezTo>
                    <a:close/>
                  </a:path>
                </a:pathLst>
              </a:custGeom>
              <a:solidFill>
                <a:srgbClr val="8A6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ŝľîdê">
                <a:extLst>
                  <a:ext uri="{FF2B5EF4-FFF2-40B4-BE49-F238E27FC236}">
                    <a16:creationId xmlns:a16="http://schemas.microsoft.com/office/drawing/2014/main" id="{07AC07B9-598B-114D-BE84-E1B768B28D13}"/>
                  </a:ext>
                </a:extLst>
              </p:cNvPr>
              <p:cNvSpPr/>
              <p:nvPr/>
            </p:nvSpPr>
            <p:spPr bwMode="auto">
              <a:xfrm>
                <a:off x="6191064" y="3169689"/>
                <a:ext cx="660565" cy="372626"/>
              </a:xfrm>
              <a:custGeom>
                <a:avLst/>
                <a:gdLst>
                  <a:gd name="T0" fmla="*/ 93 w 94"/>
                  <a:gd name="T1" fmla="*/ 28 h 53"/>
                  <a:gd name="T2" fmla="*/ 93 w 94"/>
                  <a:gd name="T3" fmla="*/ 28 h 53"/>
                  <a:gd name="T4" fmla="*/ 82 w 94"/>
                  <a:gd name="T5" fmla="*/ 46 h 53"/>
                  <a:gd name="T6" fmla="*/ 59 w 94"/>
                  <a:gd name="T7" fmla="*/ 52 h 53"/>
                  <a:gd name="T8" fmla="*/ 44 w 94"/>
                  <a:gd name="T9" fmla="*/ 52 h 53"/>
                  <a:gd name="T10" fmla="*/ 25 w 94"/>
                  <a:gd name="T11" fmla="*/ 52 h 53"/>
                  <a:gd name="T12" fmla="*/ 0 w 94"/>
                  <a:gd name="T13" fmla="*/ 53 h 53"/>
                  <a:gd name="T14" fmla="*/ 21 w 94"/>
                  <a:gd name="T15" fmla="*/ 45 h 53"/>
                  <a:gd name="T16" fmla="*/ 71 w 94"/>
                  <a:gd name="T17" fmla="*/ 0 h 53"/>
                  <a:gd name="T18" fmla="*/ 73 w 94"/>
                  <a:gd name="T19" fmla="*/ 0 h 53"/>
                  <a:gd name="T20" fmla="*/ 80 w 94"/>
                  <a:gd name="T21" fmla="*/ 2 h 53"/>
                  <a:gd name="T22" fmla="*/ 89 w 94"/>
                  <a:gd name="T23" fmla="*/ 8 h 53"/>
                  <a:gd name="T24" fmla="*/ 93 w 94"/>
                  <a:gd name="T25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53">
                    <a:moveTo>
                      <a:pt x="93" y="28"/>
                    </a:moveTo>
                    <a:cubicBezTo>
                      <a:pt x="93" y="28"/>
                      <a:pt x="93" y="28"/>
                      <a:pt x="93" y="28"/>
                    </a:cubicBezTo>
                    <a:cubicBezTo>
                      <a:pt x="92" y="35"/>
                      <a:pt x="88" y="41"/>
                      <a:pt x="82" y="46"/>
                    </a:cubicBezTo>
                    <a:cubicBezTo>
                      <a:pt x="76" y="50"/>
                      <a:pt x="67" y="51"/>
                      <a:pt x="59" y="52"/>
                    </a:cubicBezTo>
                    <a:cubicBezTo>
                      <a:pt x="55" y="50"/>
                      <a:pt x="49" y="52"/>
                      <a:pt x="44" y="52"/>
                    </a:cubicBezTo>
                    <a:cubicBezTo>
                      <a:pt x="38" y="52"/>
                      <a:pt x="31" y="52"/>
                      <a:pt x="25" y="52"/>
                    </a:cubicBezTo>
                    <a:cubicBezTo>
                      <a:pt x="17" y="52"/>
                      <a:pt x="9" y="52"/>
                      <a:pt x="0" y="53"/>
                    </a:cubicBezTo>
                    <a:cubicBezTo>
                      <a:pt x="2" y="51"/>
                      <a:pt x="9" y="48"/>
                      <a:pt x="21" y="45"/>
                    </a:cubicBezTo>
                    <a:cubicBezTo>
                      <a:pt x="75" y="34"/>
                      <a:pt x="75" y="12"/>
                      <a:pt x="71" y="0"/>
                    </a:cubicBezTo>
                    <a:cubicBezTo>
                      <a:pt x="72" y="0"/>
                      <a:pt x="72" y="0"/>
                      <a:pt x="73" y="0"/>
                    </a:cubicBezTo>
                    <a:cubicBezTo>
                      <a:pt x="75" y="1"/>
                      <a:pt x="78" y="2"/>
                      <a:pt x="80" y="2"/>
                    </a:cubicBezTo>
                    <a:cubicBezTo>
                      <a:pt x="83" y="4"/>
                      <a:pt x="86" y="5"/>
                      <a:pt x="89" y="8"/>
                    </a:cubicBezTo>
                    <a:cubicBezTo>
                      <a:pt x="94" y="13"/>
                      <a:pt x="94" y="21"/>
                      <a:pt x="93" y="28"/>
                    </a:cubicBezTo>
                    <a:close/>
                  </a:path>
                </a:pathLst>
              </a:custGeom>
              <a:solidFill>
                <a:srgbClr val="6B4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ľíďé">
                <a:extLst>
                  <a:ext uri="{FF2B5EF4-FFF2-40B4-BE49-F238E27FC236}">
                    <a16:creationId xmlns:a16="http://schemas.microsoft.com/office/drawing/2014/main" id="{F9F3ACC5-C928-9B4C-A4DE-EC877866A194}"/>
                  </a:ext>
                </a:extLst>
              </p:cNvPr>
              <p:cNvSpPr/>
              <p:nvPr/>
            </p:nvSpPr>
            <p:spPr bwMode="auto">
              <a:xfrm>
                <a:off x="8013542" y="3274700"/>
                <a:ext cx="528451" cy="423440"/>
              </a:xfrm>
              <a:custGeom>
                <a:avLst/>
                <a:gdLst>
                  <a:gd name="T0" fmla="*/ 71 w 75"/>
                  <a:gd name="T1" fmla="*/ 32 h 60"/>
                  <a:gd name="T2" fmla="*/ 71 w 75"/>
                  <a:gd name="T3" fmla="*/ 32 h 60"/>
                  <a:gd name="T4" fmla="*/ 58 w 75"/>
                  <a:gd name="T5" fmla="*/ 52 h 60"/>
                  <a:gd name="T6" fmla="*/ 23 w 75"/>
                  <a:gd name="T7" fmla="*/ 54 h 60"/>
                  <a:gd name="T8" fmla="*/ 2 w 75"/>
                  <a:gd name="T9" fmla="*/ 25 h 60"/>
                  <a:gd name="T10" fmla="*/ 10 w 75"/>
                  <a:gd name="T11" fmla="*/ 6 h 60"/>
                  <a:gd name="T12" fmla="*/ 14 w 75"/>
                  <a:gd name="T13" fmla="*/ 0 h 60"/>
                  <a:gd name="T14" fmla="*/ 16 w 75"/>
                  <a:gd name="T15" fmla="*/ 1 h 60"/>
                  <a:gd name="T16" fmla="*/ 18 w 75"/>
                  <a:gd name="T17" fmla="*/ 1 h 60"/>
                  <a:gd name="T18" fmla="*/ 20 w 75"/>
                  <a:gd name="T19" fmla="*/ 1 h 60"/>
                  <a:gd name="T20" fmla="*/ 21 w 75"/>
                  <a:gd name="T21" fmla="*/ 2 h 60"/>
                  <a:gd name="T22" fmla="*/ 21 w 75"/>
                  <a:gd name="T23" fmla="*/ 2 h 60"/>
                  <a:gd name="T24" fmla="*/ 21 w 75"/>
                  <a:gd name="T25" fmla="*/ 3 h 60"/>
                  <a:gd name="T26" fmla="*/ 18 w 75"/>
                  <a:gd name="T27" fmla="*/ 9 h 60"/>
                  <a:gd name="T28" fmla="*/ 15 w 75"/>
                  <a:gd name="T29" fmla="*/ 26 h 60"/>
                  <a:gd name="T30" fmla="*/ 29 w 75"/>
                  <a:gd name="T31" fmla="*/ 39 h 60"/>
                  <a:gd name="T32" fmla="*/ 60 w 75"/>
                  <a:gd name="T33" fmla="*/ 30 h 60"/>
                  <a:gd name="T34" fmla="*/ 70 w 75"/>
                  <a:gd name="T35" fmla="*/ 16 h 60"/>
                  <a:gd name="T36" fmla="*/ 70 w 75"/>
                  <a:gd name="T37" fmla="*/ 15 h 60"/>
                  <a:gd name="T38" fmla="*/ 71 w 75"/>
                  <a:gd name="T39" fmla="*/ 15 h 60"/>
                  <a:gd name="T40" fmla="*/ 74 w 75"/>
                  <a:gd name="T41" fmla="*/ 16 h 60"/>
                  <a:gd name="T42" fmla="*/ 75 w 75"/>
                  <a:gd name="T43" fmla="*/ 17 h 60"/>
                  <a:gd name="T44" fmla="*/ 74 w 75"/>
                  <a:gd name="T45" fmla="*/ 20 h 60"/>
                  <a:gd name="T46" fmla="*/ 71 w 75"/>
                  <a:gd name="T47" fmla="*/ 3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60">
                    <a:moveTo>
                      <a:pt x="71" y="32"/>
                    </a:moveTo>
                    <a:cubicBezTo>
                      <a:pt x="71" y="32"/>
                      <a:pt x="71" y="32"/>
                      <a:pt x="71" y="32"/>
                    </a:cubicBezTo>
                    <a:cubicBezTo>
                      <a:pt x="68" y="40"/>
                      <a:pt x="64" y="47"/>
                      <a:pt x="58" y="52"/>
                    </a:cubicBezTo>
                    <a:cubicBezTo>
                      <a:pt x="48" y="60"/>
                      <a:pt x="34" y="59"/>
                      <a:pt x="23" y="54"/>
                    </a:cubicBezTo>
                    <a:cubicBezTo>
                      <a:pt x="12" y="49"/>
                      <a:pt x="0" y="38"/>
                      <a:pt x="2" y="25"/>
                    </a:cubicBezTo>
                    <a:cubicBezTo>
                      <a:pt x="3" y="18"/>
                      <a:pt x="7" y="12"/>
                      <a:pt x="10" y="6"/>
                    </a:cubicBezTo>
                    <a:cubicBezTo>
                      <a:pt x="11" y="4"/>
                      <a:pt x="13" y="2"/>
                      <a:pt x="14" y="0"/>
                    </a:cubicBezTo>
                    <a:cubicBezTo>
                      <a:pt x="14" y="0"/>
                      <a:pt x="15" y="0"/>
                      <a:pt x="16" y="1"/>
                    </a:cubicBezTo>
                    <a:cubicBezTo>
                      <a:pt x="16" y="1"/>
                      <a:pt x="18" y="1"/>
                      <a:pt x="18" y="1"/>
                    </a:cubicBezTo>
                    <a:cubicBezTo>
                      <a:pt x="18" y="1"/>
                      <a:pt x="19" y="1"/>
                      <a:pt x="20" y="1"/>
                    </a:cubicBezTo>
                    <a:cubicBezTo>
                      <a:pt x="20" y="1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3"/>
                      <a:pt x="21" y="3"/>
                    </a:cubicBezTo>
                    <a:cubicBezTo>
                      <a:pt x="20" y="5"/>
                      <a:pt x="19" y="7"/>
                      <a:pt x="18" y="9"/>
                    </a:cubicBezTo>
                    <a:cubicBezTo>
                      <a:pt x="14" y="14"/>
                      <a:pt x="13" y="20"/>
                      <a:pt x="15" y="26"/>
                    </a:cubicBezTo>
                    <a:cubicBezTo>
                      <a:pt x="17" y="32"/>
                      <a:pt x="22" y="37"/>
                      <a:pt x="29" y="39"/>
                    </a:cubicBezTo>
                    <a:cubicBezTo>
                      <a:pt x="40" y="43"/>
                      <a:pt x="53" y="38"/>
                      <a:pt x="60" y="30"/>
                    </a:cubicBezTo>
                    <a:cubicBezTo>
                      <a:pt x="64" y="25"/>
                      <a:pt x="67" y="20"/>
                      <a:pt x="70" y="16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1" y="15"/>
                    </a:cubicBezTo>
                    <a:cubicBezTo>
                      <a:pt x="72" y="16"/>
                      <a:pt x="73" y="16"/>
                      <a:pt x="74" y="16"/>
                    </a:cubicBezTo>
                    <a:cubicBezTo>
                      <a:pt x="74" y="16"/>
                      <a:pt x="74" y="16"/>
                      <a:pt x="75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72" y="24"/>
                      <a:pt x="72" y="28"/>
                      <a:pt x="71" y="32"/>
                    </a:cubicBezTo>
                    <a:close/>
                  </a:path>
                </a:pathLst>
              </a:custGeom>
              <a:solidFill>
                <a:srgbClr val="FFC9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śḷiḋè">
                <a:extLst>
                  <a:ext uri="{FF2B5EF4-FFF2-40B4-BE49-F238E27FC236}">
                    <a16:creationId xmlns:a16="http://schemas.microsoft.com/office/drawing/2014/main" id="{9E1185A4-6E54-1842-84EE-6AEE510EA18F}"/>
                  </a:ext>
                </a:extLst>
              </p:cNvPr>
              <p:cNvSpPr/>
              <p:nvPr/>
            </p:nvSpPr>
            <p:spPr bwMode="auto">
              <a:xfrm>
                <a:off x="8274379" y="3383101"/>
                <a:ext cx="267614" cy="308264"/>
              </a:xfrm>
              <a:custGeom>
                <a:avLst/>
                <a:gdLst>
                  <a:gd name="T0" fmla="*/ 34 w 38"/>
                  <a:gd name="T1" fmla="*/ 17 h 44"/>
                  <a:gd name="T2" fmla="*/ 34 w 38"/>
                  <a:gd name="T3" fmla="*/ 17 h 44"/>
                  <a:gd name="T4" fmla="*/ 21 w 38"/>
                  <a:gd name="T5" fmla="*/ 37 h 44"/>
                  <a:gd name="T6" fmla="*/ 0 w 38"/>
                  <a:gd name="T7" fmla="*/ 43 h 44"/>
                  <a:gd name="T8" fmla="*/ 10 w 38"/>
                  <a:gd name="T9" fmla="*/ 23 h 44"/>
                  <a:gd name="T10" fmla="*/ 23 w 38"/>
                  <a:gd name="T11" fmla="*/ 15 h 44"/>
                  <a:gd name="T12" fmla="*/ 33 w 38"/>
                  <a:gd name="T13" fmla="*/ 1 h 44"/>
                  <a:gd name="T14" fmla="*/ 33 w 38"/>
                  <a:gd name="T15" fmla="*/ 0 h 44"/>
                  <a:gd name="T16" fmla="*/ 34 w 38"/>
                  <a:gd name="T17" fmla="*/ 0 h 44"/>
                  <a:gd name="T18" fmla="*/ 37 w 38"/>
                  <a:gd name="T19" fmla="*/ 1 h 44"/>
                  <a:gd name="T20" fmla="*/ 38 w 38"/>
                  <a:gd name="T21" fmla="*/ 2 h 44"/>
                  <a:gd name="T22" fmla="*/ 37 w 38"/>
                  <a:gd name="T23" fmla="*/ 5 h 44"/>
                  <a:gd name="T24" fmla="*/ 34 w 38"/>
                  <a:gd name="T25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44">
                    <a:moveTo>
                      <a:pt x="34" y="17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1" y="25"/>
                      <a:pt x="27" y="32"/>
                      <a:pt x="21" y="37"/>
                    </a:cubicBezTo>
                    <a:cubicBezTo>
                      <a:pt x="15" y="42"/>
                      <a:pt x="7" y="44"/>
                      <a:pt x="0" y="43"/>
                    </a:cubicBezTo>
                    <a:cubicBezTo>
                      <a:pt x="4" y="39"/>
                      <a:pt x="8" y="33"/>
                      <a:pt x="10" y="23"/>
                    </a:cubicBezTo>
                    <a:cubicBezTo>
                      <a:pt x="15" y="22"/>
                      <a:pt x="20" y="19"/>
                      <a:pt x="23" y="15"/>
                    </a:cubicBezTo>
                    <a:cubicBezTo>
                      <a:pt x="27" y="10"/>
                      <a:pt x="30" y="5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5" y="1"/>
                      <a:pt x="36" y="1"/>
                      <a:pt x="37" y="1"/>
                    </a:cubicBezTo>
                    <a:cubicBezTo>
                      <a:pt x="37" y="1"/>
                      <a:pt x="37" y="1"/>
                      <a:pt x="38" y="2"/>
                    </a:cubicBezTo>
                    <a:cubicBezTo>
                      <a:pt x="37" y="3"/>
                      <a:pt x="37" y="4"/>
                      <a:pt x="37" y="5"/>
                    </a:cubicBezTo>
                    <a:cubicBezTo>
                      <a:pt x="35" y="9"/>
                      <a:pt x="35" y="13"/>
                      <a:pt x="34" y="17"/>
                    </a:cubicBezTo>
                    <a:close/>
                  </a:path>
                </a:pathLst>
              </a:custGeom>
              <a:solidFill>
                <a:srgbClr val="D1A5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ṥlïḍé">
                <a:extLst>
                  <a:ext uri="{FF2B5EF4-FFF2-40B4-BE49-F238E27FC236}">
                    <a16:creationId xmlns:a16="http://schemas.microsoft.com/office/drawing/2014/main" id="{CDE4A79E-024F-4747-B2A9-0B32C1046EDC}"/>
                  </a:ext>
                </a:extLst>
              </p:cNvPr>
              <p:cNvSpPr/>
              <p:nvPr/>
            </p:nvSpPr>
            <p:spPr bwMode="auto">
              <a:xfrm>
                <a:off x="7386853" y="3704915"/>
                <a:ext cx="846877" cy="450540"/>
              </a:xfrm>
              <a:custGeom>
                <a:avLst/>
                <a:gdLst>
                  <a:gd name="T0" fmla="*/ 114 w 120"/>
                  <a:gd name="T1" fmla="*/ 24 h 64"/>
                  <a:gd name="T2" fmla="*/ 114 w 120"/>
                  <a:gd name="T3" fmla="*/ 24 h 64"/>
                  <a:gd name="T4" fmla="*/ 104 w 120"/>
                  <a:gd name="T5" fmla="*/ 38 h 64"/>
                  <a:gd name="T6" fmla="*/ 100 w 120"/>
                  <a:gd name="T7" fmla="*/ 33 h 64"/>
                  <a:gd name="T8" fmla="*/ 93 w 120"/>
                  <a:gd name="T9" fmla="*/ 25 h 64"/>
                  <a:gd name="T10" fmla="*/ 86 w 120"/>
                  <a:gd name="T11" fmla="*/ 18 h 64"/>
                  <a:gd name="T12" fmla="*/ 93 w 120"/>
                  <a:gd name="T13" fmla="*/ 10 h 64"/>
                  <a:gd name="T14" fmla="*/ 93 w 120"/>
                  <a:gd name="T15" fmla="*/ 10 h 64"/>
                  <a:gd name="T16" fmla="*/ 98 w 120"/>
                  <a:gd name="T17" fmla="*/ 16 h 64"/>
                  <a:gd name="T18" fmla="*/ 104 w 120"/>
                  <a:gd name="T19" fmla="*/ 21 h 64"/>
                  <a:gd name="T20" fmla="*/ 112 w 120"/>
                  <a:gd name="T21" fmla="*/ 24 h 64"/>
                  <a:gd name="T22" fmla="*/ 113 w 120"/>
                  <a:gd name="T23" fmla="*/ 18 h 64"/>
                  <a:gd name="T24" fmla="*/ 107 w 120"/>
                  <a:gd name="T25" fmla="*/ 13 h 64"/>
                  <a:gd name="T26" fmla="*/ 96 w 120"/>
                  <a:gd name="T27" fmla="*/ 4 h 64"/>
                  <a:gd name="T28" fmla="*/ 98 w 120"/>
                  <a:gd name="T29" fmla="*/ 0 h 64"/>
                  <a:gd name="T30" fmla="*/ 101 w 120"/>
                  <a:gd name="T31" fmla="*/ 3 h 64"/>
                  <a:gd name="T32" fmla="*/ 120 w 120"/>
                  <a:gd name="T33" fmla="*/ 10 h 64"/>
                  <a:gd name="T34" fmla="*/ 120 w 120"/>
                  <a:gd name="T35" fmla="*/ 12 h 64"/>
                  <a:gd name="T36" fmla="*/ 114 w 120"/>
                  <a:gd name="T37" fmla="*/ 24 h 64"/>
                  <a:gd name="T38" fmla="*/ 0 w 120"/>
                  <a:gd name="T39" fmla="*/ 52 h 64"/>
                  <a:gd name="T40" fmla="*/ 0 w 120"/>
                  <a:gd name="T41" fmla="*/ 52 h 64"/>
                  <a:gd name="T42" fmla="*/ 1 w 120"/>
                  <a:gd name="T43" fmla="*/ 51 h 64"/>
                  <a:gd name="T44" fmla="*/ 13 w 120"/>
                  <a:gd name="T45" fmla="*/ 26 h 64"/>
                  <a:gd name="T46" fmla="*/ 13 w 120"/>
                  <a:gd name="T47" fmla="*/ 26 h 64"/>
                  <a:gd name="T48" fmla="*/ 20 w 120"/>
                  <a:gd name="T49" fmla="*/ 29 h 64"/>
                  <a:gd name="T50" fmla="*/ 30 w 120"/>
                  <a:gd name="T51" fmla="*/ 32 h 64"/>
                  <a:gd name="T52" fmla="*/ 26 w 120"/>
                  <a:gd name="T53" fmla="*/ 43 h 64"/>
                  <a:gd name="T54" fmla="*/ 21 w 120"/>
                  <a:gd name="T55" fmla="*/ 55 h 64"/>
                  <a:gd name="T56" fmla="*/ 19 w 120"/>
                  <a:gd name="T57" fmla="*/ 59 h 64"/>
                  <a:gd name="T58" fmla="*/ 0 w 120"/>
                  <a:gd name="T59" fmla="*/ 52 h 64"/>
                  <a:gd name="T60" fmla="*/ 28 w 120"/>
                  <a:gd name="T61" fmla="*/ 62 h 64"/>
                  <a:gd name="T62" fmla="*/ 28 w 120"/>
                  <a:gd name="T63" fmla="*/ 62 h 64"/>
                  <a:gd name="T64" fmla="*/ 26 w 120"/>
                  <a:gd name="T65" fmla="*/ 61 h 64"/>
                  <a:gd name="T66" fmla="*/ 26 w 120"/>
                  <a:gd name="T67" fmla="*/ 59 h 64"/>
                  <a:gd name="T68" fmla="*/ 31 w 120"/>
                  <a:gd name="T69" fmla="*/ 48 h 64"/>
                  <a:gd name="T70" fmla="*/ 35 w 120"/>
                  <a:gd name="T71" fmla="*/ 33 h 64"/>
                  <a:gd name="T72" fmla="*/ 47 w 120"/>
                  <a:gd name="T73" fmla="*/ 35 h 64"/>
                  <a:gd name="T74" fmla="*/ 51 w 120"/>
                  <a:gd name="T75" fmla="*/ 34 h 64"/>
                  <a:gd name="T76" fmla="*/ 50 w 120"/>
                  <a:gd name="T77" fmla="*/ 49 h 64"/>
                  <a:gd name="T78" fmla="*/ 49 w 120"/>
                  <a:gd name="T79" fmla="*/ 60 h 64"/>
                  <a:gd name="T80" fmla="*/ 49 w 120"/>
                  <a:gd name="T81" fmla="*/ 64 h 64"/>
                  <a:gd name="T82" fmla="*/ 28 w 120"/>
                  <a:gd name="T83" fmla="*/ 62 h 64"/>
                  <a:gd name="T84" fmla="*/ 55 w 120"/>
                  <a:gd name="T85" fmla="*/ 64 h 64"/>
                  <a:gd name="T86" fmla="*/ 55 w 120"/>
                  <a:gd name="T87" fmla="*/ 64 h 64"/>
                  <a:gd name="T88" fmla="*/ 55 w 120"/>
                  <a:gd name="T89" fmla="*/ 61 h 64"/>
                  <a:gd name="T90" fmla="*/ 56 w 120"/>
                  <a:gd name="T91" fmla="*/ 51 h 64"/>
                  <a:gd name="T92" fmla="*/ 56 w 120"/>
                  <a:gd name="T93" fmla="*/ 34 h 64"/>
                  <a:gd name="T94" fmla="*/ 64 w 120"/>
                  <a:gd name="T95" fmla="*/ 32 h 64"/>
                  <a:gd name="T96" fmla="*/ 67 w 120"/>
                  <a:gd name="T97" fmla="*/ 45 h 64"/>
                  <a:gd name="T98" fmla="*/ 70 w 120"/>
                  <a:gd name="T99" fmla="*/ 61 h 64"/>
                  <a:gd name="T100" fmla="*/ 62 w 120"/>
                  <a:gd name="T101" fmla="*/ 63 h 64"/>
                  <a:gd name="T102" fmla="*/ 55 w 120"/>
                  <a:gd name="T103" fmla="*/ 64 h 64"/>
                  <a:gd name="T104" fmla="*/ 75 w 120"/>
                  <a:gd name="T105" fmla="*/ 59 h 64"/>
                  <a:gd name="T106" fmla="*/ 75 w 120"/>
                  <a:gd name="T107" fmla="*/ 59 h 64"/>
                  <a:gd name="T108" fmla="*/ 73 w 120"/>
                  <a:gd name="T109" fmla="*/ 46 h 64"/>
                  <a:gd name="T110" fmla="*/ 71 w 120"/>
                  <a:gd name="T111" fmla="*/ 37 h 64"/>
                  <a:gd name="T112" fmla="*/ 68 w 120"/>
                  <a:gd name="T113" fmla="*/ 30 h 64"/>
                  <a:gd name="T114" fmla="*/ 81 w 120"/>
                  <a:gd name="T115" fmla="*/ 23 h 64"/>
                  <a:gd name="T116" fmla="*/ 82 w 120"/>
                  <a:gd name="T117" fmla="*/ 22 h 64"/>
                  <a:gd name="T118" fmla="*/ 93 w 120"/>
                  <a:gd name="T119" fmla="*/ 35 h 64"/>
                  <a:gd name="T120" fmla="*/ 98 w 120"/>
                  <a:gd name="T121" fmla="*/ 44 h 64"/>
                  <a:gd name="T122" fmla="*/ 75 w 120"/>
                  <a:gd name="T123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0" h="64">
                    <a:moveTo>
                      <a:pt x="114" y="24"/>
                    </a:moveTo>
                    <a:cubicBezTo>
                      <a:pt x="114" y="24"/>
                      <a:pt x="114" y="24"/>
                      <a:pt x="114" y="24"/>
                    </a:cubicBezTo>
                    <a:cubicBezTo>
                      <a:pt x="111" y="29"/>
                      <a:pt x="108" y="34"/>
                      <a:pt x="104" y="38"/>
                    </a:cubicBezTo>
                    <a:cubicBezTo>
                      <a:pt x="103" y="36"/>
                      <a:pt x="102" y="35"/>
                      <a:pt x="100" y="33"/>
                    </a:cubicBezTo>
                    <a:cubicBezTo>
                      <a:pt x="98" y="30"/>
                      <a:pt x="96" y="27"/>
                      <a:pt x="93" y="25"/>
                    </a:cubicBezTo>
                    <a:cubicBezTo>
                      <a:pt x="91" y="23"/>
                      <a:pt x="88" y="21"/>
                      <a:pt x="86" y="18"/>
                    </a:cubicBezTo>
                    <a:cubicBezTo>
                      <a:pt x="88" y="16"/>
                      <a:pt x="91" y="13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4" y="12"/>
                      <a:pt x="96" y="14"/>
                      <a:pt x="98" y="16"/>
                    </a:cubicBezTo>
                    <a:cubicBezTo>
                      <a:pt x="100" y="18"/>
                      <a:pt x="102" y="19"/>
                      <a:pt x="104" y="21"/>
                    </a:cubicBezTo>
                    <a:cubicBezTo>
                      <a:pt x="107" y="22"/>
                      <a:pt x="109" y="25"/>
                      <a:pt x="112" y="24"/>
                    </a:cubicBezTo>
                    <a:cubicBezTo>
                      <a:pt x="114" y="23"/>
                      <a:pt x="114" y="20"/>
                      <a:pt x="113" y="18"/>
                    </a:cubicBezTo>
                    <a:cubicBezTo>
                      <a:pt x="112" y="16"/>
                      <a:pt x="109" y="14"/>
                      <a:pt x="107" y="13"/>
                    </a:cubicBezTo>
                    <a:cubicBezTo>
                      <a:pt x="103" y="10"/>
                      <a:pt x="99" y="8"/>
                      <a:pt x="96" y="4"/>
                    </a:cubicBezTo>
                    <a:cubicBezTo>
                      <a:pt x="97" y="3"/>
                      <a:pt x="97" y="2"/>
                      <a:pt x="98" y="0"/>
                    </a:cubicBezTo>
                    <a:cubicBezTo>
                      <a:pt x="99" y="1"/>
                      <a:pt x="100" y="2"/>
                      <a:pt x="101" y="3"/>
                    </a:cubicBezTo>
                    <a:cubicBezTo>
                      <a:pt x="107" y="6"/>
                      <a:pt x="114" y="9"/>
                      <a:pt x="120" y="10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18" y="16"/>
                      <a:pt x="116" y="20"/>
                      <a:pt x="114" y="24"/>
                    </a:cubicBezTo>
                    <a:close/>
                    <a:moveTo>
                      <a:pt x="0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7" y="43"/>
                      <a:pt x="12" y="3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6" y="27"/>
                      <a:pt x="18" y="28"/>
                      <a:pt x="20" y="29"/>
                    </a:cubicBezTo>
                    <a:cubicBezTo>
                      <a:pt x="23" y="31"/>
                      <a:pt x="27" y="32"/>
                      <a:pt x="30" y="32"/>
                    </a:cubicBezTo>
                    <a:cubicBezTo>
                      <a:pt x="29" y="36"/>
                      <a:pt x="28" y="40"/>
                      <a:pt x="26" y="43"/>
                    </a:cubicBezTo>
                    <a:cubicBezTo>
                      <a:pt x="25" y="47"/>
                      <a:pt x="23" y="51"/>
                      <a:pt x="21" y="55"/>
                    </a:cubicBezTo>
                    <a:cubicBezTo>
                      <a:pt x="20" y="56"/>
                      <a:pt x="20" y="58"/>
                      <a:pt x="19" y="59"/>
                    </a:cubicBezTo>
                    <a:cubicBezTo>
                      <a:pt x="12" y="57"/>
                      <a:pt x="6" y="54"/>
                      <a:pt x="0" y="52"/>
                    </a:cubicBezTo>
                    <a:close/>
                    <a:moveTo>
                      <a:pt x="28" y="62"/>
                    </a:moveTo>
                    <a:cubicBezTo>
                      <a:pt x="28" y="62"/>
                      <a:pt x="28" y="62"/>
                      <a:pt x="28" y="62"/>
                    </a:cubicBezTo>
                    <a:cubicBezTo>
                      <a:pt x="27" y="61"/>
                      <a:pt x="26" y="61"/>
                      <a:pt x="26" y="61"/>
                    </a:cubicBezTo>
                    <a:cubicBezTo>
                      <a:pt x="26" y="61"/>
                      <a:pt x="26" y="60"/>
                      <a:pt x="26" y="59"/>
                    </a:cubicBezTo>
                    <a:cubicBezTo>
                      <a:pt x="28" y="56"/>
                      <a:pt x="30" y="52"/>
                      <a:pt x="31" y="48"/>
                    </a:cubicBezTo>
                    <a:cubicBezTo>
                      <a:pt x="33" y="44"/>
                      <a:pt x="34" y="38"/>
                      <a:pt x="35" y="33"/>
                    </a:cubicBezTo>
                    <a:cubicBezTo>
                      <a:pt x="39" y="34"/>
                      <a:pt x="43" y="35"/>
                      <a:pt x="47" y="35"/>
                    </a:cubicBezTo>
                    <a:cubicBezTo>
                      <a:pt x="48" y="35"/>
                      <a:pt x="50" y="35"/>
                      <a:pt x="51" y="34"/>
                    </a:cubicBezTo>
                    <a:cubicBezTo>
                      <a:pt x="50" y="39"/>
                      <a:pt x="50" y="44"/>
                      <a:pt x="50" y="49"/>
                    </a:cubicBezTo>
                    <a:cubicBezTo>
                      <a:pt x="49" y="53"/>
                      <a:pt x="49" y="56"/>
                      <a:pt x="49" y="60"/>
                    </a:cubicBezTo>
                    <a:cubicBezTo>
                      <a:pt x="48" y="61"/>
                      <a:pt x="48" y="63"/>
                      <a:pt x="49" y="64"/>
                    </a:cubicBezTo>
                    <a:cubicBezTo>
                      <a:pt x="42" y="64"/>
                      <a:pt x="35" y="63"/>
                      <a:pt x="28" y="62"/>
                    </a:cubicBezTo>
                    <a:close/>
                    <a:moveTo>
                      <a:pt x="55" y="64"/>
                    </a:move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2"/>
                      <a:pt x="55" y="61"/>
                    </a:cubicBezTo>
                    <a:cubicBezTo>
                      <a:pt x="55" y="57"/>
                      <a:pt x="56" y="54"/>
                      <a:pt x="56" y="51"/>
                    </a:cubicBezTo>
                    <a:cubicBezTo>
                      <a:pt x="56" y="45"/>
                      <a:pt x="56" y="39"/>
                      <a:pt x="56" y="34"/>
                    </a:cubicBezTo>
                    <a:cubicBezTo>
                      <a:pt x="59" y="33"/>
                      <a:pt x="61" y="33"/>
                      <a:pt x="64" y="32"/>
                    </a:cubicBezTo>
                    <a:cubicBezTo>
                      <a:pt x="64" y="36"/>
                      <a:pt x="66" y="40"/>
                      <a:pt x="67" y="45"/>
                    </a:cubicBezTo>
                    <a:cubicBezTo>
                      <a:pt x="68" y="50"/>
                      <a:pt x="68" y="56"/>
                      <a:pt x="70" y="61"/>
                    </a:cubicBezTo>
                    <a:cubicBezTo>
                      <a:pt x="67" y="61"/>
                      <a:pt x="65" y="62"/>
                      <a:pt x="62" y="63"/>
                    </a:cubicBezTo>
                    <a:cubicBezTo>
                      <a:pt x="60" y="63"/>
                      <a:pt x="57" y="64"/>
                      <a:pt x="55" y="64"/>
                    </a:cubicBezTo>
                    <a:close/>
                    <a:moveTo>
                      <a:pt x="7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4"/>
                      <a:pt x="74" y="50"/>
                      <a:pt x="73" y="46"/>
                    </a:cubicBezTo>
                    <a:cubicBezTo>
                      <a:pt x="72" y="43"/>
                      <a:pt x="72" y="40"/>
                      <a:pt x="71" y="37"/>
                    </a:cubicBezTo>
                    <a:cubicBezTo>
                      <a:pt x="70" y="35"/>
                      <a:pt x="69" y="33"/>
                      <a:pt x="68" y="30"/>
                    </a:cubicBezTo>
                    <a:cubicBezTo>
                      <a:pt x="73" y="29"/>
                      <a:pt x="77" y="26"/>
                      <a:pt x="81" y="23"/>
                    </a:cubicBezTo>
                    <a:cubicBezTo>
                      <a:pt x="81" y="23"/>
                      <a:pt x="82" y="22"/>
                      <a:pt x="82" y="22"/>
                    </a:cubicBezTo>
                    <a:cubicBezTo>
                      <a:pt x="85" y="27"/>
                      <a:pt x="90" y="31"/>
                      <a:pt x="93" y="35"/>
                    </a:cubicBezTo>
                    <a:cubicBezTo>
                      <a:pt x="95" y="38"/>
                      <a:pt x="97" y="41"/>
                      <a:pt x="98" y="44"/>
                    </a:cubicBezTo>
                    <a:cubicBezTo>
                      <a:pt x="91" y="50"/>
                      <a:pt x="83" y="55"/>
                      <a:pt x="75" y="59"/>
                    </a:cubicBezTo>
                    <a:close/>
                  </a:path>
                </a:pathLst>
              </a:custGeom>
              <a:solidFill>
                <a:srgbClr val="8A6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ŝḷíde">
                <a:extLst>
                  <a:ext uri="{FF2B5EF4-FFF2-40B4-BE49-F238E27FC236}">
                    <a16:creationId xmlns:a16="http://schemas.microsoft.com/office/drawing/2014/main" id="{D7DFD890-0471-E74F-B640-2B27B0456FEF}"/>
                  </a:ext>
                </a:extLst>
              </p:cNvPr>
              <p:cNvSpPr/>
              <p:nvPr/>
            </p:nvSpPr>
            <p:spPr bwMode="auto">
              <a:xfrm>
                <a:off x="7386853" y="3762502"/>
                <a:ext cx="846877" cy="392951"/>
              </a:xfrm>
              <a:custGeom>
                <a:avLst/>
                <a:gdLst>
                  <a:gd name="T0" fmla="*/ 114 w 120"/>
                  <a:gd name="T1" fmla="*/ 16 h 56"/>
                  <a:gd name="T2" fmla="*/ 114 w 120"/>
                  <a:gd name="T3" fmla="*/ 16 h 56"/>
                  <a:gd name="T4" fmla="*/ 104 w 120"/>
                  <a:gd name="T5" fmla="*/ 30 h 56"/>
                  <a:gd name="T6" fmla="*/ 100 w 120"/>
                  <a:gd name="T7" fmla="*/ 25 h 56"/>
                  <a:gd name="T8" fmla="*/ 96 w 120"/>
                  <a:gd name="T9" fmla="*/ 20 h 56"/>
                  <a:gd name="T10" fmla="*/ 104 w 120"/>
                  <a:gd name="T11" fmla="*/ 12 h 56"/>
                  <a:gd name="T12" fmla="*/ 104 w 120"/>
                  <a:gd name="T13" fmla="*/ 13 h 56"/>
                  <a:gd name="T14" fmla="*/ 112 w 120"/>
                  <a:gd name="T15" fmla="*/ 16 h 56"/>
                  <a:gd name="T16" fmla="*/ 113 w 120"/>
                  <a:gd name="T17" fmla="*/ 10 h 56"/>
                  <a:gd name="T18" fmla="*/ 109 w 120"/>
                  <a:gd name="T19" fmla="*/ 6 h 56"/>
                  <a:gd name="T20" fmla="*/ 114 w 120"/>
                  <a:gd name="T21" fmla="*/ 0 h 56"/>
                  <a:gd name="T22" fmla="*/ 120 w 120"/>
                  <a:gd name="T23" fmla="*/ 2 h 56"/>
                  <a:gd name="T24" fmla="*/ 120 w 120"/>
                  <a:gd name="T25" fmla="*/ 4 h 56"/>
                  <a:gd name="T26" fmla="*/ 114 w 120"/>
                  <a:gd name="T27" fmla="*/ 16 h 56"/>
                  <a:gd name="T28" fmla="*/ 10 w 120"/>
                  <a:gd name="T29" fmla="*/ 31 h 56"/>
                  <a:gd name="T30" fmla="*/ 25 w 120"/>
                  <a:gd name="T31" fmla="*/ 37 h 56"/>
                  <a:gd name="T32" fmla="*/ 21 w 120"/>
                  <a:gd name="T33" fmla="*/ 47 h 56"/>
                  <a:gd name="T34" fmla="*/ 19 w 120"/>
                  <a:gd name="T35" fmla="*/ 51 h 56"/>
                  <a:gd name="T36" fmla="*/ 0 w 120"/>
                  <a:gd name="T37" fmla="*/ 44 h 56"/>
                  <a:gd name="T38" fmla="*/ 0 w 120"/>
                  <a:gd name="T39" fmla="*/ 44 h 56"/>
                  <a:gd name="T40" fmla="*/ 1 w 120"/>
                  <a:gd name="T41" fmla="*/ 43 h 56"/>
                  <a:gd name="T42" fmla="*/ 10 w 120"/>
                  <a:gd name="T43" fmla="*/ 31 h 56"/>
                  <a:gd name="T44" fmla="*/ 32 w 120"/>
                  <a:gd name="T45" fmla="*/ 39 h 56"/>
                  <a:gd name="T46" fmla="*/ 50 w 120"/>
                  <a:gd name="T47" fmla="*/ 41 h 56"/>
                  <a:gd name="T48" fmla="*/ 50 w 120"/>
                  <a:gd name="T49" fmla="*/ 41 h 56"/>
                  <a:gd name="T50" fmla="*/ 49 w 120"/>
                  <a:gd name="T51" fmla="*/ 52 h 56"/>
                  <a:gd name="T52" fmla="*/ 49 w 120"/>
                  <a:gd name="T53" fmla="*/ 56 h 56"/>
                  <a:gd name="T54" fmla="*/ 28 w 120"/>
                  <a:gd name="T55" fmla="*/ 54 h 56"/>
                  <a:gd name="T56" fmla="*/ 28 w 120"/>
                  <a:gd name="T57" fmla="*/ 54 h 56"/>
                  <a:gd name="T58" fmla="*/ 26 w 120"/>
                  <a:gd name="T59" fmla="*/ 53 h 56"/>
                  <a:gd name="T60" fmla="*/ 26 w 120"/>
                  <a:gd name="T61" fmla="*/ 51 h 56"/>
                  <a:gd name="T62" fmla="*/ 31 w 120"/>
                  <a:gd name="T63" fmla="*/ 40 h 56"/>
                  <a:gd name="T64" fmla="*/ 32 w 120"/>
                  <a:gd name="T65" fmla="*/ 39 h 56"/>
                  <a:gd name="T66" fmla="*/ 56 w 120"/>
                  <a:gd name="T67" fmla="*/ 40 h 56"/>
                  <a:gd name="T68" fmla="*/ 67 w 120"/>
                  <a:gd name="T69" fmla="*/ 38 h 56"/>
                  <a:gd name="T70" fmla="*/ 70 w 120"/>
                  <a:gd name="T71" fmla="*/ 53 h 56"/>
                  <a:gd name="T72" fmla="*/ 62 w 120"/>
                  <a:gd name="T73" fmla="*/ 55 h 56"/>
                  <a:gd name="T74" fmla="*/ 55 w 120"/>
                  <a:gd name="T75" fmla="*/ 56 h 56"/>
                  <a:gd name="T76" fmla="*/ 55 w 120"/>
                  <a:gd name="T77" fmla="*/ 56 h 56"/>
                  <a:gd name="T78" fmla="*/ 55 w 120"/>
                  <a:gd name="T79" fmla="*/ 53 h 56"/>
                  <a:gd name="T80" fmla="*/ 56 w 120"/>
                  <a:gd name="T81" fmla="*/ 43 h 56"/>
                  <a:gd name="T82" fmla="*/ 56 w 120"/>
                  <a:gd name="T83" fmla="*/ 40 h 56"/>
                  <a:gd name="T84" fmla="*/ 73 w 120"/>
                  <a:gd name="T85" fmla="*/ 35 h 56"/>
                  <a:gd name="T86" fmla="*/ 91 w 120"/>
                  <a:gd name="T87" fmla="*/ 25 h 56"/>
                  <a:gd name="T88" fmla="*/ 93 w 120"/>
                  <a:gd name="T89" fmla="*/ 27 h 56"/>
                  <a:gd name="T90" fmla="*/ 98 w 120"/>
                  <a:gd name="T91" fmla="*/ 36 h 56"/>
                  <a:gd name="T92" fmla="*/ 75 w 120"/>
                  <a:gd name="T93" fmla="*/ 51 h 56"/>
                  <a:gd name="T94" fmla="*/ 75 w 120"/>
                  <a:gd name="T95" fmla="*/ 51 h 56"/>
                  <a:gd name="T96" fmla="*/ 73 w 120"/>
                  <a:gd name="T97" fmla="*/ 38 h 56"/>
                  <a:gd name="T98" fmla="*/ 73 w 120"/>
                  <a:gd name="T99" fmla="*/ 3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56">
                    <a:moveTo>
                      <a:pt x="114" y="16"/>
                    </a:moveTo>
                    <a:cubicBezTo>
                      <a:pt x="114" y="16"/>
                      <a:pt x="114" y="16"/>
                      <a:pt x="114" y="16"/>
                    </a:cubicBezTo>
                    <a:cubicBezTo>
                      <a:pt x="111" y="21"/>
                      <a:pt x="108" y="26"/>
                      <a:pt x="104" y="30"/>
                    </a:cubicBezTo>
                    <a:cubicBezTo>
                      <a:pt x="103" y="28"/>
                      <a:pt x="102" y="27"/>
                      <a:pt x="100" y="25"/>
                    </a:cubicBezTo>
                    <a:cubicBezTo>
                      <a:pt x="99" y="24"/>
                      <a:pt x="98" y="22"/>
                      <a:pt x="96" y="20"/>
                    </a:cubicBezTo>
                    <a:cubicBezTo>
                      <a:pt x="99" y="18"/>
                      <a:pt x="101" y="15"/>
                      <a:pt x="104" y="12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7" y="14"/>
                      <a:pt x="109" y="17"/>
                      <a:pt x="112" y="16"/>
                    </a:cubicBezTo>
                    <a:cubicBezTo>
                      <a:pt x="114" y="15"/>
                      <a:pt x="114" y="12"/>
                      <a:pt x="113" y="10"/>
                    </a:cubicBezTo>
                    <a:cubicBezTo>
                      <a:pt x="112" y="9"/>
                      <a:pt x="111" y="7"/>
                      <a:pt x="109" y="6"/>
                    </a:cubicBezTo>
                    <a:cubicBezTo>
                      <a:pt x="111" y="4"/>
                      <a:pt x="112" y="2"/>
                      <a:pt x="114" y="0"/>
                    </a:cubicBezTo>
                    <a:cubicBezTo>
                      <a:pt x="116" y="1"/>
                      <a:pt x="118" y="2"/>
                      <a:pt x="120" y="2"/>
                    </a:cubicBezTo>
                    <a:cubicBezTo>
                      <a:pt x="120" y="3"/>
                      <a:pt x="120" y="3"/>
                      <a:pt x="120" y="4"/>
                    </a:cubicBezTo>
                    <a:cubicBezTo>
                      <a:pt x="118" y="8"/>
                      <a:pt x="116" y="12"/>
                      <a:pt x="114" y="16"/>
                    </a:cubicBezTo>
                    <a:close/>
                    <a:moveTo>
                      <a:pt x="10" y="31"/>
                    </a:moveTo>
                    <a:cubicBezTo>
                      <a:pt x="13" y="33"/>
                      <a:pt x="19" y="35"/>
                      <a:pt x="25" y="37"/>
                    </a:cubicBezTo>
                    <a:cubicBezTo>
                      <a:pt x="24" y="40"/>
                      <a:pt x="23" y="44"/>
                      <a:pt x="21" y="47"/>
                    </a:cubicBezTo>
                    <a:cubicBezTo>
                      <a:pt x="20" y="48"/>
                      <a:pt x="20" y="50"/>
                      <a:pt x="19" y="51"/>
                    </a:cubicBezTo>
                    <a:cubicBezTo>
                      <a:pt x="12" y="49"/>
                      <a:pt x="6" y="46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9"/>
                      <a:pt x="7" y="35"/>
                      <a:pt x="10" y="31"/>
                    </a:cubicBezTo>
                    <a:close/>
                    <a:moveTo>
                      <a:pt x="32" y="39"/>
                    </a:moveTo>
                    <a:cubicBezTo>
                      <a:pt x="37" y="40"/>
                      <a:pt x="43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49" y="45"/>
                      <a:pt x="49" y="48"/>
                      <a:pt x="49" y="52"/>
                    </a:cubicBezTo>
                    <a:cubicBezTo>
                      <a:pt x="48" y="53"/>
                      <a:pt x="48" y="55"/>
                      <a:pt x="49" y="56"/>
                    </a:cubicBezTo>
                    <a:cubicBezTo>
                      <a:pt x="42" y="56"/>
                      <a:pt x="35" y="55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2"/>
                      <a:pt x="26" y="51"/>
                    </a:cubicBezTo>
                    <a:cubicBezTo>
                      <a:pt x="28" y="48"/>
                      <a:pt x="30" y="44"/>
                      <a:pt x="31" y="40"/>
                    </a:cubicBezTo>
                    <a:cubicBezTo>
                      <a:pt x="31" y="40"/>
                      <a:pt x="31" y="39"/>
                      <a:pt x="32" y="39"/>
                    </a:cubicBezTo>
                    <a:close/>
                    <a:moveTo>
                      <a:pt x="56" y="40"/>
                    </a:moveTo>
                    <a:cubicBezTo>
                      <a:pt x="60" y="40"/>
                      <a:pt x="63" y="39"/>
                      <a:pt x="67" y="38"/>
                    </a:cubicBezTo>
                    <a:cubicBezTo>
                      <a:pt x="68" y="42"/>
                      <a:pt x="68" y="48"/>
                      <a:pt x="70" y="53"/>
                    </a:cubicBezTo>
                    <a:cubicBezTo>
                      <a:pt x="67" y="53"/>
                      <a:pt x="65" y="54"/>
                      <a:pt x="62" y="55"/>
                    </a:cubicBezTo>
                    <a:cubicBezTo>
                      <a:pt x="60" y="55"/>
                      <a:pt x="57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4"/>
                      <a:pt x="55" y="53"/>
                    </a:cubicBezTo>
                    <a:cubicBezTo>
                      <a:pt x="55" y="49"/>
                      <a:pt x="56" y="46"/>
                      <a:pt x="56" y="43"/>
                    </a:cubicBezTo>
                    <a:cubicBezTo>
                      <a:pt x="56" y="42"/>
                      <a:pt x="56" y="41"/>
                      <a:pt x="56" y="40"/>
                    </a:cubicBezTo>
                    <a:close/>
                    <a:moveTo>
                      <a:pt x="73" y="35"/>
                    </a:moveTo>
                    <a:cubicBezTo>
                      <a:pt x="79" y="33"/>
                      <a:pt x="85" y="30"/>
                      <a:pt x="91" y="25"/>
                    </a:cubicBezTo>
                    <a:cubicBezTo>
                      <a:pt x="91" y="26"/>
                      <a:pt x="92" y="26"/>
                      <a:pt x="93" y="27"/>
                    </a:cubicBezTo>
                    <a:cubicBezTo>
                      <a:pt x="95" y="30"/>
                      <a:pt x="97" y="33"/>
                      <a:pt x="98" y="36"/>
                    </a:cubicBezTo>
                    <a:cubicBezTo>
                      <a:pt x="91" y="42"/>
                      <a:pt x="83" y="47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46"/>
                      <a:pt x="74" y="42"/>
                      <a:pt x="73" y="38"/>
                    </a:cubicBezTo>
                    <a:cubicBezTo>
                      <a:pt x="73" y="37"/>
                      <a:pt x="73" y="36"/>
                      <a:pt x="73" y="35"/>
                    </a:cubicBezTo>
                    <a:close/>
                  </a:path>
                </a:pathLst>
              </a:custGeom>
              <a:solidFill>
                <a:srgbClr val="6B4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ṣľiḋé">
                <a:extLst>
                  <a:ext uri="{FF2B5EF4-FFF2-40B4-BE49-F238E27FC236}">
                    <a16:creationId xmlns:a16="http://schemas.microsoft.com/office/drawing/2014/main" id="{1A80C872-FB2F-2742-AFCB-0EFBD5C589BC}"/>
                  </a:ext>
                </a:extLst>
              </p:cNvPr>
              <p:cNvSpPr/>
              <p:nvPr/>
            </p:nvSpPr>
            <p:spPr bwMode="auto">
              <a:xfrm>
                <a:off x="7308941" y="3718465"/>
                <a:ext cx="91464" cy="304876"/>
              </a:xfrm>
              <a:custGeom>
                <a:avLst/>
                <a:gdLst>
                  <a:gd name="T0" fmla="*/ 4 w 13"/>
                  <a:gd name="T1" fmla="*/ 24 h 43"/>
                  <a:gd name="T2" fmla="*/ 4 w 13"/>
                  <a:gd name="T3" fmla="*/ 24 h 43"/>
                  <a:gd name="T4" fmla="*/ 6 w 13"/>
                  <a:gd name="T5" fmla="*/ 22 h 43"/>
                  <a:gd name="T6" fmla="*/ 6 w 13"/>
                  <a:gd name="T7" fmla="*/ 0 h 43"/>
                  <a:gd name="T8" fmla="*/ 8 w 13"/>
                  <a:gd name="T9" fmla="*/ 3 h 43"/>
                  <a:gd name="T10" fmla="*/ 12 w 13"/>
                  <a:gd name="T11" fmla="*/ 22 h 43"/>
                  <a:gd name="T12" fmla="*/ 4 w 13"/>
                  <a:gd name="T13" fmla="*/ 39 h 43"/>
                  <a:gd name="T14" fmla="*/ 0 w 13"/>
                  <a:gd name="T15" fmla="*/ 43 h 43"/>
                  <a:gd name="T16" fmla="*/ 4 w 13"/>
                  <a:gd name="T17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43">
                    <a:moveTo>
                      <a:pt x="4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6" y="23"/>
                      <a:pt x="6" y="22"/>
                    </a:cubicBezTo>
                    <a:cubicBezTo>
                      <a:pt x="8" y="15"/>
                      <a:pt x="7" y="8"/>
                      <a:pt x="6" y="0"/>
                    </a:cubicBezTo>
                    <a:cubicBezTo>
                      <a:pt x="7" y="1"/>
                      <a:pt x="8" y="2"/>
                      <a:pt x="8" y="3"/>
                    </a:cubicBezTo>
                    <a:cubicBezTo>
                      <a:pt x="12" y="9"/>
                      <a:pt x="13" y="16"/>
                      <a:pt x="12" y="22"/>
                    </a:cubicBezTo>
                    <a:cubicBezTo>
                      <a:pt x="12" y="29"/>
                      <a:pt x="7" y="34"/>
                      <a:pt x="4" y="39"/>
                    </a:cubicBezTo>
                    <a:cubicBezTo>
                      <a:pt x="3" y="40"/>
                      <a:pt x="1" y="42"/>
                      <a:pt x="0" y="43"/>
                    </a:cubicBezTo>
                    <a:cubicBezTo>
                      <a:pt x="2" y="37"/>
                      <a:pt x="3" y="31"/>
                      <a:pt x="4" y="24"/>
                    </a:cubicBezTo>
                    <a:close/>
                  </a:path>
                </a:pathLst>
              </a:custGeom>
              <a:solidFill>
                <a:srgbClr val="EB8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šļïḋe">
                <a:extLst>
                  <a:ext uri="{FF2B5EF4-FFF2-40B4-BE49-F238E27FC236}">
                    <a16:creationId xmlns:a16="http://schemas.microsoft.com/office/drawing/2014/main" id="{215DC8B3-5376-CE4F-B8BF-12E33275C162}"/>
                  </a:ext>
                </a:extLst>
              </p:cNvPr>
              <p:cNvSpPr/>
              <p:nvPr/>
            </p:nvSpPr>
            <p:spPr bwMode="auto">
              <a:xfrm>
                <a:off x="4155171" y="3952202"/>
                <a:ext cx="873977" cy="352301"/>
              </a:xfrm>
              <a:custGeom>
                <a:avLst/>
                <a:gdLst>
                  <a:gd name="T0" fmla="*/ 119 w 124"/>
                  <a:gd name="T1" fmla="*/ 31 h 50"/>
                  <a:gd name="T2" fmla="*/ 112 w 124"/>
                  <a:gd name="T3" fmla="*/ 36 h 50"/>
                  <a:gd name="T4" fmla="*/ 101 w 124"/>
                  <a:gd name="T5" fmla="*/ 6 h 50"/>
                  <a:gd name="T6" fmla="*/ 108 w 124"/>
                  <a:gd name="T7" fmla="*/ 0 h 50"/>
                  <a:gd name="T8" fmla="*/ 122 w 124"/>
                  <a:gd name="T9" fmla="*/ 26 h 50"/>
                  <a:gd name="T10" fmla="*/ 119 w 124"/>
                  <a:gd name="T11" fmla="*/ 31 h 50"/>
                  <a:gd name="T12" fmla="*/ 0 w 124"/>
                  <a:gd name="T13" fmla="*/ 24 h 50"/>
                  <a:gd name="T14" fmla="*/ 22 w 124"/>
                  <a:gd name="T15" fmla="*/ 9 h 50"/>
                  <a:gd name="T16" fmla="*/ 15 w 124"/>
                  <a:gd name="T17" fmla="*/ 18 h 50"/>
                  <a:gd name="T18" fmla="*/ 7 w 124"/>
                  <a:gd name="T19" fmla="*/ 28 h 50"/>
                  <a:gd name="T20" fmla="*/ 13 w 124"/>
                  <a:gd name="T21" fmla="*/ 33 h 50"/>
                  <a:gd name="T22" fmla="*/ 12 w 124"/>
                  <a:gd name="T23" fmla="*/ 32 h 50"/>
                  <a:gd name="T24" fmla="*/ 26 w 124"/>
                  <a:gd name="T25" fmla="*/ 14 h 50"/>
                  <a:gd name="T26" fmla="*/ 33 w 124"/>
                  <a:gd name="T27" fmla="*/ 14 h 50"/>
                  <a:gd name="T28" fmla="*/ 35 w 124"/>
                  <a:gd name="T29" fmla="*/ 27 h 50"/>
                  <a:gd name="T30" fmla="*/ 13 w 124"/>
                  <a:gd name="T31" fmla="*/ 33 h 50"/>
                  <a:gd name="T32" fmla="*/ 30 w 124"/>
                  <a:gd name="T33" fmla="*/ 44 h 50"/>
                  <a:gd name="T34" fmla="*/ 41 w 124"/>
                  <a:gd name="T35" fmla="*/ 23 h 50"/>
                  <a:gd name="T36" fmla="*/ 57 w 124"/>
                  <a:gd name="T37" fmla="*/ 18 h 50"/>
                  <a:gd name="T38" fmla="*/ 48 w 124"/>
                  <a:gd name="T39" fmla="*/ 49 h 50"/>
                  <a:gd name="T40" fmla="*/ 51 w 124"/>
                  <a:gd name="T41" fmla="*/ 49 h 50"/>
                  <a:gd name="T42" fmla="*/ 57 w 124"/>
                  <a:gd name="T43" fmla="*/ 36 h 50"/>
                  <a:gd name="T44" fmla="*/ 59 w 124"/>
                  <a:gd name="T45" fmla="*/ 18 h 50"/>
                  <a:gd name="T46" fmla="*/ 69 w 124"/>
                  <a:gd name="T47" fmla="*/ 18 h 50"/>
                  <a:gd name="T48" fmla="*/ 69 w 124"/>
                  <a:gd name="T49" fmla="*/ 49 h 50"/>
                  <a:gd name="T50" fmla="*/ 72 w 124"/>
                  <a:gd name="T51" fmla="*/ 49 h 50"/>
                  <a:gd name="T52" fmla="*/ 73 w 124"/>
                  <a:gd name="T53" fmla="*/ 30 h 50"/>
                  <a:gd name="T54" fmla="*/ 85 w 124"/>
                  <a:gd name="T55" fmla="*/ 14 h 50"/>
                  <a:gd name="T56" fmla="*/ 88 w 124"/>
                  <a:gd name="T57" fmla="*/ 28 h 50"/>
                  <a:gd name="T58" fmla="*/ 91 w 124"/>
                  <a:gd name="T59" fmla="*/ 48 h 50"/>
                  <a:gd name="T60" fmla="*/ 72 w 124"/>
                  <a:gd name="T61" fmla="*/ 49 h 50"/>
                  <a:gd name="T62" fmla="*/ 105 w 124"/>
                  <a:gd name="T63" fmla="*/ 41 h 50"/>
                  <a:gd name="T64" fmla="*/ 94 w 124"/>
                  <a:gd name="T65" fmla="*/ 28 h 50"/>
                  <a:gd name="T66" fmla="*/ 90 w 124"/>
                  <a:gd name="T67" fmla="*/ 12 h 50"/>
                  <a:gd name="T68" fmla="*/ 96 w 124"/>
                  <a:gd name="T69" fmla="*/ 9 h 50"/>
                  <a:gd name="T70" fmla="*/ 109 w 124"/>
                  <a:gd name="T71" fmla="*/ 37 h 50"/>
                  <a:gd name="T72" fmla="*/ 105 w 124"/>
                  <a:gd name="T73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4" h="50">
                    <a:moveTo>
                      <a:pt x="119" y="31"/>
                    </a:moveTo>
                    <a:cubicBezTo>
                      <a:pt x="119" y="31"/>
                      <a:pt x="119" y="31"/>
                      <a:pt x="119" y="31"/>
                    </a:cubicBezTo>
                    <a:cubicBezTo>
                      <a:pt x="117" y="33"/>
                      <a:pt x="114" y="35"/>
                      <a:pt x="112" y="37"/>
                    </a:cubicBezTo>
                    <a:cubicBezTo>
                      <a:pt x="112" y="37"/>
                      <a:pt x="112" y="36"/>
                      <a:pt x="112" y="36"/>
                    </a:cubicBezTo>
                    <a:cubicBezTo>
                      <a:pt x="110" y="29"/>
                      <a:pt x="107" y="22"/>
                      <a:pt x="104" y="15"/>
                    </a:cubicBezTo>
                    <a:cubicBezTo>
                      <a:pt x="103" y="12"/>
                      <a:pt x="102" y="9"/>
                      <a:pt x="101" y="6"/>
                    </a:cubicBezTo>
                    <a:cubicBezTo>
                      <a:pt x="103" y="4"/>
                      <a:pt x="105" y="3"/>
                      <a:pt x="107" y="1"/>
                    </a:cubicBezTo>
                    <a:cubicBezTo>
                      <a:pt x="107" y="1"/>
                      <a:pt x="107" y="0"/>
                      <a:pt x="108" y="0"/>
                    </a:cubicBezTo>
                    <a:cubicBezTo>
                      <a:pt x="108" y="1"/>
                      <a:pt x="108" y="2"/>
                      <a:pt x="108" y="4"/>
                    </a:cubicBezTo>
                    <a:cubicBezTo>
                      <a:pt x="110" y="12"/>
                      <a:pt x="115" y="20"/>
                      <a:pt x="122" y="26"/>
                    </a:cubicBezTo>
                    <a:cubicBezTo>
                      <a:pt x="123" y="27"/>
                      <a:pt x="123" y="27"/>
                      <a:pt x="124" y="28"/>
                    </a:cubicBezTo>
                    <a:cubicBezTo>
                      <a:pt x="123" y="29"/>
                      <a:pt x="121" y="30"/>
                      <a:pt x="119" y="31"/>
                    </a:cubicBezTo>
                    <a:close/>
                    <a:moveTo>
                      <a:pt x="0" y="2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7" y="19"/>
                      <a:pt x="12" y="13"/>
                      <a:pt x="16" y="5"/>
                    </a:cubicBezTo>
                    <a:cubicBezTo>
                      <a:pt x="18" y="7"/>
                      <a:pt x="20" y="8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0" y="12"/>
                      <a:pt x="17" y="15"/>
                      <a:pt x="15" y="18"/>
                    </a:cubicBezTo>
                    <a:cubicBezTo>
                      <a:pt x="13" y="20"/>
                      <a:pt x="11" y="23"/>
                      <a:pt x="9" y="26"/>
                    </a:cubicBezTo>
                    <a:cubicBezTo>
                      <a:pt x="8" y="27"/>
                      <a:pt x="8" y="27"/>
                      <a:pt x="7" y="28"/>
                    </a:cubicBezTo>
                    <a:cubicBezTo>
                      <a:pt x="5" y="26"/>
                      <a:pt x="3" y="25"/>
                      <a:pt x="0" y="24"/>
                    </a:cubicBezTo>
                    <a:close/>
                    <a:moveTo>
                      <a:pt x="13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2"/>
                      <a:pt x="12" y="32"/>
                      <a:pt x="12" y="32"/>
                    </a:cubicBezTo>
                    <a:cubicBezTo>
                      <a:pt x="14" y="28"/>
                      <a:pt x="17" y="25"/>
                      <a:pt x="20" y="22"/>
                    </a:cubicBezTo>
                    <a:cubicBezTo>
                      <a:pt x="22" y="19"/>
                      <a:pt x="24" y="17"/>
                      <a:pt x="26" y="14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30" y="13"/>
                      <a:pt x="32" y="13"/>
                      <a:pt x="33" y="14"/>
                    </a:cubicBezTo>
                    <a:cubicBezTo>
                      <a:pt x="35" y="15"/>
                      <a:pt x="38" y="15"/>
                      <a:pt x="40" y="16"/>
                    </a:cubicBezTo>
                    <a:cubicBezTo>
                      <a:pt x="38" y="19"/>
                      <a:pt x="36" y="24"/>
                      <a:pt x="35" y="27"/>
                    </a:cubicBezTo>
                    <a:cubicBezTo>
                      <a:pt x="33" y="32"/>
                      <a:pt x="31" y="38"/>
                      <a:pt x="27" y="42"/>
                    </a:cubicBezTo>
                    <a:cubicBezTo>
                      <a:pt x="22" y="39"/>
                      <a:pt x="18" y="36"/>
                      <a:pt x="13" y="33"/>
                    </a:cubicBezTo>
                    <a:close/>
                    <a:moveTo>
                      <a:pt x="30" y="44"/>
                    </a:moveTo>
                    <a:cubicBezTo>
                      <a:pt x="30" y="44"/>
                      <a:pt x="30" y="44"/>
                      <a:pt x="30" y="44"/>
                    </a:cubicBezTo>
                    <a:cubicBezTo>
                      <a:pt x="34" y="40"/>
                      <a:pt x="36" y="35"/>
                      <a:pt x="38" y="31"/>
                    </a:cubicBezTo>
                    <a:cubicBezTo>
                      <a:pt x="40" y="28"/>
                      <a:pt x="40" y="26"/>
                      <a:pt x="41" y="23"/>
                    </a:cubicBezTo>
                    <a:cubicBezTo>
                      <a:pt x="42" y="21"/>
                      <a:pt x="43" y="19"/>
                      <a:pt x="44" y="17"/>
                    </a:cubicBezTo>
                    <a:cubicBezTo>
                      <a:pt x="48" y="18"/>
                      <a:pt x="52" y="18"/>
                      <a:pt x="57" y="18"/>
                    </a:cubicBezTo>
                    <a:cubicBezTo>
                      <a:pt x="54" y="22"/>
                      <a:pt x="53" y="28"/>
                      <a:pt x="52" y="32"/>
                    </a:cubicBezTo>
                    <a:cubicBezTo>
                      <a:pt x="51" y="38"/>
                      <a:pt x="50" y="44"/>
                      <a:pt x="48" y="49"/>
                    </a:cubicBezTo>
                    <a:cubicBezTo>
                      <a:pt x="42" y="48"/>
                      <a:pt x="36" y="46"/>
                      <a:pt x="30" y="44"/>
                    </a:cubicBezTo>
                    <a:close/>
                    <a:moveTo>
                      <a:pt x="51" y="49"/>
                    </a:moveTo>
                    <a:cubicBezTo>
                      <a:pt x="51" y="49"/>
                      <a:pt x="51" y="49"/>
                      <a:pt x="51" y="49"/>
                    </a:cubicBezTo>
                    <a:cubicBezTo>
                      <a:pt x="54" y="45"/>
                      <a:pt x="55" y="41"/>
                      <a:pt x="57" y="36"/>
                    </a:cubicBezTo>
                    <a:cubicBezTo>
                      <a:pt x="58" y="31"/>
                      <a:pt x="60" y="24"/>
                      <a:pt x="60" y="19"/>
                    </a:cubicBezTo>
                    <a:cubicBezTo>
                      <a:pt x="60" y="19"/>
                      <a:pt x="60" y="19"/>
                      <a:pt x="59" y="18"/>
                    </a:cubicBezTo>
                    <a:cubicBezTo>
                      <a:pt x="61" y="18"/>
                      <a:pt x="63" y="18"/>
                      <a:pt x="65" y="18"/>
                    </a:cubicBezTo>
                    <a:cubicBezTo>
                      <a:pt x="66" y="18"/>
                      <a:pt x="68" y="18"/>
                      <a:pt x="69" y="18"/>
                    </a:cubicBezTo>
                    <a:cubicBezTo>
                      <a:pt x="68" y="22"/>
                      <a:pt x="69" y="26"/>
                      <a:pt x="68" y="30"/>
                    </a:cubicBezTo>
                    <a:cubicBezTo>
                      <a:pt x="68" y="36"/>
                      <a:pt x="68" y="43"/>
                      <a:pt x="69" y="49"/>
                    </a:cubicBezTo>
                    <a:cubicBezTo>
                      <a:pt x="63" y="49"/>
                      <a:pt x="57" y="49"/>
                      <a:pt x="51" y="49"/>
                    </a:cubicBezTo>
                    <a:close/>
                    <a:moveTo>
                      <a:pt x="72" y="49"/>
                    </a:moveTo>
                    <a:cubicBezTo>
                      <a:pt x="72" y="49"/>
                      <a:pt x="72" y="49"/>
                      <a:pt x="72" y="49"/>
                    </a:cubicBezTo>
                    <a:cubicBezTo>
                      <a:pt x="73" y="43"/>
                      <a:pt x="73" y="36"/>
                      <a:pt x="73" y="30"/>
                    </a:cubicBezTo>
                    <a:cubicBezTo>
                      <a:pt x="74" y="26"/>
                      <a:pt x="75" y="21"/>
                      <a:pt x="74" y="17"/>
                    </a:cubicBezTo>
                    <a:cubicBezTo>
                      <a:pt x="78" y="16"/>
                      <a:pt x="81" y="15"/>
                      <a:pt x="85" y="14"/>
                    </a:cubicBezTo>
                    <a:cubicBezTo>
                      <a:pt x="85" y="15"/>
                      <a:pt x="85" y="17"/>
                      <a:pt x="86" y="18"/>
                    </a:cubicBezTo>
                    <a:cubicBezTo>
                      <a:pt x="86" y="21"/>
                      <a:pt x="87" y="24"/>
                      <a:pt x="88" y="28"/>
                    </a:cubicBezTo>
                    <a:cubicBezTo>
                      <a:pt x="89" y="34"/>
                      <a:pt x="89" y="41"/>
                      <a:pt x="91" y="47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8"/>
                      <a:pt x="90" y="48"/>
                      <a:pt x="90" y="48"/>
                    </a:cubicBezTo>
                    <a:cubicBezTo>
                      <a:pt x="84" y="50"/>
                      <a:pt x="78" y="49"/>
                      <a:pt x="72" y="49"/>
                    </a:cubicBezTo>
                    <a:close/>
                    <a:moveTo>
                      <a:pt x="105" y="41"/>
                    </a:moveTo>
                    <a:cubicBezTo>
                      <a:pt x="105" y="41"/>
                      <a:pt x="105" y="41"/>
                      <a:pt x="105" y="41"/>
                    </a:cubicBezTo>
                    <a:cubicBezTo>
                      <a:pt x="102" y="44"/>
                      <a:pt x="98" y="46"/>
                      <a:pt x="94" y="47"/>
                    </a:cubicBezTo>
                    <a:cubicBezTo>
                      <a:pt x="95" y="41"/>
                      <a:pt x="95" y="34"/>
                      <a:pt x="94" y="28"/>
                    </a:cubicBezTo>
                    <a:cubicBezTo>
                      <a:pt x="93" y="24"/>
                      <a:pt x="93" y="21"/>
                      <a:pt x="92" y="18"/>
                    </a:cubicBezTo>
                    <a:cubicBezTo>
                      <a:pt x="91" y="16"/>
                      <a:pt x="91" y="14"/>
                      <a:pt x="90" y="12"/>
                    </a:cubicBezTo>
                    <a:cubicBezTo>
                      <a:pt x="92" y="11"/>
                      <a:pt x="93" y="10"/>
                      <a:pt x="95" y="9"/>
                    </a:cubicBezTo>
                    <a:cubicBezTo>
                      <a:pt x="95" y="9"/>
                      <a:pt x="96" y="9"/>
                      <a:pt x="96" y="9"/>
                    </a:cubicBezTo>
                    <a:cubicBezTo>
                      <a:pt x="97" y="12"/>
                      <a:pt x="98" y="15"/>
                      <a:pt x="100" y="18"/>
                    </a:cubicBezTo>
                    <a:cubicBezTo>
                      <a:pt x="102" y="25"/>
                      <a:pt x="104" y="32"/>
                      <a:pt x="109" y="37"/>
                    </a:cubicBezTo>
                    <a:cubicBezTo>
                      <a:pt x="109" y="38"/>
                      <a:pt x="110" y="38"/>
                      <a:pt x="110" y="38"/>
                    </a:cubicBezTo>
                    <a:cubicBezTo>
                      <a:pt x="109" y="39"/>
                      <a:pt x="107" y="40"/>
                      <a:pt x="105" y="41"/>
                    </a:cubicBezTo>
                    <a:close/>
                  </a:path>
                </a:pathLst>
              </a:custGeom>
              <a:solidFill>
                <a:srgbClr val="8A6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$ļïḑê">
                <a:extLst>
                  <a:ext uri="{FF2B5EF4-FFF2-40B4-BE49-F238E27FC236}">
                    <a16:creationId xmlns:a16="http://schemas.microsoft.com/office/drawing/2014/main" id="{4B8F6E28-825E-4845-8087-BB2C9E9D0030}"/>
                  </a:ext>
                </a:extLst>
              </p:cNvPr>
              <p:cNvSpPr/>
              <p:nvPr/>
            </p:nvSpPr>
            <p:spPr bwMode="auto">
              <a:xfrm>
                <a:off x="4155171" y="4036891"/>
                <a:ext cx="873977" cy="267614"/>
              </a:xfrm>
              <a:custGeom>
                <a:avLst/>
                <a:gdLst>
                  <a:gd name="T0" fmla="*/ 119 w 124"/>
                  <a:gd name="T1" fmla="*/ 19 h 38"/>
                  <a:gd name="T2" fmla="*/ 119 w 124"/>
                  <a:gd name="T3" fmla="*/ 19 h 38"/>
                  <a:gd name="T4" fmla="*/ 112 w 124"/>
                  <a:gd name="T5" fmla="*/ 25 h 38"/>
                  <a:gd name="T6" fmla="*/ 112 w 124"/>
                  <a:gd name="T7" fmla="*/ 24 h 38"/>
                  <a:gd name="T8" fmla="*/ 107 w 124"/>
                  <a:gd name="T9" fmla="*/ 11 h 38"/>
                  <a:gd name="T10" fmla="*/ 115 w 124"/>
                  <a:gd name="T11" fmla="*/ 6 h 38"/>
                  <a:gd name="T12" fmla="*/ 122 w 124"/>
                  <a:gd name="T13" fmla="*/ 14 h 38"/>
                  <a:gd name="T14" fmla="*/ 124 w 124"/>
                  <a:gd name="T15" fmla="*/ 16 h 38"/>
                  <a:gd name="T16" fmla="*/ 119 w 124"/>
                  <a:gd name="T17" fmla="*/ 19 h 38"/>
                  <a:gd name="T18" fmla="*/ 12 w 124"/>
                  <a:gd name="T19" fmla="*/ 0 h 38"/>
                  <a:gd name="T20" fmla="*/ 16 w 124"/>
                  <a:gd name="T21" fmla="*/ 5 h 38"/>
                  <a:gd name="T22" fmla="*/ 15 w 124"/>
                  <a:gd name="T23" fmla="*/ 6 h 38"/>
                  <a:gd name="T24" fmla="*/ 9 w 124"/>
                  <a:gd name="T25" fmla="*/ 14 h 38"/>
                  <a:gd name="T26" fmla="*/ 7 w 124"/>
                  <a:gd name="T27" fmla="*/ 16 h 38"/>
                  <a:gd name="T28" fmla="*/ 0 w 124"/>
                  <a:gd name="T29" fmla="*/ 12 h 38"/>
                  <a:gd name="T30" fmla="*/ 0 w 124"/>
                  <a:gd name="T31" fmla="*/ 12 h 38"/>
                  <a:gd name="T32" fmla="*/ 12 w 124"/>
                  <a:gd name="T33" fmla="*/ 0 h 38"/>
                  <a:gd name="T34" fmla="*/ 21 w 124"/>
                  <a:gd name="T35" fmla="*/ 9 h 38"/>
                  <a:gd name="T36" fmla="*/ 34 w 124"/>
                  <a:gd name="T37" fmla="*/ 18 h 38"/>
                  <a:gd name="T38" fmla="*/ 27 w 124"/>
                  <a:gd name="T39" fmla="*/ 30 h 38"/>
                  <a:gd name="T40" fmla="*/ 13 w 124"/>
                  <a:gd name="T41" fmla="*/ 21 h 38"/>
                  <a:gd name="T42" fmla="*/ 13 w 124"/>
                  <a:gd name="T43" fmla="*/ 21 h 38"/>
                  <a:gd name="T44" fmla="*/ 12 w 124"/>
                  <a:gd name="T45" fmla="*/ 20 h 38"/>
                  <a:gd name="T46" fmla="*/ 20 w 124"/>
                  <a:gd name="T47" fmla="*/ 10 h 38"/>
                  <a:gd name="T48" fmla="*/ 21 w 124"/>
                  <a:gd name="T49" fmla="*/ 9 h 38"/>
                  <a:gd name="T50" fmla="*/ 38 w 124"/>
                  <a:gd name="T51" fmla="*/ 20 h 38"/>
                  <a:gd name="T52" fmla="*/ 52 w 124"/>
                  <a:gd name="T53" fmla="*/ 24 h 38"/>
                  <a:gd name="T54" fmla="*/ 48 w 124"/>
                  <a:gd name="T55" fmla="*/ 37 h 38"/>
                  <a:gd name="T56" fmla="*/ 30 w 124"/>
                  <a:gd name="T57" fmla="*/ 32 h 38"/>
                  <a:gd name="T58" fmla="*/ 30 w 124"/>
                  <a:gd name="T59" fmla="*/ 32 h 38"/>
                  <a:gd name="T60" fmla="*/ 38 w 124"/>
                  <a:gd name="T61" fmla="*/ 20 h 38"/>
                  <a:gd name="T62" fmla="*/ 56 w 124"/>
                  <a:gd name="T63" fmla="*/ 25 h 38"/>
                  <a:gd name="T64" fmla="*/ 68 w 124"/>
                  <a:gd name="T65" fmla="*/ 25 h 38"/>
                  <a:gd name="T66" fmla="*/ 69 w 124"/>
                  <a:gd name="T67" fmla="*/ 37 h 38"/>
                  <a:gd name="T68" fmla="*/ 51 w 124"/>
                  <a:gd name="T69" fmla="*/ 37 h 38"/>
                  <a:gd name="T70" fmla="*/ 51 w 124"/>
                  <a:gd name="T71" fmla="*/ 37 h 38"/>
                  <a:gd name="T72" fmla="*/ 56 w 124"/>
                  <a:gd name="T73" fmla="*/ 25 h 38"/>
                  <a:gd name="T74" fmla="*/ 73 w 124"/>
                  <a:gd name="T75" fmla="*/ 24 h 38"/>
                  <a:gd name="T76" fmla="*/ 88 w 124"/>
                  <a:gd name="T77" fmla="*/ 20 h 38"/>
                  <a:gd name="T78" fmla="*/ 91 w 124"/>
                  <a:gd name="T79" fmla="*/ 35 h 38"/>
                  <a:gd name="T80" fmla="*/ 91 w 124"/>
                  <a:gd name="T81" fmla="*/ 36 h 38"/>
                  <a:gd name="T82" fmla="*/ 90 w 124"/>
                  <a:gd name="T83" fmla="*/ 36 h 38"/>
                  <a:gd name="T84" fmla="*/ 72 w 124"/>
                  <a:gd name="T85" fmla="*/ 37 h 38"/>
                  <a:gd name="T86" fmla="*/ 72 w 124"/>
                  <a:gd name="T87" fmla="*/ 37 h 38"/>
                  <a:gd name="T88" fmla="*/ 73 w 124"/>
                  <a:gd name="T89" fmla="*/ 24 h 38"/>
                  <a:gd name="T90" fmla="*/ 94 w 124"/>
                  <a:gd name="T91" fmla="*/ 18 h 38"/>
                  <a:gd name="T92" fmla="*/ 103 w 124"/>
                  <a:gd name="T93" fmla="*/ 14 h 38"/>
                  <a:gd name="T94" fmla="*/ 109 w 124"/>
                  <a:gd name="T95" fmla="*/ 25 h 38"/>
                  <a:gd name="T96" fmla="*/ 110 w 124"/>
                  <a:gd name="T97" fmla="*/ 26 h 38"/>
                  <a:gd name="T98" fmla="*/ 105 w 124"/>
                  <a:gd name="T99" fmla="*/ 29 h 38"/>
                  <a:gd name="T100" fmla="*/ 105 w 124"/>
                  <a:gd name="T101" fmla="*/ 29 h 38"/>
                  <a:gd name="T102" fmla="*/ 94 w 124"/>
                  <a:gd name="T103" fmla="*/ 35 h 38"/>
                  <a:gd name="T104" fmla="*/ 94 w 124"/>
                  <a:gd name="T105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" h="38">
                    <a:moveTo>
                      <a:pt x="119" y="19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7" y="21"/>
                      <a:pt x="114" y="23"/>
                      <a:pt x="112" y="25"/>
                    </a:cubicBezTo>
                    <a:cubicBezTo>
                      <a:pt x="112" y="25"/>
                      <a:pt x="112" y="24"/>
                      <a:pt x="112" y="24"/>
                    </a:cubicBezTo>
                    <a:cubicBezTo>
                      <a:pt x="111" y="20"/>
                      <a:pt x="109" y="16"/>
                      <a:pt x="107" y="11"/>
                    </a:cubicBezTo>
                    <a:cubicBezTo>
                      <a:pt x="110" y="10"/>
                      <a:pt x="113" y="8"/>
                      <a:pt x="115" y="6"/>
                    </a:cubicBezTo>
                    <a:cubicBezTo>
                      <a:pt x="117" y="9"/>
                      <a:pt x="119" y="12"/>
                      <a:pt x="122" y="14"/>
                    </a:cubicBezTo>
                    <a:cubicBezTo>
                      <a:pt x="123" y="15"/>
                      <a:pt x="123" y="15"/>
                      <a:pt x="124" y="16"/>
                    </a:cubicBezTo>
                    <a:cubicBezTo>
                      <a:pt x="123" y="17"/>
                      <a:pt x="121" y="18"/>
                      <a:pt x="119" y="19"/>
                    </a:cubicBezTo>
                    <a:close/>
                    <a:moveTo>
                      <a:pt x="12" y="0"/>
                    </a:moveTo>
                    <a:cubicBezTo>
                      <a:pt x="13" y="2"/>
                      <a:pt x="14" y="3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8"/>
                      <a:pt x="11" y="11"/>
                      <a:pt x="9" y="14"/>
                    </a:cubicBezTo>
                    <a:cubicBezTo>
                      <a:pt x="8" y="15"/>
                      <a:pt x="8" y="15"/>
                      <a:pt x="7" y="16"/>
                    </a:cubicBezTo>
                    <a:cubicBezTo>
                      <a:pt x="5" y="14"/>
                      <a:pt x="3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" y="9"/>
                      <a:pt x="9" y="5"/>
                      <a:pt x="12" y="0"/>
                    </a:cubicBezTo>
                    <a:close/>
                    <a:moveTo>
                      <a:pt x="21" y="9"/>
                    </a:moveTo>
                    <a:cubicBezTo>
                      <a:pt x="24" y="12"/>
                      <a:pt x="29" y="15"/>
                      <a:pt x="34" y="18"/>
                    </a:cubicBezTo>
                    <a:cubicBezTo>
                      <a:pt x="32" y="22"/>
                      <a:pt x="30" y="26"/>
                      <a:pt x="27" y="30"/>
                    </a:cubicBezTo>
                    <a:cubicBezTo>
                      <a:pt x="22" y="27"/>
                      <a:pt x="18" y="24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2" y="20"/>
                      <a:pt x="12" y="20"/>
                    </a:cubicBezTo>
                    <a:cubicBezTo>
                      <a:pt x="14" y="16"/>
                      <a:pt x="17" y="13"/>
                      <a:pt x="20" y="10"/>
                    </a:cubicBezTo>
                    <a:lnTo>
                      <a:pt x="21" y="9"/>
                    </a:lnTo>
                    <a:close/>
                    <a:moveTo>
                      <a:pt x="38" y="20"/>
                    </a:moveTo>
                    <a:cubicBezTo>
                      <a:pt x="42" y="21"/>
                      <a:pt x="47" y="23"/>
                      <a:pt x="52" y="24"/>
                    </a:cubicBezTo>
                    <a:cubicBezTo>
                      <a:pt x="51" y="28"/>
                      <a:pt x="49" y="33"/>
                      <a:pt x="48" y="37"/>
                    </a:cubicBezTo>
                    <a:cubicBezTo>
                      <a:pt x="42" y="36"/>
                      <a:pt x="36" y="34"/>
                      <a:pt x="30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4" y="28"/>
                      <a:pt x="36" y="24"/>
                      <a:pt x="38" y="20"/>
                    </a:cubicBezTo>
                    <a:close/>
                    <a:moveTo>
                      <a:pt x="56" y="25"/>
                    </a:moveTo>
                    <a:cubicBezTo>
                      <a:pt x="60" y="25"/>
                      <a:pt x="64" y="25"/>
                      <a:pt x="68" y="25"/>
                    </a:cubicBezTo>
                    <a:cubicBezTo>
                      <a:pt x="68" y="29"/>
                      <a:pt x="68" y="33"/>
                      <a:pt x="69" y="37"/>
                    </a:cubicBezTo>
                    <a:cubicBezTo>
                      <a:pt x="63" y="37"/>
                      <a:pt x="57" y="37"/>
                      <a:pt x="51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3" y="33"/>
                      <a:pt x="55" y="29"/>
                      <a:pt x="56" y="25"/>
                    </a:cubicBezTo>
                    <a:close/>
                    <a:moveTo>
                      <a:pt x="73" y="24"/>
                    </a:moveTo>
                    <a:cubicBezTo>
                      <a:pt x="78" y="24"/>
                      <a:pt x="83" y="22"/>
                      <a:pt x="88" y="20"/>
                    </a:cubicBezTo>
                    <a:cubicBezTo>
                      <a:pt x="89" y="25"/>
                      <a:pt x="89" y="30"/>
                      <a:pt x="91" y="35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6"/>
                      <a:pt x="90" y="36"/>
                      <a:pt x="90" y="36"/>
                    </a:cubicBezTo>
                    <a:cubicBezTo>
                      <a:pt x="84" y="38"/>
                      <a:pt x="78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3"/>
                      <a:pt x="73" y="29"/>
                      <a:pt x="73" y="24"/>
                    </a:cubicBezTo>
                    <a:close/>
                    <a:moveTo>
                      <a:pt x="94" y="18"/>
                    </a:moveTo>
                    <a:cubicBezTo>
                      <a:pt x="97" y="17"/>
                      <a:pt x="100" y="16"/>
                      <a:pt x="103" y="14"/>
                    </a:cubicBezTo>
                    <a:cubicBezTo>
                      <a:pt x="104" y="18"/>
                      <a:pt x="106" y="22"/>
                      <a:pt x="109" y="25"/>
                    </a:cubicBezTo>
                    <a:cubicBezTo>
                      <a:pt x="109" y="26"/>
                      <a:pt x="110" y="26"/>
                      <a:pt x="110" y="26"/>
                    </a:cubicBezTo>
                    <a:cubicBezTo>
                      <a:pt x="109" y="27"/>
                      <a:pt x="107" y="28"/>
                      <a:pt x="105" y="29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2" y="32"/>
                      <a:pt x="98" y="34"/>
                      <a:pt x="94" y="35"/>
                    </a:cubicBezTo>
                    <a:cubicBezTo>
                      <a:pt x="95" y="30"/>
                      <a:pt x="95" y="24"/>
                      <a:pt x="94" y="18"/>
                    </a:cubicBezTo>
                    <a:close/>
                  </a:path>
                </a:pathLst>
              </a:custGeom>
              <a:solidFill>
                <a:srgbClr val="6B4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ïḍê">
                <a:extLst>
                  <a:ext uri="{FF2B5EF4-FFF2-40B4-BE49-F238E27FC236}">
                    <a16:creationId xmlns:a16="http://schemas.microsoft.com/office/drawing/2014/main" id="{4FDF525D-7BC5-AC43-BBEC-E39630E5C296}"/>
                  </a:ext>
                </a:extLst>
              </p:cNvPr>
              <p:cNvSpPr/>
              <p:nvPr/>
            </p:nvSpPr>
            <p:spPr bwMode="auto">
              <a:xfrm>
                <a:off x="3643659" y="3515215"/>
                <a:ext cx="569101" cy="569102"/>
              </a:xfrm>
              <a:custGeom>
                <a:avLst/>
                <a:gdLst>
                  <a:gd name="T0" fmla="*/ 40 w 81"/>
                  <a:gd name="T1" fmla="*/ 81 h 81"/>
                  <a:gd name="T2" fmla="*/ 40 w 81"/>
                  <a:gd name="T3" fmla="*/ 81 h 81"/>
                  <a:gd name="T4" fmla="*/ 21 w 81"/>
                  <a:gd name="T5" fmla="*/ 75 h 81"/>
                  <a:gd name="T6" fmla="*/ 3 w 81"/>
                  <a:gd name="T7" fmla="*/ 58 h 81"/>
                  <a:gd name="T8" fmla="*/ 2 w 81"/>
                  <a:gd name="T9" fmla="*/ 57 h 81"/>
                  <a:gd name="T10" fmla="*/ 1 w 81"/>
                  <a:gd name="T11" fmla="*/ 53 h 81"/>
                  <a:gd name="T12" fmla="*/ 2 w 81"/>
                  <a:gd name="T13" fmla="*/ 49 h 81"/>
                  <a:gd name="T14" fmla="*/ 5 w 81"/>
                  <a:gd name="T15" fmla="*/ 45 h 81"/>
                  <a:gd name="T16" fmla="*/ 15 w 81"/>
                  <a:gd name="T17" fmla="*/ 54 h 81"/>
                  <a:gd name="T18" fmla="*/ 33 w 81"/>
                  <a:gd name="T19" fmla="*/ 63 h 81"/>
                  <a:gd name="T20" fmla="*/ 64 w 81"/>
                  <a:gd name="T21" fmla="*/ 52 h 81"/>
                  <a:gd name="T22" fmla="*/ 57 w 81"/>
                  <a:gd name="T23" fmla="*/ 23 h 81"/>
                  <a:gd name="T24" fmla="*/ 45 w 81"/>
                  <a:gd name="T25" fmla="*/ 14 h 81"/>
                  <a:gd name="T26" fmla="*/ 39 w 81"/>
                  <a:gd name="T27" fmla="*/ 10 h 81"/>
                  <a:gd name="T28" fmla="*/ 41 w 81"/>
                  <a:gd name="T29" fmla="*/ 5 h 81"/>
                  <a:gd name="T30" fmla="*/ 43 w 81"/>
                  <a:gd name="T31" fmla="*/ 1 h 81"/>
                  <a:gd name="T32" fmla="*/ 46 w 81"/>
                  <a:gd name="T33" fmla="*/ 0 h 81"/>
                  <a:gd name="T34" fmla="*/ 61 w 81"/>
                  <a:gd name="T35" fmla="*/ 12 h 81"/>
                  <a:gd name="T36" fmla="*/ 75 w 81"/>
                  <a:gd name="T37" fmla="*/ 30 h 81"/>
                  <a:gd name="T38" fmla="*/ 73 w 81"/>
                  <a:gd name="T39" fmla="*/ 68 h 81"/>
                  <a:gd name="T40" fmla="*/ 40 w 81"/>
                  <a:gd name="T4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81">
                    <a:moveTo>
                      <a:pt x="40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34" y="81"/>
                      <a:pt x="27" y="79"/>
                      <a:pt x="21" y="75"/>
                    </a:cubicBezTo>
                    <a:cubicBezTo>
                      <a:pt x="14" y="71"/>
                      <a:pt x="9" y="64"/>
                      <a:pt x="3" y="58"/>
                    </a:cubicBezTo>
                    <a:cubicBezTo>
                      <a:pt x="2" y="58"/>
                      <a:pt x="2" y="57"/>
                      <a:pt x="2" y="57"/>
                    </a:cubicBezTo>
                    <a:cubicBezTo>
                      <a:pt x="2" y="56"/>
                      <a:pt x="1" y="55"/>
                      <a:pt x="1" y="53"/>
                    </a:cubicBezTo>
                    <a:cubicBezTo>
                      <a:pt x="0" y="52"/>
                      <a:pt x="1" y="51"/>
                      <a:pt x="2" y="49"/>
                    </a:cubicBezTo>
                    <a:cubicBezTo>
                      <a:pt x="3" y="48"/>
                      <a:pt x="4" y="46"/>
                      <a:pt x="5" y="45"/>
                    </a:cubicBezTo>
                    <a:cubicBezTo>
                      <a:pt x="8" y="49"/>
                      <a:pt x="12" y="52"/>
                      <a:pt x="15" y="54"/>
                    </a:cubicBezTo>
                    <a:cubicBezTo>
                      <a:pt x="21" y="58"/>
                      <a:pt x="27" y="61"/>
                      <a:pt x="33" y="63"/>
                    </a:cubicBezTo>
                    <a:cubicBezTo>
                      <a:pt x="44" y="66"/>
                      <a:pt x="59" y="62"/>
                      <a:pt x="64" y="52"/>
                    </a:cubicBezTo>
                    <a:cubicBezTo>
                      <a:pt x="70" y="42"/>
                      <a:pt x="64" y="30"/>
                      <a:pt x="57" y="23"/>
                    </a:cubicBezTo>
                    <a:cubicBezTo>
                      <a:pt x="53" y="20"/>
                      <a:pt x="49" y="17"/>
                      <a:pt x="45" y="14"/>
                    </a:cubicBezTo>
                    <a:cubicBezTo>
                      <a:pt x="43" y="13"/>
                      <a:pt x="41" y="12"/>
                      <a:pt x="39" y="10"/>
                    </a:cubicBezTo>
                    <a:cubicBezTo>
                      <a:pt x="40" y="8"/>
                      <a:pt x="40" y="6"/>
                      <a:pt x="41" y="5"/>
                    </a:cubicBezTo>
                    <a:cubicBezTo>
                      <a:pt x="41" y="3"/>
                      <a:pt x="41" y="2"/>
                      <a:pt x="43" y="1"/>
                    </a:cubicBezTo>
                    <a:cubicBezTo>
                      <a:pt x="43" y="0"/>
                      <a:pt x="45" y="0"/>
                      <a:pt x="46" y="0"/>
                    </a:cubicBezTo>
                    <a:cubicBezTo>
                      <a:pt x="51" y="4"/>
                      <a:pt x="56" y="8"/>
                      <a:pt x="61" y="12"/>
                    </a:cubicBezTo>
                    <a:cubicBezTo>
                      <a:pt x="67" y="17"/>
                      <a:pt x="72" y="23"/>
                      <a:pt x="75" y="30"/>
                    </a:cubicBezTo>
                    <a:cubicBezTo>
                      <a:pt x="81" y="42"/>
                      <a:pt x="81" y="58"/>
                      <a:pt x="73" y="68"/>
                    </a:cubicBezTo>
                    <a:cubicBezTo>
                      <a:pt x="65" y="78"/>
                      <a:pt x="52" y="81"/>
                      <a:pt x="40" y="81"/>
                    </a:cubicBezTo>
                    <a:close/>
                  </a:path>
                </a:pathLst>
              </a:custGeom>
              <a:solidFill>
                <a:srgbClr val="FFC9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ṡlïḍè">
                <a:extLst>
                  <a:ext uri="{FF2B5EF4-FFF2-40B4-BE49-F238E27FC236}">
                    <a16:creationId xmlns:a16="http://schemas.microsoft.com/office/drawing/2014/main" id="{FF045F02-BE1C-1943-A5AB-1AB861D50F66}"/>
                  </a:ext>
                </a:extLst>
              </p:cNvPr>
              <p:cNvSpPr/>
              <p:nvPr/>
            </p:nvSpPr>
            <p:spPr bwMode="auto">
              <a:xfrm>
                <a:off x="3643659" y="3830252"/>
                <a:ext cx="504740" cy="254064"/>
              </a:xfrm>
              <a:custGeom>
                <a:avLst/>
                <a:gdLst>
                  <a:gd name="T0" fmla="*/ 40 w 72"/>
                  <a:gd name="T1" fmla="*/ 36 h 36"/>
                  <a:gd name="T2" fmla="*/ 40 w 72"/>
                  <a:gd name="T3" fmla="*/ 36 h 36"/>
                  <a:gd name="T4" fmla="*/ 21 w 72"/>
                  <a:gd name="T5" fmla="*/ 30 h 36"/>
                  <a:gd name="T6" fmla="*/ 3 w 72"/>
                  <a:gd name="T7" fmla="*/ 13 h 36"/>
                  <a:gd name="T8" fmla="*/ 2 w 72"/>
                  <a:gd name="T9" fmla="*/ 12 h 36"/>
                  <a:gd name="T10" fmla="*/ 1 w 72"/>
                  <a:gd name="T11" fmla="*/ 8 h 36"/>
                  <a:gd name="T12" fmla="*/ 2 w 72"/>
                  <a:gd name="T13" fmla="*/ 4 h 36"/>
                  <a:gd name="T14" fmla="*/ 5 w 72"/>
                  <a:gd name="T15" fmla="*/ 0 h 36"/>
                  <a:gd name="T16" fmla="*/ 15 w 72"/>
                  <a:gd name="T17" fmla="*/ 9 h 36"/>
                  <a:gd name="T18" fmla="*/ 33 w 72"/>
                  <a:gd name="T19" fmla="*/ 18 h 36"/>
                  <a:gd name="T20" fmla="*/ 46 w 72"/>
                  <a:gd name="T21" fmla="*/ 18 h 36"/>
                  <a:gd name="T22" fmla="*/ 72 w 72"/>
                  <a:gd name="T23" fmla="*/ 24 h 36"/>
                  <a:gd name="T24" fmla="*/ 40 w 72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36">
                    <a:moveTo>
                      <a:pt x="40" y="36"/>
                    </a:moveTo>
                    <a:cubicBezTo>
                      <a:pt x="40" y="36"/>
                      <a:pt x="40" y="36"/>
                      <a:pt x="40" y="36"/>
                    </a:cubicBezTo>
                    <a:cubicBezTo>
                      <a:pt x="34" y="36"/>
                      <a:pt x="27" y="34"/>
                      <a:pt x="21" y="30"/>
                    </a:cubicBezTo>
                    <a:cubicBezTo>
                      <a:pt x="14" y="26"/>
                      <a:pt x="9" y="19"/>
                      <a:pt x="3" y="13"/>
                    </a:cubicBezTo>
                    <a:cubicBezTo>
                      <a:pt x="2" y="13"/>
                      <a:pt x="2" y="12"/>
                      <a:pt x="2" y="12"/>
                    </a:cubicBezTo>
                    <a:cubicBezTo>
                      <a:pt x="2" y="11"/>
                      <a:pt x="1" y="10"/>
                      <a:pt x="1" y="8"/>
                    </a:cubicBezTo>
                    <a:cubicBezTo>
                      <a:pt x="0" y="7"/>
                      <a:pt x="1" y="6"/>
                      <a:pt x="2" y="4"/>
                    </a:cubicBezTo>
                    <a:cubicBezTo>
                      <a:pt x="3" y="3"/>
                      <a:pt x="4" y="1"/>
                      <a:pt x="5" y="0"/>
                    </a:cubicBezTo>
                    <a:cubicBezTo>
                      <a:pt x="8" y="4"/>
                      <a:pt x="12" y="7"/>
                      <a:pt x="15" y="9"/>
                    </a:cubicBezTo>
                    <a:cubicBezTo>
                      <a:pt x="21" y="13"/>
                      <a:pt x="27" y="16"/>
                      <a:pt x="33" y="18"/>
                    </a:cubicBezTo>
                    <a:cubicBezTo>
                      <a:pt x="37" y="19"/>
                      <a:pt x="42" y="19"/>
                      <a:pt x="46" y="18"/>
                    </a:cubicBezTo>
                    <a:cubicBezTo>
                      <a:pt x="53" y="21"/>
                      <a:pt x="62" y="23"/>
                      <a:pt x="72" y="24"/>
                    </a:cubicBezTo>
                    <a:cubicBezTo>
                      <a:pt x="64" y="33"/>
                      <a:pt x="52" y="36"/>
                      <a:pt x="40" y="36"/>
                    </a:cubicBezTo>
                    <a:close/>
                  </a:path>
                </a:pathLst>
              </a:custGeom>
              <a:solidFill>
                <a:srgbClr val="D1A5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ŝḻíďè">
                <a:extLst>
                  <a:ext uri="{FF2B5EF4-FFF2-40B4-BE49-F238E27FC236}">
                    <a16:creationId xmlns:a16="http://schemas.microsoft.com/office/drawing/2014/main" id="{B0A841B7-A0F3-F04E-99AF-4CA2579294E6}"/>
                  </a:ext>
                </a:extLst>
              </p:cNvPr>
              <p:cNvSpPr/>
              <p:nvPr/>
            </p:nvSpPr>
            <p:spPr bwMode="auto">
              <a:xfrm>
                <a:off x="4988498" y="3776052"/>
                <a:ext cx="105014" cy="315039"/>
              </a:xfrm>
              <a:custGeom>
                <a:avLst/>
                <a:gdLst>
                  <a:gd name="T0" fmla="*/ 5 w 15"/>
                  <a:gd name="T1" fmla="*/ 7 h 45"/>
                  <a:gd name="T2" fmla="*/ 5 w 15"/>
                  <a:gd name="T3" fmla="*/ 7 h 45"/>
                  <a:gd name="T4" fmla="*/ 10 w 15"/>
                  <a:gd name="T5" fmla="*/ 0 h 45"/>
                  <a:gd name="T6" fmla="*/ 15 w 15"/>
                  <a:gd name="T7" fmla="*/ 45 h 45"/>
                  <a:gd name="T8" fmla="*/ 14 w 15"/>
                  <a:gd name="T9" fmla="*/ 44 h 45"/>
                  <a:gd name="T10" fmla="*/ 2 w 15"/>
                  <a:gd name="T11" fmla="*/ 27 h 45"/>
                  <a:gd name="T12" fmla="*/ 5 w 15"/>
                  <a:gd name="T1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5"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6" y="4"/>
                      <a:pt x="8" y="2"/>
                      <a:pt x="10" y="0"/>
                    </a:cubicBezTo>
                    <a:cubicBezTo>
                      <a:pt x="10" y="15"/>
                      <a:pt x="11" y="30"/>
                      <a:pt x="15" y="45"/>
                    </a:cubicBezTo>
                    <a:cubicBezTo>
                      <a:pt x="15" y="45"/>
                      <a:pt x="14" y="44"/>
                      <a:pt x="14" y="44"/>
                    </a:cubicBezTo>
                    <a:cubicBezTo>
                      <a:pt x="8" y="39"/>
                      <a:pt x="4" y="34"/>
                      <a:pt x="2" y="27"/>
                    </a:cubicBezTo>
                    <a:cubicBezTo>
                      <a:pt x="0" y="20"/>
                      <a:pt x="1" y="13"/>
                      <a:pt x="5" y="7"/>
                    </a:cubicBezTo>
                    <a:close/>
                  </a:path>
                </a:pathLst>
              </a:custGeom>
              <a:solidFill>
                <a:srgbClr val="EB8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ṡ1iḓè">
                <a:extLst>
                  <a:ext uri="{FF2B5EF4-FFF2-40B4-BE49-F238E27FC236}">
                    <a16:creationId xmlns:a16="http://schemas.microsoft.com/office/drawing/2014/main" id="{9D4E3027-2DF0-BE4F-8291-BC6C2C77A71A}"/>
                  </a:ext>
                </a:extLst>
              </p:cNvPr>
              <p:cNvSpPr/>
              <p:nvPr/>
            </p:nvSpPr>
            <p:spPr bwMode="auto">
              <a:xfrm>
                <a:off x="5530499" y="2573487"/>
                <a:ext cx="172764" cy="315039"/>
              </a:xfrm>
              <a:custGeom>
                <a:avLst/>
                <a:gdLst>
                  <a:gd name="T0" fmla="*/ 11 w 25"/>
                  <a:gd name="T1" fmla="*/ 37 h 45"/>
                  <a:gd name="T2" fmla="*/ 11 w 25"/>
                  <a:gd name="T3" fmla="*/ 37 h 45"/>
                  <a:gd name="T4" fmla="*/ 6 w 25"/>
                  <a:gd name="T5" fmla="*/ 21 h 45"/>
                  <a:gd name="T6" fmla="*/ 10 w 25"/>
                  <a:gd name="T7" fmla="*/ 1 h 45"/>
                  <a:gd name="T8" fmla="*/ 18 w 25"/>
                  <a:gd name="T9" fmla="*/ 17 h 45"/>
                  <a:gd name="T10" fmla="*/ 22 w 25"/>
                  <a:gd name="T11" fmla="*/ 30 h 45"/>
                  <a:gd name="T12" fmla="*/ 24 w 25"/>
                  <a:gd name="T13" fmla="*/ 37 h 45"/>
                  <a:gd name="T14" fmla="*/ 25 w 25"/>
                  <a:gd name="T15" fmla="*/ 40 h 45"/>
                  <a:gd name="T16" fmla="*/ 14 w 25"/>
                  <a:gd name="T17" fmla="*/ 44 h 45"/>
                  <a:gd name="T18" fmla="*/ 12 w 25"/>
                  <a:gd name="T19" fmla="*/ 45 h 45"/>
                  <a:gd name="T20" fmla="*/ 11 w 25"/>
                  <a:gd name="T21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5">
                    <a:moveTo>
                      <a:pt x="11" y="37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2"/>
                      <a:pt x="8" y="27"/>
                      <a:pt x="6" y="21"/>
                    </a:cubicBezTo>
                    <a:cubicBezTo>
                      <a:pt x="3" y="14"/>
                      <a:pt x="0" y="3"/>
                      <a:pt x="10" y="1"/>
                    </a:cubicBezTo>
                    <a:cubicBezTo>
                      <a:pt x="15" y="0"/>
                      <a:pt x="17" y="13"/>
                      <a:pt x="18" y="17"/>
                    </a:cubicBezTo>
                    <a:cubicBezTo>
                      <a:pt x="19" y="21"/>
                      <a:pt x="20" y="25"/>
                      <a:pt x="22" y="30"/>
                    </a:cubicBezTo>
                    <a:cubicBezTo>
                      <a:pt x="23" y="32"/>
                      <a:pt x="24" y="35"/>
                      <a:pt x="24" y="37"/>
                    </a:cubicBezTo>
                    <a:cubicBezTo>
                      <a:pt x="25" y="38"/>
                      <a:pt x="25" y="39"/>
                      <a:pt x="25" y="40"/>
                    </a:cubicBezTo>
                    <a:cubicBezTo>
                      <a:pt x="21" y="41"/>
                      <a:pt x="18" y="43"/>
                      <a:pt x="14" y="44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3"/>
                      <a:pt x="11" y="40"/>
                      <a:pt x="11" y="37"/>
                    </a:cubicBezTo>
                    <a:close/>
                  </a:path>
                </a:pathLst>
              </a:custGeom>
              <a:solidFill>
                <a:srgbClr val="FFC9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ṧľiḓe">
                <a:extLst>
                  <a:ext uri="{FF2B5EF4-FFF2-40B4-BE49-F238E27FC236}">
                    <a16:creationId xmlns:a16="http://schemas.microsoft.com/office/drawing/2014/main" id="{E67AEE53-2903-034A-9C77-B91A7AD7FEB0}"/>
                  </a:ext>
                </a:extLst>
              </p:cNvPr>
              <p:cNvSpPr/>
              <p:nvPr/>
            </p:nvSpPr>
            <p:spPr bwMode="auto">
              <a:xfrm>
                <a:off x="6682251" y="2600587"/>
                <a:ext cx="220189" cy="311651"/>
              </a:xfrm>
              <a:custGeom>
                <a:avLst/>
                <a:gdLst>
                  <a:gd name="T0" fmla="*/ 8 w 31"/>
                  <a:gd name="T1" fmla="*/ 20 h 44"/>
                  <a:gd name="T2" fmla="*/ 8 w 31"/>
                  <a:gd name="T3" fmla="*/ 20 h 44"/>
                  <a:gd name="T4" fmla="*/ 23 w 31"/>
                  <a:gd name="T5" fmla="*/ 1 h 44"/>
                  <a:gd name="T6" fmla="*/ 29 w 31"/>
                  <a:gd name="T7" fmla="*/ 6 h 44"/>
                  <a:gd name="T8" fmla="*/ 27 w 31"/>
                  <a:gd name="T9" fmla="*/ 21 h 44"/>
                  <a:gd name="T10" fmla="*/ 18 w 31"/>
                  <a:gd name="T11" fmla="*/ 36 h 44"/>
                  <a:gd name="T12" fmla="*/ 13 w 31"/>
                  <a:gd name="T13" fmla="*/ 44 h 44"/>
                  <a:gd name="T14" fmla="*/ 0 w 31"/>
                  <a:gd name="T15" fmla="*/ 37 h 44"/>
                  <a:gd name="T16" fmla="*/ 8 w 31"/>
                  <a:gd name="T17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4">
                    <a:moveTo>
                      <a:pt x="8" y="20"/>
                    </a:moveTo>
                    <a:cubicBezTo>
                      <a:pt x="8" y="20"/>
                      <a:pt x="8" y="20"/>
                      <a:pt x="8" y="20"/>
                    </a:cubicBezTo>
                    <a:cubicBezTo>
                      <a:pt x="11" y="13"/>
                      <a:pt x="16" y="4"/>
                      <a:pt x="23" y="1"/>
                    </a:cubicBezTo>
                    <a:cubicBezTo>
                      <a:pt x="27" y="0"/>
                      <a:pt x="29" y="3"/>
                      <a:pt x="29" y="6"/>
                    </a:cubicBezTo>
                    <a:cubicBezTo>
                      <a:pt x="31" y="11"/>
                      <a:pt x="29" y="16"/>
                      <a:pt x="27" y="21"/>
                    </a:cubicBezTo>
                    <a:cubicBezTo>
                      <a:pt x="24" y="26"/>
                      <a:pt x="21" y="31"/>
                      <a:pt x="18" y="36"/>
                    </a:cubicBezTo>
                    <a:cubicBezTo>
                      <a:pt x="16" y="39"/>
                      <a:pt x="14" y="41"/>
                      <a:pt x="13" y="44"/>
                    </a:cubicBezTo>
                    <a:cubicBezTo>
                      <a:pt x="9" y="42"/>
                      <a:pt x="4" y="39"/>
                      <a:pt x="0" y="37"/>
                    </a:cubicBezTo>
                    <a:cubicBezTo>
                      <a:pt x="3" y="32"/>
                      <a:pt x="6" y="26"/>
                      <a:pt x="8" y="20"/>
                    </a:cubicBezTo>
                    <a:close/>
                  </a:path>
                </a:pathLst>
              </a:custGeom>
              <a:solidFill>
                <a:srgbClr val="FFC9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ṩlîḑe">
                <a:extLst>
                  <a:ext uri="{FF2B5EF4-FFF2-40B4-BE49-F238E27FC236}">
                    <a16:creationId xmlns:a16="http://schemas.microsoft.com/office/drawing/2014/main" id="{B6176F87-B209-5744-9370-CB1F328054C0}"/>
                  </a:ext>
                </a:extLst>
              </p:cNvPr>
              <p:cNvSpPr/>
              <p:nvPr/>
            </p:nvSpPr>
            <p:spPr bwMode="auto">
              <a:xfrm>
                <a:off x="5621963" y="3711690"/>
                <a:ext cx="74525" cy="182926"/>
              </a:xfrm>
              <a:custGeom>
                <a:avLst/>
                <a:gdLst>
                  <a:gd name="T0" fmla="*/ 3 w 11"/>
                  <a:gd name="T1" fmla="*/ 2 h 26"/>
                  <a:gd name="T2" fmla="*/ 2 w 11"/>
                  <a:gd name="T3" fmla="*/ 23 h 26"/>
                  <a:gd name="T4" fmla="*/ 5 w 11"/>
                  <a:gd name="T5" fmla="*/ 26 h 26"/>
                  <a:gd name="T6" fmla="*/ 7 w 11"/>
                  <a:gd name="T7" fmla="*/ 26 h 26"/>
                  <a:gd name="T8" fmla="*/ 10 w 11"/>
                  <a:gd name="T9" fmla="*/ 23 h 26"/>
                  <a:gd name="T10" fmla="*/ 8 w 11"/>
                  <a:gd name="T11" fmla="*/ 3 h 26"/>
                  <a:gd name="T12" fmla="*/ 3 w 11"/>
                  <a:gd name="T13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6">
                    <a:moveTo>
                      <a:pt x="3" y="2"/>
                    </a:moveTo>
                    <a:cubicBezTo>
                      <a:pt x="0" y="9"/>
                      <a:pt x="1" y="17"/>
                      <a:pt x="2" y="23"/>
                    </a:cubicBezTo>
                    <a:cubicBezTo>
                      <a:pt x="3" y="24"/>
                      <a:pt x="4" y="26"/>
                      <a:pt x="5" y="26"/>
                    </a:cubicBezTo>
                    <a:cubicBezTo>
                      <a:pt x="6" y="26"/>
                      <a:pt x="6" y="26"/>
                      <a:pt x="7" y="26"/>
                    </a:cubicBezTo>
                    <a:cubicBezTo>
                      <a:pt x="8" y="26"/>
                      <a:pt x="10" y="24"/>
                      <a:pt x="10" y="23"/>
                    </a:cubicBezTo>
                    <a:cubicBezTo>
                      <a:pt x="11" y="17"/>
                      <a:pt x="10" y="9"/>
                      <a:pt x="8" y="3"/>
                    </a:cubicBezTo>
                    <a:cubicBezTo>
                      <a:pt x="7" y="1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493220"/>
              </a:solidFill>
              <a:ln w="6350" cap="flat">
                <a:solidFill>
                  <a:srgbClr val="FBBA20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líḋê">
                <a:extLst>
                  <a:ext uri="{FF2B5EF4-FFF2-40B4-BE49-F238E27FC236}">
                    <a16:creationId xmlns:a16="http://schemas.microsoft.com/office/drawing/2014/main" id="{20EE4CFA-533A-E046-A05D-99A47B47574F}"/>
                  </a:ext>
                </a:extLst>
              </p:cNvPr>
              <p:cNvSpPr/>
              <p:nvPr/>
            </p:nvSpPr>
            <p:spPr bwMode="auto">
              <a:xfrm>
                <a:off x="5530499" y="3698140"/>
                <a:ext cx="60975" cy="196476"/>
              </a:xfrm>
              <a:custGeom>
                <a:avLst/>
                <a:gdLst>
                  <a:gd name="T0" fmla="*/ 1 w 9"/>
                  <a:gd name="T1" fmla="*/ 3 h 28"/>
                  <a:gd name="T2" fmla="*/ 0 w 9"/>
                  <a:gd name="T3" fmla="*/ 13 h 28"/>
                  <a:gd name="T4" fmla="*/ 0 w 9"/>
                  <a:gd name="T5" fmla="*/ 23 h 28"/>
                  <a:gd name="T6" fmla="*/ 8 w 9"/>
                  <a:gd name="T7" fmla="*/ 24 h 28"/>
                  <a:gd name="T8" fmla="*/ 6 w 9"/>
                  <a:gd name="T9" fmla="*/ 3 h 28"/>
                  <a:gd name="T10" fmla="*/ 1 w 9"/>
                  <a:gd name="T11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8">
                    <a:moveTo>
                      <a:pt x="1" y="3"/>
                    </a:moveTo>
                    <a:cubicBezTo>
                      <a:pt x="0" y="6"/>
                      <a:pt x="0" y="9"/>
                      <a:pt x="0" y="13"/>
                    </a:cubicBezTo>
                    <a:cubicBezTo>
                      <a:pt x="0" y="16"/>
                      <a:pt x="0" y="19"/>
                      <a:pt x="0" y="23"/>
                    </a:cubicBezTo>
                    <a:cubicBezTo>
                      <a:pt x="0" y="27"/>
                      <a:pt x="7" y="28"/>
                      <a:pt x="8" y="24"/>
                    </a:cubicBezTo>
                    <a:cubicBezTo>
                      <a:pt x="9" y="17"/>
                      <a:pt x="9" y="8"/>
                      <a:pt x="6" y="3"/>
                    </a:cubicBezTo>
                    <a:cubicBezTo>
                      <a:pt x="5" y="0"/>
                      <a:pt x="2" y="1"/>
                      <a:pt x="1" y="3"/>
                    </a:cubicBezTo>
                    <a:close/>
                  </a:path>
                </a:pathLst>
              </a:custGeom>
              <a:solidFill>
                <a:srgbClr val="493220"/>
              </a:solidFill>
              <a:ln w="6350" cap="flat">
                <a:solidFill>
                  <a:srgbClr val="FBBA20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ṥļíďé">
                <a:extLst>
                  <a:ext uri="{FF2B5EF4-FFF2-40B4-BE49-F238E27FC236}">
                    <a16:creationId xmlns:a16="http://schemas.microsoft.com/office/drawing/2014/main" id="{0EF1EEB2-3F55-AF44-826B-7D34EA18F521}"/>
                  </a:ext>
                </a:extLst>
              </p:cNvPr>
              <p:cNvSpPr/>
              <p:nvPr/>
            </p:nvSpPr>
            <p:spPr bwMode="auto">
              <a:xfrm>
                <a:off x="5394999" y="3718465"/>
                <a:ext cx="64364" cy="196476"/>
              </a:xfrm>
              <a:custGeom>
                <a:avLst/>
                <a:gdLst>
                  <a:gd name="T0" fmla="*/ 6 w 9"/>
                  <a:gd name="T1" fmla="*/ 0 h 28"/>
                  <a:gd name="T2" fmla="*/ 4 w 9"/>
                  <a:gd name="T3" fmla="*/ 0 h 28"/>
                  <a:gd name="T4" fmla="*/ 1 w 9"/>
                  <a:gd name="T5" fmla="*/ 10 h 28"/>
                  <a:gd name="T6" fmla="*/ 1 w 9"/>
                  <a:gd name="T7" fmla="*/ 24 h 28"/>
                  <a:gd name="T8" fmla="*/ 9 w 9"/>
                  <a:gd name="T9" fmla="*/ 24 h 28"/>
                  <a:gd name="T10" fmla="*/ 9 w 9"/>
                  <a:gd name="T11" fmla="*/ 11 h 28"/>
                  <a:gd name="T12" fmla="*/ 6 w 9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8">
                    <a:moveTo>
                      <a:pt x="6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1" y="2"/>
                      <a:pt x="1" y="6"/>
                      <a:pt x="1" y="10"/>
                    </a:cubicBezTo>
                    <a:cubicBezTo>
                      <a:pt x="1" y="15"/>
                      <a:pt x="0" y="19"/>
                      <a:pt x="1" y="24"/>
                    </a:cubicBezTo>
                    <a:cubicBezTo>
                      <a:pt x="2" y="28"/>
                      <a:pt x="8" y="28"/>
                      <a:pt x="9" y="24"/>
                    </a:cubicBezTo>
                    <a:cubicBezTo>
                      <a:pt x="9" y="20"/>
                      <a:pt x="9" y="15"/>
                      <a:pt x="9" y="11"/>
                    </a:cubicBezTo>
                    <a:cubicBezTo>
                      <a:pt x="9" y="8"/>
                      <a:pt x="9" y="3"/>
                      <a:pt x="6" y="0"/>
                    </a:cubicBezTo>
                    <a:close/>
                  </a:path>
                </a:pathLst>
              </a:custGeom>
              <a:solidFill>
                <a:srgbClr val="493220"/>
              </a:solidFill>
              <a:ln w="6350" cap="flat">
                <a:solidFill>
                  <a:srgbClr val="FBBA20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ŝliḑe">
                <a:extLst>
                  <a:ext uri="{FF2B5EF4-FFF2-40B4-BE49-F238E27FC236}">
                    <a16:creationId xmlns:a16="http://schemas.microsoft.com/office/drawing/2014/main" id="{4A1216B4-CDC1-E343-AD2B-FF687D9872DA}"/>
                  </a:ext>
                </a:extLst>
              </p:cNvPr>
              <p:cNvSpPr/>
              <p:nvPr/>
            </p:nvSpPr>
            <p:spPr bwMode="auto">
              <a:xfrm>
                <a:off x="6492551" y="3840416"/>
                <a:ext cx="359076" cy="555552"/>
              </a:xfrm>
              <a:custGeom>
                <a:avLst/>
                <a:gdLst>
                  <a:gd name="T0" fmla="*/ 37 w 51"/>
                  <a:gd name="T1" fmla="*/ 77 h 79"/>
                  <a:gd name="T2" fmla="*/ 37 w 51"/>
                  <a:gd name="T3" fmla="*/ 77 h 79"/>
                  <a:gd name="T4" fmla="*/ 17 w 51"/>
                  <a:gd name="T5" fmla="*/ 79 h 79"/>
                  <a:gd name="T6" fmla="*/ 4 w 51"/>
                  <a:gd name="T7" fmla="*/ 75 h 79"/>
                  <a:gd name="T8" fmla="*/ 1 w 51"/>
                  <a:gd name="T9" fmla="*/ 66 h 79"/>
                  <a:gd name="T10" fmla="*/ 2 w 51"/>
                  <a:gd name="T11" fmla="*/ 40 h 79"/>
                  <a:gd name="T12" fmla="*/ 3 w 51"/>
                  <a:gd name="T13" fmla="*/ 0 h 79"/>
                  <a:gd name="T14" fmla="*/ 7 w 51"/>
                  <a:gd name="T15" fmla="*/ 0 h 79"/>
                  <a:gd name="T16" fmla="*/ 14 w 51"/>
                  <a:gd name="T17" fmla="*/ 0 h 79"/>
                  <a:gd name="T18" fmla="*/ 28 w 51"/>
                  <a:gd name="T19" fmla="*/ 1 h 79"/>
                  <a:gd name="T20" fmla="*/ 42 w 51"/>
                  <a:gd name="T21" fmla="*/ 2 h 79"/>
                  <a:gd name="T22" fmla="*/ 47 w 51"/>
                  <a:gd name="T23" fmla="*/ 2 h 79"/>
                  <a:gd name="T24" fmla="*/ 50 w 51"/>
                  <a:gd name="T25" fmla="*/ 2 h 79"/>
                  <a:gd name="T26" fmla="*/ 50 w 51"/>
                  <a:gd name="T27" fmla="*/ 2 h 79"/>
                  <a:gd name="T28" fmla="*/ 50 w 51"/>
                  <a:gd name="T29" fmla="*/ 19 h 79"/>
                  <a:gd name="T30" fmla="*/ 50 w 51"/>
                  <a:gd name="T31" fmla="*/ 42 h 79"/>
                  <a:gd name="T32" fmla="*/ 50 w 51"/>
                  <a:gd name="T33" fmla="*/ 63 h 79"/>
                  <a:gd name="T34" fmla="*/ 50 w 51"/>
                  <a:gd name="T35" fmla="*/ 75 h 79"/>
                  <a:gd name="T36" fmla="*/ 37 w 51"/>
                  <a:gd name="T37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79">
                    <a:moveTo>
                      <a:pt x="37" y="77"/>
                    </a:moveTo>
                    <a:cubicBezTo>
                      <a:pt x="37" y="77"/>
                      <a:pt x="37" y="77"/>
                      <a:pt x="37" y="77"/>
                    </a:cubicBezTo>
                    <a:cubicBezTo>
                      <a:pt x="30" y="78"/>
                      <a:pt x="24" y="79"/>
                      <a:pt x="17" y="79"/>
                    </a:cubicBezTo>
                    <a:cubicBezTo>
                      <a:pt x="13" y="79"/>
                      <a:pt x="7" y="78"/>
                      <a:pt x="4" y="75"/>
                    </a:cubicBezTo>
                    <a:cubicBezTo>
                      <a:pt x="1" y="73"/>
                      <a:pt x="1" y="69"/>
                      <a:pt x="1" y="66"/>
                    </a:cubicBezTo>
                    <a:cubicBezTo>
                      <a:pt x="0" y="57"/>
                      <a:pt x="2" y="48"/>
                      <a:pt x="2" y="40"/>
                    </a:cubicBezTo>
                    <a:cubicBezTo>
                      <a:pt x="2" y="26"/>
                      <a:pt x="2" y="13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2" y="0"/>
                      <a:pt x="14" y="0"/>
                    </a:cubicBezTo>
                    <a:cubicBezTo>
                      <a:pt x="19" y="0"/>
                      <a:pt x="24" y="1"/>
                      <a:pt x="28" y="1"/>
                    </a:cubicBezTo>
                    <a:cubicBezTo>
                      <a:pt x="33" y="1"/>
                      <a:pt x="38" y="2"/>
                      <a:pt x="42" y="2"/>
                    </a:cubicBezTo>
                    <a:cubicBezTo>
                      <a:pt x="44" y="2"/>
                      <a:pt x="46" y="2"/>
                      <a:pt x="47" y="2"/>
                    </a:cubicBezTo>
                    <a:cubicBezTo>
                      <a:pt x="48" y="2"/>
                      <a:pt x="49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7"/>
                      <a:pt x="50" y="13"/>
                      <a:pt x="50" y="19"/>
                    </a:cubicBezTo>
                    <a:cubicBezTo>
                      <a:pt x="50" y="27"/>
                      <a:pt x="50" y="34"/>
                      <a:pt x="50" y="42"/>
                    </a:cubicBezTo>
                    <a:cubicBezTo>
                      <a:pt x="50" y="49"/>
                      <a:pt x="51" y="56"/>
                      <a:pt x="50" y="63"/>
                    </a:cubicBezTo>
                    <a:cubicBezTo>
                      <a:pt x="50" y="67"/>
                      <a:pt x="49" y="71"/>
                      <a:pt x="50" y="75"/>
                    </a:cubicBezTo>
                    <a:cubicBezTo>
                      <a:pt x="45" y="75"/>
                      <a:pt x="41" y="76"/>
                      <a:pt x="37" y="77"/>
                    </a:cubicBezTo>
                    <a:close/>
                  </a:path>
                </a:pathLst>
              </a:custGeom>
              <a:solidFill>
                <a:srgbClr val="8A6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ṧlidé">
                <a:extLst>
                  <a:ext uri="{FF2B5EF4-FFF2-40B4-BE49-F238E27FC236}">
                    <a16:creationId xmlns:a16="http://schemas.microsoft.com/office/drawing/2014/main" id="{121C0DF2-5872-4648-86E8-B87A6AFC5C7D}"/>
                  </a:ext>
                </a:extLst>
              </p:cNvPr>
              <p:cNvSpPr/>
              <p:nvPr/>
            </p:nvSpPr>
            <p:spPr bwMode="auto">
              <a:xfrm>
                <a:off x="6536589" y="3847191"/>
                <a:ext cx="315039" cy="548777"/>
              </a:xfrm>
              <a:custGeom>
                <a:avLst/>
                <a:gdLst>
                  <a:gd name="T0" fmla="*/ 31 w 45"/>
                  <a:gd name="T1" fmla="*/ 76 h 78"/>
                  <a:gd name="T2" fmla="*/ 31 w 45"/>
                  <a:gd name="T3" fmla="*/ 76 h 78"/>
                  <a:gd name="T4" fmla="*/ 11 w 45"/>
                  <a:gd name="T5" fmla="*/ 78 h 78"/>
                  <a:gd name="T6" fmla="*/ 0 w 45"/>
                  <a:gd name="T7" fmla="*/ 75 h 78"/>
                  <a:gd name="T8" fmla="*/ 25 w 45"/>
                  <a:gd name="T9" fmla="*/ 0 h 78"/>
                  <a:gd name="T10" fmla="*/ 25 w 45"/>
                  <a:gd name="T11" fmla="*/ 0 h 78"/>
                  <a:gd name="T12" fmla="*/ 36 w 45"/>
                  <a:gd name="T13" fmla="*/ 1 h 78"/>
                  <a:gd name="T14" fmla="*/ 41 w 45"/>
                  <a:gd name="T15" fmla="*/ 1 h 78"/>
                  <a:gd name="T16" fmla="*/ 44 w 45"/>
                  <a:gd name="T17" fmla="*/ 1 h 78"/>
                  <a:gd name="T18" fmla="*/ 44 w 45"/>
                  <a:gd name="T19" fmla="*/ 1 h 78"/>
                  <a:gd name="T20" fmla="*/ 44 w 45"/>
                  <a:gd name="T21" fmla="*/ 18 h 78"/>
                  <a:gd name="T22" fmla="*/ 44 w 45"/>
                  <a:gd name="T23" fmla="*/ 41 h 78"/>
                  <a:gd name="T24" fmla="*/ 44 w 45"/>
                  <a:gd name="T25" fmla="*/ 62 h 78"/>
                  <a:gd name="T26" fmla="*/ 44 w 45"/>
                  <a:gd name="T27" fmla="*/ 74 h 78"/>
                  <a:gd name="T28" fmla="*/ 31 w 45"/>
                  <a:gd name="T29" fmla="*/ 7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78">
                    <a:moveTo>
                      <a:pt x="31" y="76"/>
                    </a:moveTo>
                    <a:cubicBezTo>
                      <a:pt x="31" y="76"/>
                      <a:pt x="31" y="76"/>
                      <a:pt x="31" y="76"/>
                    </a:cubicBezTo>
                    <a:cubicBezTo>
                      <a:pt x="24" y="77"/>
                      <a:pt x="18" y="78"/>
                      <a:pt x="11" y="78"/>
                    </a:cubicBezTo>
                    <a:cubicBezTo>
                      <a:pt x="7" y="78"/>
                      <a:pt x="3" y="77"/>
                      <a:pt x="0" y="75"/>
                    </a:cubicBezTo>
                    <a:cubicBezTo>
                      <a:pt x="44" y="58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9" y="1"/>
                      <a:pt x="33" y="1"/>
                      <a:pt x="36" y="1"/>
                    </a:cubicBezTo>
                    <a:cubicBezTo>
                      <a:pt x="38" y="1"/>
                      <a:pt x="40" y="1"/>
                      <a:pt x="41" y="1"/>
                    </a:cubicBezTo>
                    <a:cubicBezTo>
                      <a:pt x="42" y="1"/>
                      <a:pt x="43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3" y="6"/>
                      <a:pt x="44" y="12"/>
                      <a:pt x="44" y="18"/>
                    </a:cubicBezTo>
                    <a:cubicBezTo>
                      <a:pt x="44" y="26"/>
                      <a:pt x="44" y="33"/>
                      <a:pt x="44" y="41"/>
                    </a:cubicBezTo>
                    <a:cubicBezTo>
                      <a:pt x="44" y="48"/>
                      <a:pt x="45" y="55"/>
                      <a:pt x="44" y="62"/>
                    </a:cubicBezTo>
                    <a:cubicBezTo>
                      <a:pt x="44" y="66"/>
                      <a:pt x="43" y="70"/>
                      <a:pt x="44" y="74"/>
                    </a:cubicBezTo>
                    <a:cubicBezTo>
                      <a:pt x="39" y="74"/>
                      <a:pt x="35" y="75"/>
                      <a:pt x="31" y="76"/>
                    </a:cubicBezTo>
                    <a:close/>
                  </a:path>
                </a:pathLst>
              </a:custGeom>
              <a:solidFill>
                <a:srgbClr val="6B4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ļiďê">
                <a:extLst>
                  <a:ext uri="{FF2B5EF4-FFF2-40B4-BE49-F238E27FC236}">
                    <a16:creationId xmlns:a16="http://schemas.microsoft.com/office/drawing/2014/main" id="{E7004B04-8943-AD48-9F01-ADB494C9C7AF}"/>
                  </a:ext>
                </a:extLst>
              </p:cNvPr>
              <p:cNvSpPr/>
              <p:nvPr/>
            </p:nvSpPr>
            <p:spPr bwMode="auto">
              <a:xfrm>
                <a:off x="5401774" y="3101938"/>
                <a:ext cx="1520992" cy="525065"/>
              </a:xfrm>
              <a:custGeom>
                <a:avLst/>
                <a:gdLst>
                  <a:gd name="T0" fmla="*/ 197 w 216"/>
                  <a:gd name="T1" fmla="*/ 4 h 75"/>
                  <a:gd name="T2" fmla="*/ 183 w 216"/>
                  <a:gd name="T3" fmla="*/ 3 h 75"/>
                  <a:gd name="T4" fmla="*/ 175 w 216"/>
                  <a:gd name="T5" fmla="*/ 3 h 75"/>
                  <a:gd name="T6" fmla="*/ 165 w 216"/>
                  <a:gd name="T7" fmla="*/ 3 h 75"/>
                  <a:gd name="T8" fmla="*/ 155 w 216"/>
                  <a:gd name="T9" fmla="*/ 3 h 75"/>
                  <a:gd name="T10" fmla="*/ 133 w 216"/>
                  <a:gd name="T11" fmla="*/ 2 h 75"/>
                  <a:gd name="T12" fmla="*/ 111 w 216"/>
                  <a:gd name="T13" fmla="*/ 1 h 75"/>
                  <a:gd name="T14" fmla="*/ 90 w 216"/>
                  <a:gd name="T15" fmla="*/ 0 h 75"/>
                  <a:gd name="T16" fmla="*/ 68 w 216"/>
                  <a:gd name="T17" fmla="*/ 2 h 75"/>
                  <a:gd name="T18" fmla="*/ 40 w 216"/>
                  <a:gd name="T19" fmla="*/ 5 h 75"/>
                  <a:gd name="T20" fmla="*/ 35 w 216"/>
                  <a:gd name="T21" fmla="*/ 5 h 75"/>
                  <a:gd name="T22" fmla="*/ 27 w 216"/>
                  <a:gd name="T23" fmla="*/ 6 h 75"/>
                  <a:gd name="T24" fmla="*/ 12 w 216"/>
                  <a:gd name="T25" fmla="*/ 14 h 75"/>
                  <a:gd name="T26" fmla="*/ 0 w 216"/>
                  <a:gd name="T27" fmla="*/ 47 h 75"/>
                  <a:gd name="T28" fmla="*/ 3 w 216"/>
                  <a:gd name="T29" fmla="*/ 63 h 75"/>
                  <a:gd name="T30" fmla="*/ 14 w 216"/>
                  <a:gd name="T31" fmla="*/ 71 h 75"/>
                  <a:gd name="T32" fmla="*/ 41 w 216"/>
                  <a:gd name="T33" fmla="*/ 72 h 75"/>
                  <a:gd name="T34" fmla="*/ 42 w 216"/>
                  <a:gd name="T35" fmla="*/ 71 h 75"/>
                  <a:gd name="T36" fmla="*/ 56 w 216"/>
                  <a:gd name="T37" fmla="*/ 72 h 75"/>
                  <a:gd name="T38" fmla="*/ 96 w 216"/>
                  <a:gd name="T39" fmla="*/ 71 h 75"/>
                  <a:gd name="T40" fmla="*/ 136 w 216"/>
                  <a:gd name="T41" fmla="*/ 70 h 75"/>
                  <a:gd name="T42" fmla="*/ 155 w 216"/>
                  <a:gd name="T43" fmla="*/ 70 h 75"/>
                  <a:gd name="T44" fmla="*/ 165 w 216"/>
                  <a:gd name="T45" fmla="*/ 70 h 75"/>
                  <a:gd name="T46" fmla="*/ 171 w 216"/>
                  <a:gd name="T47" fmla="*/ 68 h 75"/>
                  <a:gd name="T48" fmla="*/ 200 w 216"/>
                  <a:gd name="T49" fmla="*/ 62 h 75"/>
                  <a:gd name="T50" fmla="*/ 214 w 216"/>
                  <a:gd name="T51" fmla="*/ 39 h 75"/>
                  <a:gd name="T52" fmla="*/ 209 w 216"/>
                  <a:gd name="T53" fmla="*/ 13 h 75"/>
                  <a:gd name="T54" fmla="*/ 197 w 216"/>
                  <a:gd name="T55" fmla="*/ 4 h 75"/>
                  <a:gd name="T56" fmla="*/ 205 w 216"/>
                  <a:gd name="T57" fmla="*/ 38 h 75"/>
                  <a:gd name="T58" fmla="*/ 205 w 216"/>
                  <a:gd name="T59" fmla="*/ 38 h 75"/>
                  <a:gd name="T60" fmla="*/ 194 w 216"/>
                  <a:gd name="T61" fmla="*/ 56 h 75"/>
                  <a:gd name="T62" fmla="*/ 171 w 216"/>
                  <a:gd name="T63" fmla="*/ 62 h 75"/>
                  <a:gd name="T64" fmla="*/ 156 w 216"/>
                  <a:gd name="T65" fmla="*/ 62 h 75"/>
                  <a:gd name="T66" fmla="*/ 137 w 216"/>
                  <a:gd name="T67" fmla="*/ 62 h 75"/>
                  <a:gd name="T68" fmla="*/ 97 w 216"/>
                  <a:gd name="T69" fmla="*/ 64 h 75"/>
                  <a:gd name="T70" fmla="*/ 58 w 216"/>
                  <a:gd name="T71" fmla="*/ 65 h 75"/>
                  <a:gd name="T72" fmla="*/ 32 w 216"/>
                  <a:gd name="T73" fmla="*/ 66 h 75"/>
                  <a:gd name="T74" fmla="*/ 20 w 216"/>
                  <a:gd name="T75" fmla="*/ 64 h 75"/>
                  <a:gd name="T76" fmla="*/ 11 w 216"/>
                  <a:gd name="T77" fmla="*/ 60 h 75"/>
                  <a:gd name="T78" fmla="*/ 8 w 216"/>
                  <a:gd name="T79" fmla="*/ 48 h 75"/>
                  <a:gd name="T80" fmla="*/ 17 w 216"/>
                  <a:gd name="T81" fmla="*/ 21 h 75"/>
                  <a:gd name="T82" fmla="*/ 37 w 216"/>
                  <a:gd name="T83" fmla="*/ 10 h 75"/>
                  <a:gd name="T84" fmla="*/ 66 w 216"/>
                  <a:gd name="T85" fmla="*/ 10 h 75"/>
                  <a:gd name="T86" fmla="*/ 109 w 216"/>
                  <a:gd name="T87" fmla="*/ 9 h 75"/>
                  <a:gd name="T88" fmla="*/ 151 w 216"/>
                  <a:gd name="T89" fmla="*/ 12 h 75"/>
                  <a:gd name="T90" fmla="*/ 160 w 216"/>
                  <a:gd name="T91" fmla="*/ 11 h 75"/>
                  <a:gd name="T92" fmla="*/ 170 w 216"/>
                  <a:gd name="T93" fmla="*/ 11 h 75"/>
                  <a:gd name="T94" fmla="*/ 179 w 216"/>
                  <a:gd name="T95" fmla="*/ 10 h 75"/>
                  <a:gd name="T96" fmla="*/ 185 w 216"/>
                  <a:gd name="T97" fmla="*/ 10 h 75"/>
                  <a:gd name="T98" fmla="*/ 192 w 216"/>
                  <a:gd name="T99" fmla="*/ 12 h 75"/>
                  <a:gd name="T100" fmla="*/ 201 w 216"/>
                  <a:gd name="T101" fmla="*/ 18 h 75"/>
                  <a:gd name="T102" fmla="*/ 205 w 216"/>
                  <a:gd name="T103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6" h="75">
                    <a:moveTo>
                      <a:pt x="197" y="4"/>
                    </a:moveTo>
                    <a:cubicBezTo>
                      <a:pt x="193" y="2"/>
                      <a:pt x="187" y="1"/>
                      <a:pt x="183" y="3"/>
                    </a:cubicBezTo>
                    <a:cubicBezTo>
                      <a:pt x="180" y="2"/>
                      <a:pt x="177" y="3"/>
                      <a:pt x="175" y="3"/>
                    </a:cubicBezTo>
                    <a:cubicBezTo>
                      <a:pt x="171" y="3"/>
                      <a:pt x="168" y="3"/>
                      <a:pt x="165" y="3"/>
                    </a:cubicBezTo>
                    <a:cubicBezTo>
                      <a:pt x="162" y="2"/>
                      <a:pt x="158" y="3"/>
                      <a:pt x="155" y="3"/>
                    </a:cubicBezTo>
                    <a:cubicBezTo>
                      <a:pt x="148" y="4"/>
                      <a:pt x="140" y="3"/>
                      <a:pt x="133" y="2"/>
                    </a:cubicBezTo>
                    <a:cubicBezTo>
                      <a:pt x="126" y="2"/>
                      <a:pt x="119" y="2"/>
                      <a:pt x="111" y="1"/>
                    </a:cubicBezTo>
                    <a:cubicBezTo>
                      <a:pt x="104" y="0"/>
                      <a:pt x="98" y="0"/>
                      <a:pt x="90" y="0"/>
                    </a:cubicBezTo>
                    <a:cubicBezTo>
                      <a:pt x="83" y="0"/>
                      <a:pt x="76" y="1"/>
                      <a:pt x="68" y="2"/>
                    </a:cubicBezTo>
                    <a:cubicBezTo>
                      <a:pt x="59" y="3"/>
                      <a:pt x="50" y="4"/>
                      <a:pt x="40" y="5"/>
                    </a:cubicBezTo>
                    <a:cubicBezTo>
                      <a:pt x="39" y="5"/>
                      <a:pt x="37" y="4"/>
                      <a:pt x="35" y="5"/>
                    </a:cubicBezTo>
                    <a:cubicBezTo>
                      <a:pt x="32" y="5"/>
                      <a:pt x="30" y="5"/>
                      <a:pt x="27" y="6"/>
                    </a:cubicBezTo>
                    <a:cubicBezTo>
                      <a:pt x="21" y="7"/>
                      <a:pt x="16" y="10"/>
                      <a:pt x="12" y="14"/>
                    </a:cubicBezTo>
                    <a:cubicBezTo>
                      <a:pt x="2" y="23"/>
                      <a:pt x="0" y="34"/>
                      <a:pt x="0" y="47"/>
                    </a:cubicBezTo>
                    <a:cubicBezTo>
                      <a:pt x="0" y="52"/>
                      <a:pt x="0" y="58"/>
                      <a:pt x="3" y="63"/>
                    </a:cubicBezTo>
                    <a:cubicBezTo>
                      <a:pt x="6" y="67"/>
                      <a:pt x="10" y="69"/>
                      <a:pt x="14" y="71"/>
                    </a:cubicBezTo>
                    <a:cubicBezTo>
                      <a:pt x="22" y="74"/>
                      <a:pt x="33" y="75"/>
                      <a:pt x="41" y="72"/>
                    </a:cubicBezTo>
                    <a:cubicBezTo>
                      <a:pt x="42" y="72"/>
                      <a:pt x="42" y="72"/>
                      <a:pt x="42" y="71"/>
                    </a:cubicBezTo>
                    <a:cubicBezTo>
                      <a:pt x="47" y="71"/>
                      <a:pt x="52" y="72"/>
                      <a:pt x="56" y="72"/>
                    </a:cubicBezTo>
                    <a:cubicBezTo>
                      <a:pt x="70" y="72"/>
                      <a:pt x="83" y="71"/>
                      <a:pt x="96" y="71"/>
                    </a:cubicBezTo>
                    <a:cubicBezTo>
                      <a:pt x="109" y="71"/>
                      <a:pt x="122" y="70"/>
                      <a:pt x="136" y="70"/>
                    </a:cubicBezTo>
                    <a:cubicBezTo>
                      <a:pt x="142" y="70"/>
                      <a:pt x="149" y="70"/>
                      <a:pt x="155" y="70"/>
                    </a:cubicBezTo>
                    <a:cubicBezTo>
                      <a:pt x="158" y="70"/>
                      <a:pt x="162" y="70"/>
                      <a:pt x="165" y="70"/>
                    </a:cubicBezTo>
                    <a:cubicBezTo>
                      <a:pt x="167" y="69"/>
                      <a:pt x="170" y="69"/>
                      <a:pt x="171" y="68"/>
                    </a:cubicBezTo>
                    <a:cubicBezTo>
                      <a:pt x="181" y="69"/>
                      <a:pt x="192" y="68"/>
                      <a:pt x="200" y="62"/>
                    </a:cubicBezTo>
                    <a:cubicBezTo>
                      <a:pt x="207" y="57"/>
                      <a:pt x="212" y="48"/>
                      <a:pt x="214" y="39"/>
                    </a:cubicBezTo>
                    <a:cubicBezTo>
                      <a:pt x="216" y="30"/>
                      <a:pt x="215" y="21"/>
                      <a:pt x="209" y="13"/>
                    </a:cubicBezTo>
                    <a:cubicBezTo>
                      <a:pt x="206" y="8"/>
                      <a:pt x="202" y="6"/>
                      <a:pt x="197" y="4"/>
                    </a:cubicBezTo>
                    <a:close/>
                    <a:moveTo>
                      <a:pt x="205" y="38"/>
                    </a:moveTo>
                    <a:cubicBezTo>
                      <a:pt x="205" y="38"/>
                      <a:pt x="205" y="38"/>
                      <a:pt x="205" y="38"/>
                    </a:cubicBezTo>
                    <a:cubicBezTo>
                      <a:pt x="204" y="45"/>
                      <a:pt x="200" y="51"/>
                      <a:pt x="194" y="56"/>
                    </a:cubicBezTo>
                    <a:cubicBezTo>
                      <a:pt x="188" y="60"/>
                      <a:pt x="179" y="61"/>
                      <a:pt x="171" y="62"/>
                    </a:cubicBezTo>
                    <a:cubicBezTo>
                      <a:pt x="167" y="60"/>
                      <a:pt x="161" y="62"/>
                      <a:pt x="156" y="62"/>
                    </a:cubicBezTo>
                    <a:cubicBezTo>
                      <a:pt x="150" y="62"/>
                      <a:pt x="143" y="62"/>
                      <a:pt x="137" y="62"/>
                    </a:cubicBezTo>
                    <a:cubicBezTo>
                      <a:pt x="124" y="62"/>
                      <a:pt x="110" y="63"/>
                      <a:pt x="97" y="64"/>
                    </a:cubicBezTo>
                    <a:cubicBezTo>
                      <a:pt x="84" y="64"/>
                      <a:pt x="71" y="65"/>
                      <a:pt x="58" y="65"/>
                    </a:cubicBezTo>
                    <a:cubicBezTo>
                      <a:pt x="49" y="65"/>
                      <a:pt x="40" y="66"/>
                      <a:pt x="32" y="66"/>
                    </a:cubicBezTo>
                    <a:cubicBezTo>
                      <a:pt x="28" y="65"/>
                      <a:pt x="24" y="65"/>
                      <a:pt x="20" y="64"/>
                    </a:cubicBezTo>
                    <a:cubicBezTo>
                      <a:pt x="17" y="63"/>
                      <a:pt x="13" y="62"/>
                      <a:pt x="11" y="60"/>
                    </a:cubicBezTo>
                    <a:cubicBezTo>
                      <a:pt x="8" y="57"/>
                      <a:pt x="8" y="51"/>
                      <a:pt x="8" y="48"/>
                    </a:cubicBezTo>
                    <a:cubicBezTo>
                      <a:pt x="8" y="37"/>
                      <a:pt x="10" y="29"/>
                      <a:pt x="17" y="21"/>
                    </a:cubicBezTo>
                    <a:cubicBezTo>
                      <a:pt x="23" y="15"/>
                      <a:pt x="30" y="13"/>
                      <a:pt x="37" y="10"/>
                    </a:cubicBezTo>
                    <a:cubicBezTo>
                      <a:pt x="47" y="11"/>
                      <a:pt x="56" y="11"/>
                      <a:pt x="66" y="10"/>
                    </a:cubicBezTo>
                    <a:cubicBezTo>
                      <a:pt x="80" y="9"/>
                      <a:pt x="94" y="7"/>
                      <a:pt x="109" y="9"/>
                    </a:cubicBezTo>
                    <a:cubicBezTo>
                      <a:pt x="123" y="11"/>
                      <a:pt x="137" y="11"/>
                      <a:pt x="151" y="12"/>
                    </a:cubicBezTo>
                    <a:cubicBezTo>
                      <a:pt x="154" y="12"/>
                      <a:pt x="157" y="11"/>
                      <a:pt x="160" y="11"/>
                    </a:cubicBezTo>
                    <a:cubicBezTo>
                      <a:pt x="163" y="11"/>
                      <a:pt x="166" y="11"/>
                      <a:pt x="170" y="11"/>
                    </a:cubicBezTo>
                    <a:cubicBezTo>
                      <a:pt x="173" y="11"/>
                      <a:pt x="176" y="10"/>
                      <a:pt x="179" y="10"/>
                    </a:cubicBezTo>
                    <a:cubicBezTo>
                      <a:pt x="181" y="10"/>
                      <a:pt x="183" y="10"/>
                      <a:pt x="185" y="10"/>
                    </a:cubicBezTo>
                    <a:cubicBezTo>
                      <a:pt x="187" y="11"/>
                      <a:pt x="190" y="12"/>
                      <a:pt x="192" y="12"/>
                    </a:cubicBezTo>
                    <a:cubicBezTo>
                      <a:pt x="195" y="14"/>
                      <a:pt x="198" y="15"/>
                      <a:pt x="201" y="18"/>
                    </a:cubicBezTo>
                    <a:cubicBezTo>
                      <a:pt x="206" y="23"/>
                      <a:pt x="206" y="31"/>
                      <a:pt x="205" y="38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ṡlïḍè">
                <a:extLst>
                  <a:ext uri="{FF2B5EF4-FFF2-40B4-BE49-F238E27FC236}">
                    <a16:creationId xmlns:a16="http://schemas.microsoft.com/office/drawing/2014/main" id="{902A2803-25FF-6241-9294-8870F3D4ECC5}"/>
                  </a:ext>
                </a:extLst>
              </p:cNvPr>
              <p:cNvSpPr/>
              <p:nvPr/>
            </p:nvSpPr>
            <p:spPr bwMode="auto">
              <a:xfrm>
                <a:off x="5754074" y="3234050"/>
                <a:ext cx="226964" cy="203251"/>
              </a:xfrm>
              <a:custGeom>
                <a:avLst/>
                <a:gdLst>
                  <a:gd name="T0" fmla="*/ 18 w 32"/>
                  <a:gd name="T1" fmla="*/ 1 h 29"/>
                  <a:gd name="T2" fmla="*/ 5 w 32"/>
                  <a:gd name="T3" fmla="*/ 6 h 29"/>
                  <a:gd name="T4" fmla="*/ 4 w 32"/>
                  <a:gd name="T5" fmla="*/ 7 h 29"/>
                  <a:gd name="T6" fmla="*/ 4 w 32"/>
                  <a:gd name="T7" fmla="*/ 8 h 29"/>
                  <a:gd name="T8" fmla="*/ 7 w 32"/>
                  <a:gd name="T9" fmla="*/ 22 h 29"/>
                  <a:gd name="T10" fmla="*/ 29 w 32"/>
                  <a:gd name="T11" fmla="*/ 10 h 29"/>
                  <a:gd name="T12" fmla="*/ 18 w 32"/>
                  <a:gd name="T13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9">
                    <a:moveTo>
                      <a:pt x="18" y="1"/>
                    </a:moveTo>
                    <a:cubicBezTo>
                      <a:pt x="13" y="0"/>
                      <a:pt x="7" y="1"/>
                      <a:pt x="5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0" y="13"/>
                      <a:pt x="3" y="19"/>
                      <a:pt x="7" y="22"/>
                    </a:cubicBezTo>
                    <a:cubicBezTo>
                      <a:pt x="16" y="29"/>
                      <a:pt x="32" y="22"/>
                      <a:pt x="29" y="10"/>
                    </a:cubicBezTo>
                    <a:cubicBezTo>
                      <a:pt x="28" y="5"/>
                      <a:pt x="23" y="2"/>
                      <a:pt x="18" y="1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liḓe">
                <a:extLst>
                  <a:ext uri="{FF2B5EF4-FFF2-40B4-BE49-F238E27FC236}">
                    <a16:creationId xmlns:a16="http://schemas.microsoft.com/office/drawing/2014/main" id="{CB62B841-4439-0F4F-BC19-D72D6FC4A0DB}"/>
                  </a:ext>
                </a:extLst>
              </p:cNvPr>
              <p:cNvSpPr/>
              <p:nvPr/>
            </p:nvSpPr>
            <p:spPr bwMode="auto">
              <a:xfrm>
                <a:off x="6353664" y="3206950"/>
                <a:ext cx="216800" cy="189701"/>
              </a:xfrm>
              <a:custGeom>
                <a:avLst/>
                <a:gdLst>
                  <a:gd name="T0" fmla="*/ 26 w 31"/>
                  <a:gd name="T1" fmla="*/ 5 h 27"/>
                  <a:gd name="T2" fmla="*/ 9 w 31"/>
                  <a:gd name="T3" fmla="*/ 2 h 27"/>
                  <a:gd name="T4" fmla="*/ 6 w 31"/>
                  <a:gd name="T5" fmla="*/ 5 h 27"/>
                  <a:gd name="T6" fmla="*/ 0 w 31"/>
                  <a:gd name="T7" fmla="*/ 15 h 27"/>
                  <a:gd name="T8" fmla="*/ 13 w 31"/>
                  <a:gd name="T9" fmla="*/ 27 h 27"/>
                  <a:gd name="T10" fmla="*/ 27 w 31"/>
                  <a:gd name="T11" fmla="*/ 22 h 27"/>
                  <a:gd name="T12" fmla="*/ 26 w 31"/>
                  <a:gd name="T13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7">
                    <a:moveTo>
                      <a:pt x="26" y="5"/>
                    </a:moveTo>
                    <a:cubicBezTo>
                      <a:pt x="22" y="1"/>
                      <a:pt x="15" y="0"/>
                      <a:pt x="9" y="2"/>
                    </a:cubicBezTo>
                    <a:cubicBezTo>
                      <a:pt x="8" y="3"/>
                      <a:pt x="7" y="4"/>
                      <a:pt x="6" y="5"/>
                    </a:cubicBezTo>
                    <a:cubicBezTo>
                      <a:pt x="2" y="7"/>
                      <a:pt x="0" y="11"/>
                      <a:pt x="0" y="15"/>
                    </a:cubicBezTo>
                    <a:cubicBezTo>
                      <a:pt x="0" y="22"/>
                      <a:pt x="7" y="26"/>
                      <a:pt x="13" y="27"/>
                    </a:cubicBezTo>
                    <a:cubicBezTo>
                      <a:pt x="18" y="27"/>
                      <a:pt x="24" y="26"/>
                      <a:pt x="27" y="22"/>
                    </a:cubicBezTo>
                    <a:cubicBezTo>
                      <a:pt x="31" y="17"/>
                      <a:pt x="31" y="9"/>
                      <a:pt x="26" y="5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ṥḻïde">
                <a:extLst>
                  <a:ext uri="{FF2B5EF4-FFF2-40B4-BE49-F238E27FC236}">
                    <a16:creationId xmlns:a16="http://schemas.microsoft.com/office/drawing/2014/main" id="{ACC1260D-0885-ED40-9CE5-73583C030F64}"/>
                  </a:ext>
                </a:extLst>
              </p:cNvPr>
              <p:cNvSpPr/>
              <p:nvPr/>
            </p:nvSpPr>
            <p:spPr bwMode="auto">
              <a:xfrm>
                <a:off x="5747299" y="4592443"/>
                <a:ext cx="64364" cy="67750"/>
              </a:xfrm>
              <a:custGeom>
                <a:avLst/>
                <a:gdLst>
                  <a:gd name="T0" fmla="*/ 8 w 9"/>
                  <a:gd name="T1" fmla="*/ 2 h 10"/>
                  <a:gd name="T2" fmla="*/ 4 w 9"/>
                  <a:gd name="T3" fmla="*/ 0 h 10"/>
                  <a:gd name="T4" fmla="*/ 2 w 9"/>
                  <a:gd name="T5" fmla="*/ 1 h 10"/>
                  <a:gd name="T6" fmla="*/ 1 w 9"/>
                  <a:gd name="T7" fmla="*/ 2 h 10"/>
                  <a:gd name="T8" fmla="*/ 0 w 9"/>
                  <a:gd name="T9" fmla="*/ 4 h 10"/>
                  <a:gd name="T10" fmla="*/ 1 w 9"/>
                  <a:gd name="T11" fmla="*/ 7 h 10"/>
                  <a:gd name="T12" fmla="*/ 8 w 9"/>
                  <a:gd name="T13" fmla="*/ 7 h 10"/>
                  <a:gd name="T14" fmla="*/ 9 w 9"/>
                  <a:gd name="T15" fmla="*/ 4 h 10"/>
                  <a:gd name="T16" fmla="*/ 8 w 9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8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2" y="10"/>
                      <a:pt x="7" y="10"/>
                      <a:pt x="8" y="7"/>
                    </a:cubicBezTo>
                    <a:cubicBezTo>
                      <a:pt x="9" y="6"/>
                      <a:pt x="9" y="5"/>
                      <a:pt x="9" y="4"/>
                    </a:cubicBezTo>
                    <a:cubicBezTo>
                      <a:pt x="8" y="3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ṧḻiḓé">
                <a:extLst>
                  <a:ext uri="{FF2B5EF4-FFF2-40B4-BE49-F238E27FC236}">
                    <a16:creationId xmlns:a16="http://schemas.microsoft.com/office/drawing/2014/main" id="{43CA07CF-C3C1-B448-BFFD-17862E8A2668}"/>
                  </a:ext>
                </a:extLst>
              </p:cNvPr>
              <p:cNvSpPr/>
              <p:nvPr/>
            </p:nvSpPr>
            <p:spPr bwMode="auto">
              <a:xfrm>
                <a:off x="6014913" y="4605993"/>
                <a:ext cx="71139" cy="71139"/>
              </a:xfrm>
              <a:custGeom>
                <a:avLst/>
                <a:gdLst>
                  <a:gd name="T0" fmla="*/ 9 w 10"/>
                  <a:gd name="T1" fmla="*/ 3 h 10"/>
                  <a:gd name="T2" fmla="*/ 5 w 10"/>
                  <a:gd name="T3" fmla="*/ 0 h 10"/>
                  <a:gd name="T4" fmla="*/ 1 w 10"/>
                  <a:gd name="T5" fmla="*/ 3 h 10"/>
                  <a:gd name="T6" fmla="*/ 1 w 10"/>
                  <a:gd name="T7" fmla="*/ 3 h 10"/>
                  <a:gd name="T8" fmla="*/ 0 w 10"/>
                  <a:gd name="T9" fmla="*/ 5 h 10"/>
                  <a:gd name="T10" fmla="*/ 1 w 10"/>
                  <a:gd name="T11" fmla="*/ 8 h 10"/>
                  <a:gd name="T12" fmla="*/ 5 w 10"/>
                  <a:gd name="T13" fmla="*/ 10 h 10"/>
                  <a:gd name="T14" fmla="*/ 9 w 10"/>
                  <a:gd name="T15" fmla="*/ 8 h 10"/>
                  <a:gd name="T16" fmla="*/ 10 w 10"/>
                  <a:gd name="T17" fmla="*/ 5 h 10"/>
                  <a:gd name="T18" fmla="*/ 9 w 10"/>
                  <a:gd name="T19" fmla="*/ 3 h 10"/>
                  <a:gd name="T20" fmla="*/ 9 w 10"/>
                  <a:gd name="T2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0">
                    <a:moveTo>
                      <a:pt x="9" y="3"/>
                    </a:moveTo>
                    <a:cubicBezTo>
                      <a:pt x="8" y="1"/>
                      <a:pt x="7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9"/>
                      <a:pt x="3" y="10"/>
                      <a:pt x="5" y="10"/>
                    </a:cubicBezTo>
                    <a:cubicBezTo>
                      <a:pt x="7" y="10"/>
                      <a:pt x="8" y="9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ṧľîďè">
                <a:extLst>
                  <a:ext uri="{FF2B5EF4-FFF2-40B4-BE49-F238E27FC236}">
                    <a16:creationId xmlns:a16="http://schemas.microsoft.com/office/drawing/2014/main" id="{DE5AEB59-2366-314F-AF81-74BEFFC2FD59}"/>
                  </a:ext>
                </a:extLst>
              </p:cNvPr>
              <p:cNvSpPr/>
              <p:nvPr/>
            </p:nvSpPr>
            <p:spPr bwMode="auto">
              <a:xfrm>
                <a:off x="6204614" y="4619543"/>
                <a:ext cx="64364" cy="64364"/>
              </a:xfrm>
              <a:custGeom>
                <a:avLst/>
                <a:gdLst>
                  <a:gd name="T0" fmla="*/ 5 w 9"/>
                  <a:gd name="T1" fmla="*/ 0 h 9"/>
                  <a:gd name="T2" fmla="*/ 3 w 9"/>
                  <a:gd name="T3" fmla="*/ 0 h 9"/>
                  <a:gd name="T4" fmla="*/ 1 w 9"/>
                  <a:gd name="T5" fmla="*/ 1 h 9"/>
                  <a:gd name="T6" fmla="*/ 0 w 9"/>
                  <a:gd name="T7" fmla="*/ 5 h 9"/>
                  <a:gd name="T8" fmla="*/ 0 w 9"/>
                  <a:gd name="T9" fmla="*/ 6 h 9"/>
                  <a:gd name="T10" fmla="*/ 1 w 9"/>
                  <a:gd name="T11" fmla="*/ 8 h 9"/>
                  <a:gd name="T12" fmla="*/ 4 w 9"/>
                  <a:gd name="T13" fmla="*/ 9 h 9"/>
                  <a:gd name="T14" fmla="*/ 6 w 9"/>
                  <a:gd name="T15" fmla="*/ 9 h 9"/>
                  <a:gd name="T16" fmla="*/ 8 w 9"/>
                  <a:gd name="T17" fmla="*/ 6 h 9"/>
                  <a:gd name="T18" fmla="*/ 8 w 9"/>
                  <a:gd name="T19" fmla="*/ 2 h 9"/>
                  <a:gd name="T20" fmla="*/ 5 w 9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5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$ļîdé">
                <a:extLst>
                  <a:ext uri="{FF2B5EF4-FFF2-40B4-BE49-F238E27FC236}">
                    <a16:creationId xmlns:a16="http://schemas.microsoft.com/office/drawing/2014/main" id="{C441D037-A1AA-6442-84FB-CA76A68AE9DD}"/>
                  </a:ext>
                </a:extLst>
              </p:cNvPr>
              <p:cNvSpPr/>
              <p:nvPr/>
            </p:nvSpPr>
            <p:spPr bwMode="auto">
              <a:xfrm>
                <a:off x="6472226" y="4670354"/>
                <a:ext cx="3389" cy="3389"/>
              </a:xfrm>
              <a:prstGeom prst="rect">
                <a:avLst/>
              </a:pr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$lïdê">
                <a:extLst>
                  <a:ext uri="{FF2B5EF4-FFF2-40B4-BE49-F238E27FC236}">
                    <a16:creationId xmlns:a16="http://schemas.microsoft.com/office/drawing/2014/main" id="{D3385173-D7FB-714C-ABEC-FB2CA5E4C185}"/>
                  </a:ext>
                </a:extLst>
              </p:cNvPr>
              <p:cNvSpPr/>
              <p:nvPr/>
            </p:nvSpPr>
            <p:spPr bwMode="auto">
              <a:xfrm>
                <a:off x="6421414" y="4605993"/>
                <a:ext cx="84689" cy="71139"/>
              </a:xfrm>
              <a:custGeom>
                <a:avLst/>
                <a:gdLst>
                  <a:gd name="T0" fmla="*/ 8 w 12"/>
                  <a:gd name="T1" fmla="*/ 0 h 10"/>
                  <a:gd name="T2" fmla="*/ 2 w 12"/>
                  <a:gd name="T3" fmla="*/ 3 h 10"/>
                  <a:gd name="T4" fmla="*/ 2 w 12"/>
                  <a:gd name="T5" fmla="*/ 8 h 10"/>
                  <a:gd name="T6" fmla="*/ 7 w 12"/>
                  <a:gd name="T7" fmla="*/ 8 h 10"/>
                  <a:gd name="T8" fmla="*/ 7 w 12"/>
                  <a:gd name="T9" fmla="*/ 8 h 10"/>
                  <a:gd name="T10" fmla="*/ 7 w 12"/>
                  <a:gd name="T11" fmla="*/ 9 h 10"/>
                  <a:gd name="T12" fmla="*/ 7 w 12"/>
                  <a:gd name="T13" fmla="*/ 8 h 10"/>
                  <a:gd name="T14" fmla="*/ 7 w 12"/>
                  <a:gd name="T15" fmla="*/ 8 h 10"/>
                  <a:gd name="T16" fmla="*/ 9 w 12"/>
                  <a:gd name="T17" fmla="*/ 8 h 10"/>
                  <a:gd name="T18" fmla="*/ 8 w 12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0"/>
                    </a:moveTo>
                    <a:cubicBezTo>
                      <a:pt x="6" y="0"/>
                      <a:pt x="3" y="1"/>
                      <a:pt x="2" y="3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3" y="10"/>
                      <a:pt x="6" y="10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2" y="6"/>
                      <a:pt x="12" y="1"/>
                      <a:pt x="8" y="0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ş1iḋé">
                <a:extLst>
                  <a:ext uri="{FF2B5EF4-FFF2-40B4-BE49-F238E27FC236}">
                    <a16:creationId xmlns:a16="http://schemas.microsoft.com/office/drawing/2014/main" id="{139FE58A-5270-B347-9B67-C572B55CC82C}"/>
                  </a:ext>
                </a:extLst>
              </p:cNvPr>
              <p:cNvSpPr/>
              <p:nvPr/>
            </p:nvSpPr>
            <p:spPr bwMode="auto">
              <a:xfrm>
                <a:off x="6438351" y="3782827"/>
                <a:ext cx="477640" cy="667341"/>
              </a:xfrm>
              <a:custGeom>
                <a:avLst/>
                <a:gdLst>
                  <a:gd name="T0" fmla="*/ 66 w 68"/>
                  <a:gd name="T1" fmla="*/ 27 h 95"/>
                  <a:gd name="T2" fmla="*/ 65 w 68"/>
                  <a:gd name="T3" fmla="*/ 9 h 95"/>
                  <a:gd name="T4" fmla="*/ 64 w 68"/>
                  <a:gd name="T5" fmla="*/ 4 h 95"/>
                  <a:gd name="T6" fmla="*/ 54 w 68"/>
                  <a:gd name="T7" fmla="*/ 2 h 95"/>
                  <a:gd name="T8" fmla="*/ 39 w 68"/>
                  <a:gd name="T9" fmla="*/ 1 h 95"/>
                  <a:gd name="T10" fmla="*/ 21 w 68"/>
                  <a:gd name="T11" fmla="*/ 1 h 95"/>
                  <a:gd name="T12" fmla="*/ 8 w 68"/>
                  <a:gd name="T13" fmla="*/ 4 h 95"/>
                  <a:gd name="T14" fmla="*/ 6 w 68"/>
                  <a:gd name="T15" fmla="*/ 5 h 95"/>
                  <a:gd name="T16" fmla="*/ 3 w 68"/>
                  <a:gd name="T17" fmla="*/ 50 h 95"/>
                  <a:gd name="T18" fmla="*/ 1 w 68"/>
                  <a:gd name="T19" fmla="*/ 78 h 95"/>
                  <a:gd name="T20" fmla="*/ 7 w 68"/>
                  <a:gd name="T21" fmla="*/ 89 h 95"/>
                  <a:gd name="T22" fmla="*/ 23 w 68"/>
                  <a:gd name="T23" fmla="*/ 94 h 95"/>
                  <a:gd name="T24" fmla="*/ 44 w 68"/>
                  <a:gd name="T25" fmla="*/ 93 h 95"/>
                  <a:gd name="T26" fmla="*/ 60 w 68"/>
                  <a:gd name="T27" fmla="*/ 89 h 95"/>
                  <a:gd name="T28" fmla="*/ 61 w 68"/>
                  <a:gd name="T29" fmla="*/ 90 h 95"/>
                  <a:gd name="T30" fmla="*/ 65 w 68"/>
                  <a:gd name="T31" fmla="*/ 89 h 95"/>
                  <a:gd name="T32" fmla="*/ 66 w 68"/>
                  <a:gd name="T33" fmla="*/ 80 h 95"/>
                  <a:gd name="T34" fmla="*/ 67 w 68"/>
                  <a:gd name="T35" fmla="*/ 70 h 95"/>
                  <a:gd name="T36" fmla="*/ 67 w 68"/>
                  <a:gd name="T37" fmla="*/ 49 h 95"/>
                  <a:gd name="T38" fmla="*/ 66 w 68"/>
                  <a:gd name="T39" fmla="*/ 27 h 95"/>
                  <a:gd name="T40" fmla="*/ 45 w 68"/>
                  <a:gd name="T41" fmla="*/ 85 h 95"/>
                  <a:gd name="T42" fmla="*/ 45 w 68"/>
                  <a:gd name="T43" fmla="*/ 85 h 95"/>
                  <a:gd name="T44" fmla="*/ 25 w 68"/>
                  <a:gd name="T45" fmla="*/ 87 h 95"/>
                  <a:gd name="T46" fmla="*/ 12 w 68"/>
                  <a:gd name="T47" fmla="*/ 83 h 95"/>
                  <a:gd name="T48" fmla="*/ 9 w 68"/>
                  <a:gd name="T49" fmla="*/ 74 h 95"/>
                  <a:gd name="T50" fmla="*/ 10 w 68"/>
                  <a:gd name="T51" fmla="*/ 48 h 95"/>
                  <a:gd name="T52" fmla="*/ 11 w 68"/>
                  <a:gd name="T53" fmla="*/ 8 h 95"/>
                  <a:gd name="T54" fmla="*/ 15 w 68"/>
                  <a:gd name="T55" fmla="*/ 8 h 95"/>
                  <a:gd name="T56" fmla="*/ 22 w 68"/>
                  <a:gd name="T57" fmla="*/ 8 h 95"/>
                  <a:gd name="T58" fmla="*/ 36 w 68"/>
                  <a:gd name="T59" fmla="*/ 9 h 95"/>
                  <a:gd name="T60" fmla="*/ 50 w 68"/>
                  <a:gd name="T61" fmla="*/ 10 h 95"/>
                  <a:gd name="T62" fmla="*/ 55 w 68"/>
                  <a:gd name="T63" fmla="*/ 10 h 95"/>
                  <a:gd name="T64" fmla="*/ 58 w 68"/>
                  <a:gd name="T65" fmla="*/ 10 h 95"/>
                  <a:gd name="T66" fmla="*/ 58 w 68"/>
                  <a:gd name="T67" fmla="*/ 10 h 95"/>
                  <a:gd name="T68" fmla="*/ 58 w 68"/>
                  <a:gd name="T69" fmla="*/ 27 h 95"/>
                  <a:gd name="T70" fmla="*/ 58 w 68"/>
                  <a:gd name="T71" fmla="*/ 50 h 95"/>
                  <a:gd name="T72" fmla="*/ 58 w 68"/>
                  <a:gd name="T73" fmla="*/ 71 h 95"/>
                  <a:gd name="T74" fmla="*/ 58 w 68"/>
                  <a:gd name="T75" fmla="*/ 83 h 95"/>
                  <a:gd name="T76" fmla="*/ 45 w 68"/>
                  <a:gd name="T77" fmla="*/ 8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95">
                    <a:moveTo>
                      <a:pt x="66" y="27"/>
                    </a:moveTo>
                    <a:cubicBezTo>
                      <a:pt x="66" y="21"/>
                      <a:pt x="66" y="15"/>
                      <a:pt x="65" y="9"/>
                    </a:cubicBezTo>
                    <a:cubicBezTo>
                      <a:pt x="66" y="7"/>
                      <a:pt x="66" y="5"/>
                      <a:pt x="64" y="4"/>
                    </a:cubicBezTo>
                    <a:cubicBezTo>
                      <a:pt x="62" y="1"/>
                      <a:pt x="58" y="1"/>
                      <a:pt x="54" y="2"/>
                    </a:cubicBezTo>
                    <a:cubicBezTo>
                      <a:pt x="49" y="2"/>
                      <a:pt x="44" y="2"/>
                      <a:pt x="39" y="1"/>
                    </a:cubicBezTo>
                    <a:cubicBezTo>
                      <a:pt x="33" y="1"/>
                      <a:pt x="27" y="0"/>
                      <a:pt x="21" y="1"/>
                    </a:cubicBezTo>
                    <a:cubicBezTo>
                      <a:pt x="16" y="1"/>
                      <a:pt x="12" y="1"/>
                      <a:pt x="8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1" y="20"/>
                      <a:pt x="3" y="35"/>
                      <a:pt x="3" y="50"/>
                    </a:cubicBezTo>
                    <a:cubicBezTo>
                      <a:pt x="3" y="60"/>
                      <a:pt x="0" y="69"/>
                      <a:pt x="1" y="78"/>
                    </a:cubicBezTo>
                    <a:cubicBezTo>
                      <a:pt x="2" y="83"/>
                      <a:pt x="4" y="87"/>
                      <a:pt x="7" y="89"/>
                    </a:cubicBezTo>
                    <a:cubicBezTo>
                      <a:pt x="11" y="93"/>
                      <a:pt x="17" y="94"/>
                      <a:pt x="23" y="94"/>
                    </a:cubicBezTo>
                    <a:cubicBezTo>
                      <a:pt x="30" y="95"/>
                      <a:pt x="37" y="94"/>
                      <a:pt x="44" y="93"/>
                    </a:cubicBezTo>
                    <a:cubicBezTo>
                      <a:pt x="50" y="92"/>
                      <a:pt x="55" y="91"/>
                      <a:pt x="60" y="89"/>
                    </a:cubicBezTo>
                    <a:cubicBezTo>
                      <a:pt x="61" y="89"/>
                      <a:pt x="61" y="90"/>
                      <a:pt x="61" y="90"/>
                    </a:cubicBezTo>
                    <a:cubicBezTo>
                      <a:pt x="63" y="91"/>
                      <a:pt x="65" y="90"/>
                      <a:pt x="65" y="89"/>
                    </a:cubicBezTo>
                    <a:cubicBezTo>
                      <a:pt x="67" y="86"/>
                      <a:pt x="66" y="84"/>
                      <a:pt x="66" y="80"/>
                    </a:cubicBezTo>
                    <a:cubicBezTo>
                      <a:pt x="66" y="77"/>
                      <a:pt x="67" y="73"/>
                      <a:pt x="67" y="70"/>
                    </a:cubicBezTo>
                    <a:cubicBezTo>
                      <a:pt x="68" y="63"/>
                      <a:pt x="67" y="56"/>
                      <a:pt x="67" y="49"/>
                    </a:cubicBezTo>
                    <a:cubicBezTo>
                      <a:pt x="67" y="42"/>
                      <a:pt x="67" y="34"/>
                      <a:pt x="66" y="27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  <a:cubicBezTo>
                      <a:pt x="38" y="86"/>
                      <a:pt x="32" y="87"/>
                      <a:pt x="25" y="87"/>
                    </a:cubicBezTo>
                    <a:cubicBezTo>
                      <a:pt x="21" y="87"/>
                      <a:pt x="15" y="86"/>
                      <a:pt x="12" y="83"/>
                    </a:cubicBezTo>
                    <a:cubicBezTo>
                      <a:pt x="9" y="81"/>
                      <a:pt x="9" y="77"/>
                      <a:pt x="9" y="74"/>
                    </a:cubicBezTo>
                    <a:cubicBezTo>
                      <a:pt x="8" y="65"/>
                      <a:pt x="10" y="56"/>
                      <a:pt x="10" y="48"/>
                    </a:cubicBezTo>
                    <a:cubicBezTo>
                      <a:pt x="10" y="34"/>
                      <a:pt x="10" y="21"/>
                      <a:pt x="11" y="8"/>
                    </a:cubicBezTo>
                    <a:cubicBezTo>
                      <a:pt x="12" y="8"/>
                      <a:pt x="13" y="8"/>
                      <a:pt x="15" y="8"/>
                    </a:cubicBezTo>
                    <a:cubicBezTo>
                      <a:pt x="17" y="8"/>
                      <a:pt x="20" y="8"/>
                      <a:pt x="22" y="8"/>
                    </a:cubicBezTo>
                    <a:cubicBezTo>
                      <a:pt x="27" y="8"/>
                      <a:pt x="32" y="9"/>
                      <a:pt x="36" y="9"/>
                    </a:cubicBezTo>
                    <a:cubicBezTo>
                      <a:pt x="41" y="9"/>
                      <a:pt x="46" y="10"/>
                      <a:pt x="50" y="10"/>
                    </a:cubicBezTo>
                    <a:cubicBezTo>
                      <a:pt x="52" y="10"/>
                      <a:pt x="54" y="10"/>
                      <a:pt x="55" y="10"/>
                    </a:cubicBezTo>
                    <a:cubicBezTo>
                      <a:pt x="56" y="10"/>
                      <a:pt x="57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7" y="15"/>
                      <a:pt x="58" y="21"/>
                      <a:pt x="58" y="27"/>
                    </a:cubicBezTo>
                    <a:cubicBezTo>
                      <a:pt x="58" y="35"/>
                      <a:pt x="58" y="42"/>
                      <a:pt x="58" y="50"/>
                    </a:cubicBezTo>
                    <a:cubicBezTo>
                      <a:pt x="58" y="57"/>
                      <a:pt x="59" y="64"/>
                      <a:pt x="58" y="71"/>
                    </a:cubicBezTo>
                    <a:cubicBezTo>
                      <a:pt x="58" y="75"/>
                      <a:pt x="57" y="79"/>
                      <a:pt x="58" y="83"/>
                    </a:cubicBezTo>
                    <a:cubicBezTo>
                      <a:pt x="53" y="83"/>
                      <a:pt x="49" y="84"/>
                      <a:pt x="45" y="85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ŝḷíde">
                <a:extLst>
                  <a:ext uri="{FF2B5EF4-FFF2-40B4-BE49-F238E27FC236}">
                    <a16:creationId xmlns:a16="http://schemas.microsoft.com/office/drawing/2014/main" id="{ABB652EB-5872-ED44-8CAB-7D9D1CED9F7E}"/>
                  </a:ext>
                </a:extLst>
              </p:cNvPr>
              <p:cNvSpPr/>
              <p:nvPr/>
            </p:nvSpPr>
            <p:spPr bwMode="auto">
              <a:xfrm>
                <a:off x="6760165" y="3931877"/>
                <a:ext cx="71139" cy="74525"/>
              </a:xfrm>
              <a:custGeom>
                <a:avLst/>
                <a:gdLst>
                  <a:gd name="T0" fmla="*/ 9 w 10"/>
                  <a:gd name="T1" fmla="*/ 2 h 11"/>
                  <a:gd name="T2" fmla="*/ 7 w 10"/>
                  <a:gd name="T3" fmla="*/ 0 h 11"/>
                  <a:gd name="T4" fmla="*/ 4 w 10"/>
                  <a:gd name="T5" fmla="*/ 0 h 11"/>
                  <a:gd name="T6" fmla="*/ 2 w 10"/>
                  <a:gd name="T7" fmla="*/ 1 h 11"/>
                  <a:gd name="T8" fmla="*/ 0 w 10"/>
                  <a:gd name="T9" fmla="*/ 4 h 11"/>
                  <a:gd name="T10" fmla="*/ 1 w 10"/>
                  <a:gd name="T11" fmla="*/ 9 h 11"/>
                  <a:gd name="T12" fmla="*/ 5 w 10"/>
                  <a:gd name="T13" fmla="*/ 11 h 11"/>
                  <a:gd name="T14" fmla="*/ 8 w 10"/>
                  <a:gd name="T15" fmla="*/ 10 h 11"/>
                  <a:gd name="T16" fmla="*/ 10 w 10"/>
                  <a:gd name="T17" fmla="*/ 8 h 11"/>
                  <a:gd name="T18" fmla="*/ 10 w 10"/>
                  <a:gd name="T19" fmla="*/ 7 h 11"/>
                  <a:gd name="T20" fmla="*/ 10 w 10"/>
                  <a:gd name="T21" fmla="*/ 4 h 11"/>
                  <a:gd name="T22" fmla="*/ 9 w 10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1">
                    <a:moveTo>
                      <a:pt x="9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0" y="4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0"/>
                      <a:pt x="4" y="11"/>
                      <a:pt x="5" y="11"/>
                    </a:cubicBezTo>
                    <a:cubicBezTo>
                      <a:pt x="6" y="11"/>
                      <a:pt x="7" y="10"/>
                      <a:pt x="8" y="10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6"/>
                      <a:pt x="10" y="5"/>
                      <a:pt x="10" y="4"/>
                    </a:cubicBezTo>
                    <a:cubicBezTo>
                      <a:pt x="10" y="3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$ļîdé">
                <a:extLst>
                  <a:ext uri="{FF2B5EF4-FFF2-40B4-BE49-F238E27FC236}">
                    <a16:creationId xmlns:a16="http://schemas.microsoft.com/office/drawing/2014/main" id="{5FA4E847-282D-4549-97A7-47087BE56A05}"/>
                  </a:ext>
                </a:extLst>
              </p:cNvPr>
              <p:cNvSpPr/>
              <p:nvPr/>
            </p:nvSpPr>
            <p:spPr bwMode="auto">
              <a:xfrm>
                <a:off x="5394999" y="3718465"/>
                <a:ext cx="64364" cy="196476"/>
              </a:xfrm>
              <a:custGeom>
                <a:avLst/>
                <a:gdLst>
                  <a:gd name="T0" fmla="*/ 6 w 9"/>
                  <a:gd name="T1" fmla="*/ 0 h 28"/>
                  <a:gd name="T2" fmla="*/ 4 w 9"/>
                  <a:gd name="T3" fmla="*/ 0 h 28"/>
                  <a:gd name="T4" fmla="*/ 1 w 9"/>
                  <a:gd name="T5" fmla="*/ 10 h 28"/>
                  <a:gd name="T6" fmla="*/ 1 w 9"/>
                  <a:gd name="T7" fmla="*/ 24 h 28"/>
                  <a:gd name="T8" fmla="*/ 9 w 9"/>
                  <a:gd name="T9" fmla="*/ 24 h 28"/>
                  <a:gd name="T10" fmla="*/ 9 w 9"/>
                  <a:gd name="T11" fmla="*/ 11 h 28"/>
                  <a:gd name="T12" fmla="*/ 6 w 9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8">
                    <a:moveTo>
                      <a:pt x="6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1" y="2"/>
                      <a:pt x="1" y="6"/>
                      <a:pt x="1" y="10"/>
                    </a:cubicBezTo>
                    <a:cubicBezTo>
                      <a:pt x="1" y="15"/>
                      <a:pt x="0" y="19"/>
                      <a:pt x="1" y="24"/>
                    </a:cubicBezTo>
                    <a:cubicBezTo>
                      <a:pt x="2" y="28"/>
                      <a:pt x="8" y="28"/>
                      <a:pt x="9" y="24"/>
                    </a:cubicBezTo>
                    <a:cubicBezTo>
                      <a:pt x="9" y="20"/>
                      <a:pt x="9" y="15"/>
                      <a:pt x="9" y="11"/>
                    </a:cubicBezTo>
                    <a:cubicBezTo>
                      <a:pt x="9" y="8"/>
                      <a:pt x="9" y="3"/>
                      <a:pt x="6" y="0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ṩḷïḑé">
                <a:extLst>
                  <a:ext uri="{FF2B5EF4-FFF2-40B4-BE49-F238E27FC236}">
                    <a16:creationId xmlns:a16="http://schemas.microsoft.com/office/drawing/2014/main" id="{1BBA8205-B593-CB4D-BCB2-AD1386C05460}"/>
                  </a:ext>
                </a:extLst>
              </p:cNvPr>
              <p:cNvSpPr/>
              <p:nvPr/>
            </p:nvSpPr>
            <p:spPr bwMode="auto">
              <a:xfrm>
                <a:off x="5530499" y="3698140"/>
                <a:ext cx="60975" cy="196476"/>
              </a:xfrm>
              <a:custGeom>
                <a:avLst/>
                <a:gdLst>
                  <a:gd name="T0" fmla="*/ 1 w 9"/>
                  <a:gd name="T1" fmla="*/ 3 h 28"/>
                  <a:gd name="T2" fmla="*/ 0 w 9"/>
                  <a:gd name="T3" fmla="*/ 13 h 28"/>
                  <a:gd name="T4" fmla="*/ 0 w 9"/>
                  <a:gd name="T5" fmla="*/ 23 h 28"/>
                  <a:gd name="T6" fmla="*/ 8 w 9"/>
                  <a:gd name="T7" fmla="*/ 24 h 28"/>
                  <a:gd name="T8" fmla="*/ 6 w 9"/>
                  <a:gd name="T9" fmla="*/ 3 h 28"/>
                  <a:gd name="T10" fmla="*/ 1 w 9"/>
                  <a:gd name="T11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8">
                    <a:moveTo>
                      <a:pt x="1" y="3"/>
                    </a:moveTo>
                    <a:cubicBezTo>
                      <a:pt x="0" y="6"/>
                      <a:pt x="0" y="9"/>
                      <a:pt x="0" y="13"/>
                    </a:cubicBezTo>
                    <a:cubicBezTo>
                      <a:pt x="0" y="16"/>
                      <a:pt x="0" y="19"/>
                      <a:pt x="0" y="23"/>
                    </a:cubicBezTo>
                    <a:cubicBezTo>
                      <a:pt x="0" y="27"/>
                      <a:pt x="7" y="28"/>
                      <a:pt x="8" y="24"/>
                    </a:cubicBezTo>
                    <a:cubicBezTo>
                      <a:pt x="9" y="17"/>
                      <a:pt x="9" y="8"/>
                      <a:pt x="6" y="3"/>
                    </a:cubicBezTo>
                    <a:cubicBezTo>
                      <a:pt x="5" y="0"/>
                      <a:pt x="2" y="1"/>
                      <a:pt x="1" y="3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$ľíḍê">
                <a:extLst>
                  <a:ext uri="{FF2B5EF4-FFF2-40B4-BE49-F238E27FC236}">
                    <a16:creationId xmlns:a16="http://schemas.microsoft.com/office/drawing/2014/main" id="{1BCD25A1-2221-324C-A1CF-138CFECCB6C4}"/>
                  </a:ext>
                </a:extLst>
              </p:cNvPr>
              <p:cNvSpPr/>
              <p:nvPr/>
            </p:nvSpPr>
            <p:spPr bwMode="auto">
              <a:xfrm>
                <a:off x="5621963" y="3711690"/>
                <a:ext cx="74525" cy="182926"/>
              </a:xfrm>
              <a:custGeom>
                <a:avLst/>
                <a:gdLst>
                  <a:gd name="T0" fmla="*/ 3 w 11"/>
                  <a:gd name="T1" fmla="*/ 2 h 26"/>
                  <a:gd name="T2" fmla="*/ 2 w 11"/>
                  <a:gd name="T3" fmla="*/ 23 h 26"/>
                  <a:gd name="T4" fmla="*/ 5 w 11"/>
                  <a:gd name="T5" fmla="*/ 26 h 26"/>
                  <a:gd name="T6" fmla="*/ 7 w 11"/>
                  <a:gd name="T7" fmla="*/ 26 h 26"/>
                  <a:gd name="T8" fmla="*/ 10 w 11"/>
                  <a:gd name="T9" fmla="*/ 23 h 26"/>
                  <a:gd name="T10" fmla="*/ 8 w 11"/>
                  <a:gd name="T11" fmla="*/ 3 h 26"/>
                  <a:gd name="T12" fmla="*/ 3 w 11"/>
                  <a:gd name="T13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6">
                    <a:moveTo>
                      <a:pt x="3" y="2"/>
                    </a:moveTo>
                    <a:cubicBezTo>
                      <a:pt x="0" y="9"/>
                      <a:pt x="1" y="17"/>
                      <a:pt x="2" y="23"/>
                    </a:cubicBezTo>
                    <a:cubicBezTo>
                      <a:pt x="3" y="24"/>
                      <a:pt x="4" y="26"/>
                      <a:pt x="5" y="26"/>
                    </a:cubicBezTo>
                    <a:cubicBezTo>
                      <a:pt x="6" y="26"/>
                      <a:pt x="6" y="26"/>
                      <a:pt x="7" y="26"/>
                    </a:cubicBezTo>
                    <a:cubicBezTo>
                      <a:pt x="8" y="26"/>
                      <a:pt x="10" y="24"/>
                      <a:pt x="10" y="23"/>
                    </a:cubicBezTo>
                    <a:cubicBezTo>
                      <a:pt x="11" y="17"/>
                      <a:pt x="10" y="9"/>
                      <a:pt x="8" y="3"/>
                    </a:cubicBezTo>
                    <a:cubicBezTo>
                      <a:pt x="7" y="1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sḷïdê">
                <a:extLst>
                  <a:ext uri="{FF2B5EF4-FFF2-40B4-BE49-F238E27FC236}">
                    <a16:creationId xmlns:a16="http://schemas.microsoft.com/office/drawing/2014/main" id="{E096AAFD-F404-C648-88EB-6096DB57357E}"/>
                  </a:ext>
                </a:extLst>
              </p:cNvPr>
              <p:cNvSpPr/>
              <p:nvPr/>
            </p:nvSpPr>
            <p:spPr bwMode="auto">
              <a:xfrm>
                <a:off x="3558970" y="2488798"/>
                <a:ext cx="5067710" cy="2391582"/>
              </a:xfrm>
              <a:custGeom>
                <a:avLst/>
                <a:gdLst>
                  <a:gd name="T0" fmla="*/ 661 w 720"/>
                  <a:gd name="T1" fmla="*/ 131 h 340"/>
                  <a:gd name="T2" fmla="*/ 632 w 720"/>
                  <a:gd name="T3" fmla="*/ 165 h 340"/>
                  <a:gd name="T4" fmla="*/ 577 w 720"/>
                  <a:gd name="T5" fmla="*/ 194 h 340"/>
                  <a:gd name="T6" fmla="*/ 531 w 720"/>
                  <a:gd name="T7" fmla="*/ 142 h 340"/>
                  <a:gd name="T8" fmla="*/ 445 w 720"/>
                  <a:gd name="T9" fmla="*/ 24 h 340"/>
                  <a:gd name="T10" fmla="*/ 290 w 720"/>
                  <a:gd name="T11" fmla="*/ 0 h 340"/>
                  <a:gd name="T12" fmla="*/ 255 w 720"/>
                  <a:gd name="T13" fmla="*/ 83 h 340"/>
                  <a:gd name="T14" fmla="*/ 180 w 720"/>
                  <a:gd name="T15" fmla="*/ 203 h 340"/>
                  <a:gd name="T16" fmla="*/ 105 w 720"/>
                  <a:gd name="T17" fmla="*/ 199 h 340"/>
                  <a:gd name="T18" fmla="*/ 66 w 720"/>
                  <a:gd name="T19" fmla="*/ 189 h 340"/>
                  <a:gd name="T20" fmla="*/ 1 w 720"/>
                  <a:gd name="T21" fmla="*/ 200 h 340"/>
                  <a:gd name="T22" fmla="*/ 130 w 720"/>
                  <a:gd name="T23" fmla="*/ 270 h 340"/>
                  <a:gd name="T24" fmla="*/ 274 w 720"/>
                  <a:gd name="T25" fmla="*/ 312 h 340"/>
                  <a:gd name="T26" fmla="*/ 460 w 720"/>
                  <a:gd name="T27" fmla="*/ 312 h 340"/>
                  <a:gd name="T28" fmla="*/ 673 w 720"/>
                  <a:gd name="T29" fmla="*/ 198 h 340"/>
                  <a:gd name="T30" fmla="*/ 703 w 720"/>
                  <a:gd name="T31" fmla="*/ 127 h 340"/>
                  <a:gd name="T32" fmla="*/ 452 w 720"/>
                  <a:gd name="T33" fmla="*/ 36 h 340"/>
                  <a:gd name="T34" fmla="*/ 444 w 720"/>
                  <a:gd name="T35" fmla="*/ 53 h 340"/>
                  <a:gd name="T36" fmla="*/ 302 w 720"/>
                  <a:gd name="T37" fmla="*/ 42 h 340"/>
                  <a:gd name="T38" fmla="*/ 208 w 720"/>
                  <a:gd name="T39" fmla="*/ 190 h 340"/>
                  <a:gd name="T40" fmla="*/ 52 w 720"/>
                  <a:gd name="T41" fmla="*/ 227 h 340"/>
                  <a:gd name="T42" fmla="*/ 27 w 720"/>
                  <a:gd name="T43" fmla="*/ 200 h 340"/>
                  <a:gd name="T44" fmla="*/ 55 w 720"/>
                  <a:gd name="T45" fmla="*/ 147 h 340"/>
                  <a:gd name="T46" fmla="*/ 85 w 720"/>
                  <a:gd name="T47" fmla="*/ 232 h 340"/>
                  <a:gd name="T48" fmla="*/ 85 w 720"/>
                  <a:gd name="T49" fmla="*/ 232 h 340"/>
                  <a:gd name="T50" fmla="*/ 118 w 720"/>
                  <a:gd name="T51" fmla="*/ 222 h 340"/>
                  <a:gd name="T52" fmla="*/ 123 w 720"/>
                  <a:gd name="T53" fmla="*/ 239 h 340"/>
                  <a:gd name="T54" fmla="*/ 136 w 720"/>
                  <a:gd name="T55" fmla="*/ 257 h 340"/>
                  <a:gd name="T56" fmla="*/ 153 w 720"/>
                  <a:gd name="T57" fmla="*/ 238 h 340"/>
                  <a:gd name="T58" fmla="*/ 170 w 720"/>
                  <a:gd name="T59" fmla="*/ 222 h 340"/>
                  <a:gd name="T60" fmla="*/ 190 w 720"/>
                  <a:gd name="T61" fmla="*/ 249 h 340"/>
                  <a:gd name="T62" fmla="*/ 181 w 720"/>
                  <a:gd name="T63" fmla="*/ 217 h 340"/>
                  <a:gd name="T64" fmla="*/ 197 w 720"/>
                  <a:gd name="T65" fmla="*/ 245 h 340"/>
                  <a:gd name="T66" fmla="*/ 207 w 720"/>
                  <a:gd name="T67" fmla="*/ 234 h 340"/>
                  <a:gd name="T68" fmla="*/ 442 w 720"/>
                  <a:gd name="T69" fmla="*/ 299 h 340"/>
                  <a:gd name="T70" fmla="*/ 387 w 720"/>
                  <a:gd name="T71" fmla="*/ 323 h 340"/>
                  <a:gd name="T72" fmla="*/ 287 w 720"/>
                  <a:gd name="T73" fmla="*/ 296 h 340"/>
                  <a:gd name="T74" fmla="*/ 424 w 720"/>
                  <a:gd name="T75" fmla="*/ 299 h 340"/>
                  <a:gd name="T76" fmla="*/ 468 w 720"/>
                  <a:gd name="T77" fmla="*/ 288 h 340"/>
                  <a:gd name="T78" fmla="*/ 236 w 720"/>
                  <a:gd name="T79" fmla="*/ 243 h 340"/>
                  <a:gd name="T80" fmla="*/ 316 w 720"/>
                  <a:gd name="T81" fmla="*/ 60 h 340"/>
                  <a:gd name="T82" fmla="*/ 521 w 720"/>
                  <a:gd name="T83" fmla="*/ 210 h 340"/>
                  <a:gd name="T84" fmla="*/ 545 w 720"/>
                  <a:gd name="T85" fmla="*/ 197 h 340"/>
                  <a:gd name="T86" fmla="*/ 557 w 720"/>
                  <a:gd name="T87" fmla="*/ 199 h 340"/>
                  <a:gd name="T88" fmla="*/ 544 w 720"/>
                  <a:gd name="T89" fmla="*/ 225 h 340"/>
                  <a:gd name="T90" fmla="*/ 591 w 720"/>
                  <a:gd name="T91" fmla="*/ 208 h 340"/>
                  <a:gd name="T92" fmla="*/ 599 w 720"/>
                  <a:gd name="T93" fmla="*/ 237 h 340"/>
                  <a:gd name="T94" fmla="*/ 606 w 720"/>
                  <a:gd name="T95" fmla="*/ 236 h 340"/>
                  <a:gd name="T96" fmla="*/ 625 w 720"/>
                  <a:gd name="T97" fmla="*/ 196 h 340"/>
                  <a:gd name="T98" fmla="*/ 648 w 720"/>
                  <a:gd name="T99" fmla="*/ 211 h 340"/>
                  <a:gd name="T100" fmla="*/ 648 w 720"/>
                  <a:gd name="T101" fmla="*/ 194 h 340"/>
                  <a:gd name="T102" fmla="*/ 664 w 720"/>
                  <a:gd name="T103" fmla="*/ 183 h 340"/>
                  <a:gd name="T104" fmla="*/ 635 w 720"/>
                  <a:gd name="T105" fmla="*/ 137 h 340"/>
                  <a:gd name="T106" fmla="*/ 654 w 720"/>
                  <a:gd name="T107" fmla="*/ 114 h 340"/>
                  <a:gd name="T108" fmla="*/ 703 w 720"/>
                  <a:gd name="T109" fmla="*/ 12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0" h="340">
                    <a:moveTo>
                      <a:pt x="716" y="122"/>
                    </a:moveTo>
                    <a:cubicBezTo>
                      <a:pt x="716" y="122"/>
                      <a:pt x="716" y="122"/>
                      <a:pt x="715" y="122"/>
                    </a:cubicBezTo>
                    <a:cubicBezTo>
                      <a:pt x="714" y="118"/>
                      <a:pt x="708" y="115"/>
                      <a:pt x="704" y="115"/>
                    </a:cubicBezTo>
                    <a:cubicBezTo>
                      <a:pt x="697" y="113"/>
                      <a:pt x="692" y="118"/>
                      <a:pt x="689" y="124"/>
                    </a:cubicBezTo>
                    <a:cubicBezTo>
                      <a:pt x="687" y="129"/>
                      <a:pt x="684" y="133"/>
                      <a:pt x="679" y="136"/>
                    </a:cubicBezTo>
                    <a:cubicBezTo>
                      <a:pt x="675" y="139"/>
                      <a:pt x="670" y="139"/>
                      <a:pt x="666" y="138"/>
                    </a:cubicBezTo>
                    <a:cubicBezTo>
                      <a:pt x="662" y="137"/>
                      <a:pt x="660" y="134"/>
                      <a:pt x="661" y="131"/>
                    </a:cubicBezTo>
                    <a:cubicBezTo>
                      <a:pt x="662" y="126"/>
                      <a:pt x="667" y="122"/>
                      <a:pt x="668" y="116"/>
                    </a:cubicBezTo>
                    <a:cubicBezTo>
                      <a:pt x="670" y="106"/>
                      <a:pt x="659" y="98"/>
                      <a:pt x="649" y="99"/>
                    </a:cubicBezTo>
                    <a:cubicBezTo>
                      <a:pt x="648" y="99"/>
                      <a:pt x="648" y="98"/>
                      <a:pt x="647" y="98"/>
                    </a:cubicBezTo>
                    <a:cubicBezTo>
                      <a:pt x="643" y="98"/>
                      <a:pt x="641" y="102"/>
                      <a:pt x="639" y="105"/>
                    </a:cubicBezTo>
                    <a:cubicBezTo>
                      <a:pt x="636" y="108"/>
                      <a:pt x="634" y="111"/>
                      <a:pt x="631" y="115"/>
                    </a:cubicBezTo>
                    <a:cubicBezTo>
                      <a:pt x="626" y="121"/>
                      <a:pt x="623" y="129"/>
                      <a:pt x="622" y="137"/>
                    </a:cubicBezTo>
                    <a:cubicBezTo>
                      <a:pt x="620" y="147"/>
                      <a:pt x="625" y="157"/>
                      <a:pt x="632" y="165"/>
                    </a:cubicBezTo>
                    <a:cubicBezTo>
                      <a:pt x="632" y="165"/>
                      <a:pt x="632" y="165"/>
                      <a:pt x="632" y="166"/>
                    </a:cubicBezTo>
                    <a:cubicBezTo>
                      <a:pt x="630" y="168"/>
                      <a:pt x="629" y="169"/>
                      <a:pt x="628" y="172"/>
                    </a:cubicBezTo>
                    <a:cubicBezTo>
                      <a:pt x="625" y="176"/>
                      <a:pt x="623" y="179"/>
                      <a:pt x="619" y="183"/>
                    </a:cubicBezTo>
                    <a:cubicBezTo>
                      <a:pt x="612" y="189"/>
                      <a:pt x="604" y="193"/>
                      <a:pt x="594" y="194"/>
                    </a:cubicBezTo>
                    <a:cubicBezTo>
                      <a:pt x="589" y="195"/>
                      <a:pt x="584" y="195"/>
                      <a:pt x="579" y="194"/>
                    </a:cubicBezTo>
                    <a:cubicBezTo>
                      <a:pt x="579" y="194"/>
                      <a:pt x="578" y="194"/>
                      <a:pt x="577" y="194"/>
                    </a:cubicBezTo>
                    <a:cubicBezTo>
                      <a:pt x="577" y="194"/>
                      <a:pt x="577" y="194"/>
                      <a:pt x="577" y="194"/>
                    </a:cubicBezTo>
                    <a:cubicBezTo>
                      <a:pt x="577" y="194"/>
                      <a:pt x="576" y="194"/>
                      <a:pt x="576" y="194"/>
                    </a:cubicBezTo>
                    <a:cubicBezTo>
                      <a:pt x="574" y="193"/>
                      <a:pt x="573" y="193"/>
                      <a:pt x="571" y="193"/>
                    </a:cubicBezTo>
                    <a:cubicBezTo>
                      <a:pt x="568" y="192"/>
                      <a:pt x="564" y="191"/>
                      <a:pt x="561" y="189"/>
                    </a:cubicBezTo>
                    <a:cubicBezTo>
                      <a:pt x="559" y="189"/>
                      <a:pt x="558" y="188"/>
                      <a:pt x="557" y="186"/>
                    </a:cubicBezTo>
                    <a:cubicBezTo>
                      <a:pt x="556" y="182"/>
                      <a:pt x="554" y="178"/>
                      <a:pt x="552" y="174"/>
                    </a:cubicBezTo>
                    <a:cubicBezTo>
                      <a:pt x="548" y="168"/>
                      <a:pt x="543" y="164"/>
                      <a:pt x="536" y="161"/>
                    </a:cubicBezTo>
                    <a:cubicBezTo>
                      <a:pt x="535" y="154"/>
                      <a:pt x="533" y="148"/>
                      <a:pt x="531" y="142"/>
                    </a:cubicBezTo>
                    <a:cubicBezTo>
                      <a:pt x="525" y="124"/>
                      <a:pt x="515" y="108"/>
                      <a:pt x="501" y="94"/>
                    </a:cubicBezTo>
                    <a:cubicBezTo>
                      <a:pt x="491" y="84"/>
                      <a:pt x="480" y="75"/>
                      <a:pt x="468" y="67"/>
                    </a:cubicBezTo>
                    <a:cubicBezTo>
                      <a:pt x="468" y="66"/>
                      <a:pt x="468" y="66"/>
                      <a:pt x="468" y="66"/>
                    </a:cubicBezTo>
                    <a:cubicBezTo>
                      <a:pt x="470" y="63"/>
                      <a:pt x="472" y="60"/>
                      <a:pt x="474" y="57"/>
                    </a:cubicBezTo>
                    <a:cubicBezTo>
                      <a:pt x="478" y="51"/>
                      <a:pt x="482" y="44"/>
                      <a:pt x="484" y="37"/>
                    </a:cubicBezTo>
                    <a:cubicBezTo>
                      <a:pt x="489" y="25"/>
                      <a:pt x="486" y="5"/>
                      <a:pt x="470" y="4"/>
                    </a:cubicBezTo>
                    <a:cubicBezTo>
                      <a:pt x="458" y="3"/>
                      <a:pt x="450" y="15"/>
                      <a:pt x="445" y="24"/>
                    </a:cubicBezTo>
                    <a:cubicBezTo>
                      <a:pt x="441" y="32"/>
                      <a:pt x="438" y="41"/>
                      <a:pt x="436" y="50"/>
                    </a:cubicBezTo>
                    <a:cubicBezTo>
                      <a:pt x="426" y="46"/>
                      <a:pt x="416" y="43"/>
                      <a:pt x="405" y="41"/>
                    </a:cubicBezTo>
                    <a:cubicBezTo>
                      <a:pt x="381" y="36"/>
                      <a:pt x="355" y="39"/>
                      <a:pt x="330" y="44"/>
                    </a:cubicBezTo>
                    <a:cubicBezTo>
                      <a:pt x="326" y="45"/>
                      <a:pt x="321" y="46"/>
                      <a:pt x="317" y="48"/>
                    </a:cubicBezTo>
                    <a:cubicBezTo>
                      <a:pt x="316" y="44"/>
                      <a:pt x="315" y="40"/>
                      <a:pt x="314" y="37"/>
                    </a:cubicBezTo>
                    <a:cubicBezTo>
                      <a:pt x="312" y="32"/>
                      <a:pt x="311" y="28"/>
                      <a:pt x="310" y="23"/>
                    </a:cubicBezTo>
                    <a:cubicBezTo>
                      <a:pt x="307" y="12"/>
                      <a:pt x="303" y="0"/>
                      <a:pt x="290" y="0"/>
                    </a:cubicBezTo>
                    <a:cubicBezTo>
                      <a:pt x="285" y="0"/>
                      <a:pt x="279" y="4"/>
                      <a:pt x="276" y="8"/>
                    </a:cubicBezTo>
                    <a:cubicBezTo>
                      <a:pt x="271" y="14"/>
                      <a:pt x="271" y="19"/>
                      <a:pt x="272" y="26"/>
                    </a:cubicBezTo>
                    <a:cubicBezTo>
                      <a:pt x="272" y="33"/>
                      <a:pt x="276" y="38"/>
                      <a:pt x="278" y="44"/>
                    </a:cubicBezTo>
                    <a:cubicBezTo>
                      <a:pt x="279" y="47"/>
                      <a:pt x="280" y="50"/>
                      <a:pt x="281" y="54"/>
                    </a:cubicBezTo>
                    <a:cubicBezTo>
                      <a:pt x="282" y="56"/>
                      <a:pt x="282" y="59"/>
                      <a:pt x="283" y="61"/>
                    </a:cubicBezTo>
                    <a:cubicBezTo>
                      <a:pt x="277" y="65"/>
                      <a:pt x="271" y="69"/>
                      <a:pt x="267" y="74"/>
                    </a:cubicBezTo>
                    <a:cubicBezTo>
                      <a:pt x="263" y="77"/>
                      <a:pt x="259" y="80"/>
                      <a:pt x="255" y="83"/>
                    </a:cubicBezTo>
                    <a:cubicBezTo>
                      <a:pt x="241" y="97"/>
                      <a:pt x="231" y="114"/>
                      <a:pt x="224" y="132"/>
                    </a:cubicBezTo>
                    <a:cubicBezTo>
                      <a:pt x="219" y="144"/>
                      <a:pt x="216" y="157"/>
                      <a:pt x="214" y="169"/>
                    </a:cubicBezTo>
                    <a:cubicBezTo>
                      <a:pt x="212" y="170"/>
                      <a:pt x="211" y="171"/>
                      <a:pt x="209" y="172"/>
                    </a:cubicBezTo>
                    <a:cubicBezTo>
                      <a:pt x="205" y="176"/>
                      <a:pt x="202" y="179"/>
                      <a:pt x="199" y="183"/>
                    </a:cubicBezTo>
                    <a:cubicBezTo>
                      <a:pt x="196" y="187"/>
                      <a:pt x="195" y="191"/>
                      <a:pt x="194" y="195"/>
                    </a:cubicBezTo>
                    <a:cubicBezTo>
                      <a:pt x="191" y="195"/>
                      <a:pt x="188" y="198"/>
                      <a:pt x="185" y="199"/>
                    </a:cubicBezTo>
                    <a:cubicBezTo>
                      <a:pt x="183" y="200"/>
                      <a:pt x="181" y="202"/>
                      <a:pt x="180" y="203"/>
                    </a:cubicBezTo>
                    <a:cubicBezTo>
                      <a:pt x="179" y="203"/>
                      <a:pt x="178" y="203"/>
                      <a:pt x="178" y="204"/>
                    </a:cubicBezTo>
                    <a:cubicBezTo>
                      <a:pt x="177" y="204"/>
                      <a:pt x="176" y="205"/>
                      <a:pt x="176" y="205"/>
                    </a:cubicBezTo>
                    <a:cubicBezTo>
                      <a:pt x="168" y="210"/>
                      <a:pt x="160" y="212"/>
                      <a:pt x="151" y="213"/>
                    </a:cubicBezTo>
                    <a:cubicBezTo>
                      <a:pt x="142" y="214"/>
                      <a:pt x="132" y="212"/>
                      <a:pt x="123" y="210"/>
                    </a:cubicBezTo>
                    <a:cubicBezTo>
                      <a:pt x="120" y="209"/>
                      <a:pt x="117" y="207"/>
                      <a:pt x="114" y="206"/>
                    </a:cubicBezTo>
                    <a:cubicBezTo>
                      <a:pt x="111" y="204"/>
                      <a:pt x="108" y="201"/>
                      <a:pt x="105" y="199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07" y="182"/>
                      <a:pt x="99" y="166"/>
                      <a:pt x="87" y="154"/>
                    </a:cubicBezTo>
                    <a:cubicBezTo>
                      <a:pt x="80" y="148"/>
                      <a:pt x="70" y="141"/>
                      <a:pt x="61" y="139"/>
                    </a:cubicBezTo>
                    <a:cubicBezTo>
                      <a:pt x="56" y="134"/>
                      <a:pt x="47" y="137"/>
                      <a:pt x="44" y="142"/>
                    </a:cubicBezTo>
                    <a:cubicBezTo>
                      <a:pt x="41" y="146"/>
                      <a:pt x="38" y="155"/>
                      <a:pt x="40" y="160"/>
                    </a:cubicBezTo>
                    <a:cubicBezTo>
                      <a:pt x="41" y="161"/>
                      <a:pt x="42" y="162"/>
                      <a:pt x="44" y="162"/>
                    </a:cubicBezTo>
                    <a:cubicBezTo>
                      <a:pt x="51" y="172"/>
                      <a:pt x="66" y="176"/>
                      <a:pt x="66" y="189"/>
                    </a:cubicBezTo>
                    <a:cubicBezTo>
                      <a:pt x="66" y="197"/>
                      <a:pt x="53" y="198"/>
                      <a:pt x="48" y="196"/>
                    </a:cubicBezTo>
                    <a:cubicBezTo>
                      <a:pt x="44" y="195"/>
                      <a:pt x="39" y="192"/>
                      <a:pt x="35" y="189"/>
                    </a:cubicBezTo>
                    <a:cubicBezTo>
                      <a:pt x="32" y="188"/>
                      <a:pt x="30" y="186"/>
                      <a:pt x="29" y="185"/>
                    </a:cubicBezTo>
                    <a:cubicBezTo>
                      <a:pt x="27" y="183"/>
                      <a:pt x="25" y="180"/>
                      <a:pt x="22" y="179"/>
                    </a:cubicBezTo>
                    <a:cubicBezTo>
                      <a:pt x="21" y="179"/>
                      <a:pt x="19" y="179"/>
                      <a:pt x="18" y="179"/>
                    </a:cubicBezTo>
                    <a:cubicBezTo>
                      <a:pt x="13" y="179"/>
                      <a:pt x="8" y="184"/>
                      <a:pt x="5" y="188"/>
                    </a:cubicBezTo>
                    <a:cubicBezTo>
                      <a:pt x="2" y="192"/>
                      <a:pt x="0" y="196"/>
                      <a:pt x="1" y="200"/>
                    </a:cubicBezTo>
                    <a:cubicBezTo>
                      <a:pt x="1" y="203"/>
                      <a:pt x="2" y="205"/>
                      <a:pt x="4" y="207"/>
                    </a:cubicBezTo>
                    <a:cubicBezTo>
                      <a:pt x="9" y="223"/>
                      <a:pt x="25" y="235"/>
                      <a:pt x="40" y="239"/>
                    </a:cubicBezTo>
                    <a:cubicBezTo>
                      <a:pt x="53" y="242"/>
                      <a:pt x="66" y="241"/>
                      <a:pt x="78" y="235"/>
                    </a:cubicBezTo>
                    <a:cubicBezTo>
                      <a:pt x="78" y="236"/>
                      <a:pt x="78" y="236"/>
                      <a:pt x="78" y="236"/>
                    </a:cubicBezTo>
                    <a:cubicBezTo>
                      <a:pt x="79" y="242"/>
                      <a:pt x="86" y="247"/>
                      <a:pt x="90" y="251"/>
                    </a:cubicBezTo>
                    <a:cubicBezTo>
                      <a:pt x="96" y="256"/>
                      <a:pt x="101" y="260"/>
                      <a:pt x="108" y="263"/>
                    </a:cubicBezTo>
                    <a:cubicBezTo>
                      <a:pt x="115" y="267"/>
                      <a:pt x="122" y="269"/>
                      <a:pt x="130" y="270"/>
                    </a:cubicBezTo>
                    <a:cubicBezTo>
                      <a:pt x="138" y="271"/>
                      <a:pt x="145" y="270"/>
                      <a:pt x="153" y="271"/>
                    </a:cubicBezTo>
                    <a:cubicBezTo>
                      <a:pt x="161" y="271"/>
                      <a:pt x="169" y="271"/>
                      <a:pt x="177" y="270"/>
                    </a:cubicBezTo>
                    <a:cubicBezTo>
                      <a:pt x="183" y="269"/>
                      <a:pt x="189" y="266"/>
                      <a:pt x="195" y="263"/>
                    </a:cubicBezTo>
                    <a:cubicBezTo>
                      <a:pt x="200" y="259"/>
                      <a:pt x="205" y="255"/>
                      <a:pt x="210" y="251"/>
                    </a:cubicBezTo>
                    <a:cubicBezTo>
                      <a:pt x="213" y="249"/>
                      <a:pt x="216" y="246"/>
                      <a:pt x="220" y="243"/>
                    </a:cubicBezTo>
                    <a:cubicBezTo>
                      <a:pt x="221" y="244"/>
                      <a:pt x="223" y="245"/>
                      <a:pt x="224" y="245"/>
                    </a:cubicBezTo>
                    <a:cubicBezTo>
                      <a:pt x="234" y="272"/>
                      <a:pt x="252" y="295"/>
                      <a:pt x="274" y="312"/>
                    </a:cubicBezTo>
                    <a:cubicBezTo>
                      <a:pt x="289" y="322"/>
                      <a:pt x="305" y="329"/>
                      <a:pt x="323" y="333"/>
                    </a:cubicBezTo>
                    <a:cubicBezTo>
                      <a:pt x="331" y="335"/>
                      <a:pt x="340" y="336"/>
                      <a:pt x="349" y="338"/>
                    </a:cubicBezTo>
                    <a:cubicBezTo>
                      <a:pt x="350" y="338"/>
                      <a:pt x="351" y="338"/>
                      <a:pt x="351" y="338"/>
                    </a:cubicBezTo>
                    <a:cubicBezTo>
                      <a:pt x="355" y="340"/>
                      <a:pt x="360" y="340"/>
                      <a:pt x="365" y="339"/>
                    </a:cubicBezTo>
                    <a:cubicBezTo>
                      <a:pt x="370" y="339"/>
                      <a:pt x="376" y="338"/>
                      <a:pt x="382" y="337"/>
                    </a:cubicBezTo>
                    <a:cubicBezTo>
                      <a:pt x="392" y="336"/>
                      <a:pt x="402" y="334"/>
                      <a:pt x="413" y="332"/>
                    </a:cubicBezTo>
                    <a:cubicBezTo>
                      <a:pt x="429" y="327"/>
                      <a:pt x="445" y="320"/>
                      <a:pt x="460" y="312"/>
                    </a:cubicBezTo>
                    <a:cubicBezTo>
                      <a:pt x="489" y="294"/>
                      <a:pt x="513" y="269"/>
                      <a:pt x="526" y="238"/>
                    </a:cubicBezTo>
                    <a:cubicBezTo>
                      <a:pt x="526" y="237"/>
                      <a:pt x="527" y="236"/>
                      <a:pt x="527" y="235"/>
                    </a:cubicBezTo>
                    <a:cubicBezTo>
                      <a:pt x="531" y="236"/>
                      <a:pt x="535" y="234"/>
                      <a:pt x="538" y="231"/>
                    </a:cubicBezTo>
                    <a:cubicBezTo>
                      <a:pt x="544" y="236"/>
                      <a:pt x="551" y="240"/>
                      <a:pt x="558" y="243"/>
                    </a:cubicBezTo>
                    <a:cubicBezTo>
                      <a:pt x="567" y="246"/>
                      <a:pt x="576" y="249"/>
                      <a:pt x="586" y="250"/>
                    </a:cubicBezTo>
                    <a:cubicBezTo>
                      <a:pt x="603" y="252"/>
                      <a:pt x="622" y="247"/>
                      <a:pt x="637" y="238"/>
                    </a:cubicBezTo>
                    <a:cubicBezTo>
                      <a:pt x="652" y="229"/>
                      <a:pt x="665" y="214"/>
                      <a:pt x="673" y="198"/>
                    </a:cubicBezTo>
                    <a:cubicBezTo>
                      <a:pt x="675" y="194"/>
                      <a:pt x="677" y="190"/>
                      <a:pt x="678" y="186"/>
                    </a:cubicBezTo>
                    <a:cubicBezTo>
                      <a:pt x="678" y="185"/>
                      <a:pt x="678" y="184"/>
                      <a:pt x="678" y="183"/>
                    </a:cubicBezTo>
                    <a:cubicBezTo>
                      <a:pt x="682" y="183"/>
                      <a:pt x="685" y="182"/>
                      <a:pt x="689" y="181"/>
                    </a:cubicBezTo>
                    <a:cubicBezTo>
                      <a:pt x="706" y="174"/>
                      <a:pt x="716" y="157"/>
                      <a:pt x="718" y="140"/>
                    </a:cubicBezTo>
                    <a:cubicBezTo>
                      <a:pt x="719" y="135"/>
                      <a:pt x="720" y="126"/>
                      <a:pt x="716" y="122"/>
                    </a:cubicBezTo>
                    <a:close/>
                    <a:moveTo>
                      <a:pt x="703" y="127"/>
                    </a:moveTo>
                    <a:cubicBezTo>
                      <a:pt x="703" y="127"/>
                      <a:pt x="703" y="127"/>
                      <a:pt x="703" y="127"/>
                    </a:cubicBezTo>
                    <a:cubicBezTo>
                      <a:pt x="703" y="127"/>
                      <a:pt x="703" y="127"/>
                      <a:pt x="703" y="127"/>
                    </a:cubicBezTo>
                    <a:cubicBezTo>
                      <a:pt x="703" y="127"/>
                      <a:pt x="703" y="127"/>
                      <a:pt x="703" y="127"/>
                    </a:cubicBezTo>
                    <a:cubicBezTo>
                      <a:pt x="703" y="127"/>
                      <a:pt x="703" y="127"/>
                      <a:pt x="703" y="127"/>
                    </a:cubicBezTo>
                    <a:close/>
                    <a:moveTo>
                      <a:pt x="655" y="114"/>
                    </a:moveTo>
                    <a:cubicBezTo>
                      <a:pt x="655" y="114"/>
                      <a:pt x="655" y="114"/>
                      <a:pt x="655" y="114"/>
                    </a:cubicBezTo>
                    <a:cubicBezTo>
                      <a:pt x="655" y="115"/>
                      <a:pt x="655" y="115"/>
                      <a:pt x="655" y="114"/>
                    </a:cubicBezTo>
                    <a:close/>
                    <a:moveTo>
                      <a:pt x="452" y="36"/>
                    </a:moveTo>
                    <a:cubicBezTo>
                      <a:pt x="452" y="36"/>
                      <a:pt x="452" y="36"/>
                      <a:pt x="452" y="36"/>
                    </a:cubicBezTo>
                    <a:cubicBezTo>
                      <a:pt x="455" y="29"/>
                      <a:pt x="460" y="20"/>
                      <a:pt x="467" y="17"/>
                    </a:cubicBezTo>
                    <a:cubicBezTo>
                      <a:pt x="471" y="16"/>
                      <a:pt x="473" y="19"/>
                      <a:pt x="473" y="22"/>
                    </a:cubicBezTo>
                    <a:cubicBezTo>
                      <a:pt x="475" y="27"/>
                      <a:pt x="473" y="32"/>
                      <a:pt x="471" y="37"/>
                    </a:cubicBezTo>
                    <a:cubicBezTo>
                      <a:pt x="468" y="42"/>
                      <a:pt x="465" y="47"/>
                      <a:pt x="462" y="52"/>
                    </a:cubicBezTo>
                    <a:cubicBezTo>
                      <a:pt x="460" y="55"/>
                      <a:pt x="458" y="57"/>
                      <a:pt x="457" y="60"/>
                    </a:cubicBezTo>
                    <a:cubicBezTo>
                      <a:pt x="453" y="58"/>
                      <a:pt x="448" y="55"/>
                      <a:pt x="444" y="53"/>
                    </a:cubicBezTo>
                    <a:cubicBezTo>
                      <a:pt x="447" y="48"/>
                      <a:pt x="450" y="42"/>
                      <a:pt x="452" y="36"/>
                    </a:cubicBezTo>
                    <a:close/>
                    <a:moveTo>
                      <a:pt x="291" y="49"/>
                    </a:moveTo>
                    <a:cubicBezTo>
                      <a:pt x="291" y="49"/>
                      <a:pt x="291" y="49"/>
                      <a:pt x="291" y="49"/>
                    </a:cubicBezTo>
                    <a:cubicBezTo>
                      <a:pt x="290" y="44"/>
                      <a:pt x="288" y="39"/>
                      <a:pt x="286" y="33"/>
                    </a:cubicBezTo>
                    <a:cubicBezTo>
                      <a:pt x="283" y="26"/>
                      <a:pt x="280" y="15"/>
                      <a:pt x="290" y="13"/>
                    </a:cubicBezTo>
                    <a:cubicBezTo>
                      <a:pt x="295" y="12"/>
                      <a:pt x="297" y="25"/>
                      <a:pt x="298" y="29"/>
                    </a:cubicBezTo>
                    <a:cubicBezTo>
                      <a:pt x="299" y="33"/>
                      <a:pt x="300" y="37"/>
                      <a:pt x="302" y="42"/>
                    </a:cubicBezTo>
                    <a:cubicBezTo>
                      <a:pt x="303" y="44"/>
                      <a:pt x="304" y="47"/>
                      <a:pt x="304" y="49"/>
                    </a:cubicBezTo>
                    <a:cubicBezTo>
                      <a:pt x="305" y="50"/>
                      <a:pt x="305" y="51"/>
                      <a:pt x="305" y="52"/>
                    </a:cubicBezTo>
                    <a:cubicBezTo>
                      <a:pt x="301" y="53"/>
                      <a:pt x="298" y="55"/>
                      <a:pt x="294" y="56"/>
                    </a:cubicBezTo>
                    <a:cubicBezTo>
                      <a:pt x="293" y="57"/>
                      <a:pt x="293" y="57"/>
                      <a:pt x="292" y="57"/>
                    </a:cubicBezTo>
                    <a:cubicBezTo>
                      <a:pt x="292" y="55"/>
                      <a:pt x="291" y="52"/>
                      <a:pt x="291" y="49"/>
                    </a:cubicBezTo>
                    <a:close/>
                    <a:moveTo>
                      <a:pt x="208" y="190"/>
                    </a:moveTo>
                    <a:cubicBezTo>
                      <a:pt x="208" y="190"/>
                      <a:pt x="208" y="190"/>
                      <a:pt x="208" y="190"/>
                    </a:cubicBezTo>
                    <a:cubicBezTo>
                      <a:pt x="209" y="187"/>
                      <a:pt x="211" y="185"/>
                      <a:pt x="213" y="183"/>
                    </a:cubicBezTo>
                    <a:cubicBezTo>
                      <a:pt x="213" y="198"/>
                      <a:pt x="214" y="213"/>
                      <a:pt x="218" y="228"/>
                    </a:cubicBezTo>
                    <a:cubicBezTo>
                      <a:pt x="218" y="228"/>
                      <a:pt x="217" y="227"/>
                      <a:pt x="217" y="227"/>
                    </a:cubicBezTo>
                    <a:cubicBezTo>
                      <a:pt x="211" y="222"/>
                      <a:pt x="207" y="217"/>
                      <a:pt x="205" y="210"/>
                    </a:cubicBezTo>
                    <a:cubicBezTo>
                      <a:pt x="203" y="203"/>
                      <a:pt x="204" y="196"/>
                      <a:pt x="208" y="190"/>
                    </a:cubicBezTo>
                    <a:close/>
                    <a:moveTo>
                      <a:pt x="52" y="227"/>
                    </a:moveTo>
                    <a:cubicBezTo>
                      <a:pt x="52" y="227"/>
                      <a:pt x="52" y="227"/>
                      <a:pt x="52" y="227"/>
                    </a:cubicBezTo>
                    <a:cubicBezTo>
                      <a:pt x="46" y="227"/>
                      <a:pt x="39" y="225"/>
                      <a:pt x="33" y="221"/>
                    </a:cubicBezTo>
                    <a:cubicBezTo>
                      <a:pt x="26" y="217"/>
                      <a:pt x="21" y="210"/>
                      <a:pt x="15" y="204"/>
                    </a:cubicBezTo>
                    <a:cubicBezTo>
                      <a:pt x="14" y="204"/>
                      <a:pt x="14" y="203"/>
                      <a:pt x="14" y="203"/>
                    </a:cubicBezTo>
                    <a:cubicBezTo>
                      <a:pt x="14" y="202"/>
                      <a:pt x="13" y="201"/>
                      <a:pt x="13" y="199"/>
                    </a:cubicBezTo>
                    <a:cubicBezTo>
                      <a:pt x="12" y="198"/>
                      <a:pt x="13" y="197"/>
                      <a:pt x="14" y="195"/>
                    </a:cubicBezTo>
                    <a:cubicBezTo>
                      <a:pt x="15" y="194"/>
                      <a:pt x="16" y="192"/>
                      <a:pt x="17" y="191"/>
                    </a:cubicBezTo>
                    <a:cubicBezTo>
                      <a:pt x="20" y="195"/>
                      <a:pt x="24" y="198"/>
                      <a:pt x="27" y="200"/>
                    </a:cubicBezTo>
                    <a:cubicBezTo>
                      <a:pt x="33" y="204"/>
                      <a:pt x="39" y="207"/>
                      <a:pt x="45" y="209"/>
                    </a:cubicBezTo>
                    <a:cubicBezTo>
                      <a:pt x="56" y="212"/>
                      <a:pt x="71" y="208"/>
                      <a:pt x="76" y="198"/>
                    </a:cubicBezTo>
                    <a:cubicBezTo>
                      <a:pt x="82" y="188"/>
                      <a:pt x="76" y="176"/>
                      <a:pt x="69" y="169"/>
                    </a:cubicBezTo>
                    <a:cubicBezTo>
                      <a:pt x="65" y="166"/>
                      <a:pt x="61" y="163"/>
                      <a:pt x="57" y="160"/>
                    </a:cubicBezTo>
                    <a:cubicBezTo>
                      <a:pt x="55" y="159"/>
                      <a:pt x="53" y="158"/>
                      <a:pt x="51" y="156"/>
                    </a:cubicBezTo>
                    <a:cubicBezTo>
                      <a:pt x="52" y="154"/>
                      <a:pt x="52" y="152"/>
                      <a:pt x="53" y="151"/>
                    </a:cubicBezTo>
                    <a:cubicBezTo>
                      <a:pt x="53" y="149"/>
                      <a:pt x="53" y="148"/>
                      <a:pt x="55" y="147"/>
                    </a:cubicBezTo>
                    <a:cubicBezTo>
                      <a:pt x="55" y="146"/>
                      <a:pt x="57" y="146"/>
                      <a:pt x="58" y="146"/>
                    </a:cubicBezTo>
                    <a:cubicBezTo>
                      <a:pt x="63" y="150"/>
                      <a:pt x="68" y="154"/>
                      <a:pt x="73" y="158"/>
                    </a:cubicBezTo>
                    <a:cubicBezTo>
                      <a:pt x="79" y="163"/>
                      <a:pt x="84" y="169"/>
                      <a:pt x="87" y="176"/>
                    </a:cubicBezTo>
                    <a:cubicBezTo>
                      <a:pt x="93" y="188"/>
                      <a:pt x="93" y="204"/>
                      <a:pt x="85" y="214"/>
                    </a:cubicBezTo>
                    <a:cubicBezTo>
                      <a:pt x="77" y="224"/>
                      <a:pt x="65" y="227"/>
                      <a:pt x="52" y="227"/>
                    </a:cubicBezTo>
                    <a:close/>
                    <a:moveTo>
                      <a:pt x="85" y="232"/>
                    </a:moveTo>
                    <a:cubicBezTo>
                      <a:pt x="85" y="232"/>
                      <a:pt x="85" y="232"/>
                      <a:pt x="85" y="232"/>
                    </a:cubicBezTo>
                    <a:cubicBezTo>
                      <a:pt x="92" y="227"/>
                      <a:pt x="97" y="221"/>
                      <a:pt x="101" y="213"/>
                    </a:cubicBezTo>
                    <a:cubicBezTo>
                      <a:pt x="103" y="215"/>
                      <a:pt x="105" y="216"/>
                      <a:pt x="107" y="217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5" y="220"/>
                      <a:pt x="102" y="223"/>
                      <a:pt x="100" y="226"/>
                    </a:cubicBezTo>
                    <a:cubicBezTo>
                      <a:pt x="98" y="228"/>
                      <a:pt x="96" y="231"/>
                      <a:pt x="94" y="234"/>
                    </a:cubicBezTo>
                    <a:cubicBezTo>
                      <a:pt x="93" y="235"/>
                      <a:pt x="93" y="235"/>
                      <a:pt x="92" y="236"/>
                    </a:cubicBezTo>
                    <a:cubicBezTo>
                      <a:pt x="90" y="234"/>
                      <a:pt x="88" y="233"/>
                      <a:pt x="85" y="232"/>
                    </a:cubicBezTo>
                    <a:close/>
                    <a:moveTo>
                      <a:pt x="98" y="241"/>
                    </a:moveTo>
                    <a:cubicBezTo>
                      <a:pt x="98" y="241"/>
                      <a:pt x="98" y="241"/>
                      <a:pt x="98" y="241"/>
                    </a:cubicBezTo>
                    <a:cubicBezTo>
                      <a:pt x="98" y="240"/>
                      <a:pt x="97" y="240"/>
                      <a:pt x="97" y="240"/>
                    </a:cubicBezTo>
                    <a:cubicBezTo>
                      <a:pt x="99" y="236"/>
                      <a:pt x="102" y="233"/>
                      <a:pt x="105" y="230"/>
                    </a:cubicBezTo>
                    <a:cubicBezTo>
                      <a:pt x="107" y="227"/>
                      <a:pt x="109" y="225"/>
                      <a:pt x="111" y="222"/>
                    </a:cubicBezTo>
                    <a:cubicBezTo>
                      <a:pt x="112" y="222"/>
                      <a:pt x="113" y="221"/>
                      <a:pt x="113" y="220"/>
                    </a:cubicBezTo>
                    <a:cubicBezTo>
                      <a:pt x="115" y="221"/>
                      <a:pt x="117" y="221"/>
                      <a:pt x="118" y="222"/>
                    </a:cubicBezTo>
                    <a:cubicBezTo>
                      <a:pt x="120" y="223"/>
                      <a:pt x="123" y="223"/>
                      <a:pt x="125" y="224"/>
                    </a:cubicBezTo>
                    <a:cubicBezTo>
                      <a:pt x="123" y="227"/>
                      <a:pt x="121" y="232"/>
                      <a:pt x="120" y="235"/>
                    </a:cubicBezTo>
                    <a:cubicBezTo>
                      <a:pt x="118" y="240"/>
                      <a:pt x="116" y="246"/>
                      <a:pt x="112" y="250"/>
                    </a:cubicBezTo>
                    <a:cubicBezTo>
                      <a:pt x="107" y="247"/>
                      <a:pt x="103" y="244"/>
                      <a:pt x="98" y="241"/>
                    </a:cubicBezTo>
                    <a:close/>
                    <a:moveTo>
                      <a:pt x="115" y="252"/>
                    </a:moveTo>
                    <a:cubicBezTo>
                      <a:pt x="115" y="252"/>
                      <a:pt x="115" y="252"/>
                      <a:pt x="115" y="252"/>
                    </a:cubicBezTo>
                    <a:cubicBezTo>
                      <a:pt x="119" y="248"/>
                      <a:pt x="121" y="243"/>
                      <a:pt x="123" y="239"/>
                    </a:cubicBezTo>
                    <a:cubicBezTo>
                      <a:pt x="125" y="236"/>
                      <a:pt x="125" y="234"/>
                      <a:pt x="126" y="231"/>
                    </a:cubicBezTo>
                    <a:cubicBezTo>
                      <a:pt x="127" y="229"/>
                      <a:pt x="128" y="227"/>
                      <a:pt x="129" y="225"/>
                    </a:cubicBezTo>
                    <a:cubicBezTo>
                      <a:pt x="133" y="226"/>
                      <a:pt x="137" y="226"/>
                      <a:pt x="142" y="226"/>
                    </a:cubicBezTo>
                    <a:cubicBezTo>
                      <a:pt x="139" y="230"/>
                      <a:pt x="138" y="236"/>
                      <a:pt x="137" y="240"/>
                    </a:cubicBezTo>
                    <a:cubicBezTo>
                      <a:pt x="136" y="246"/>
                      <a:pt x="135" y="252"/>
                      <a:pt x="133" y="257"/>
                    </a:cubicBezTo>
                    <a:cubicBezTo>
                      <a:pt x="127" y="256"/>
                      <a:pt x="121" y="254"/>
                      <a:pt x="115" y="252"/>
                    </a:cubicBezTo>
                    <a:close/>
                    <a:moveTo>
                      <a:pt x="136" y="257"/>
                    </a:moveTo>
                    <a:cubicBezTo>
                      <a:pt x="136" y="257"/>
                      <a:pt x="136" y="257"/>
                      <a:pt x="136" y="257"/>
                    </a:cubicBezTo>
                    <a:cubicBezTo>
                      <a:pt x="139" y="253"/>
                      <a:pt x="140" y="249"/>
                      <a:pt x="142" y="244"/>
                    </a:cubicBezTo>
                    <a:cubicBezTo>
                      <a:pt x="143" y="239"/>
                      <a:pt x="145" y="232"/>
                      <a:pt x="145" y="227"/>
                    </a:cubicBezTo>
                    <a:cubicBezTo>
                      <a:pt x="145" y="227"/>
                      <a:pt x="145" y="227"/>
                      <a:pt x="144" y="226"/>
                    </a:cubicBezTo>
                    <a:cubicBezTo>
                      <a:pt x="146" y="226"/>
                      <a:pt x="148" y="226"/>
                      <a:pt x="150" y="226"/>
                    </a:cubicBezTo>
                    <a:cubicBezTo>
                      <a:pt x="151" y="226"/>
                      <a:pt x="153" y="226"/>
                      <a:pt x="154" y="226"/>
                    </a:cubicBezTo>
                    <a:cubicBezTo>
                      <a:pt x="153" y="230"/>
                      <a:pt x="154" y="234"/>
                      <a:pt x="153" y="238"/>
                    </a:cubicBezTo>
                    <a:cubicBezTo>
                      <a:pt x="153" y="244"/>
                      <a:pt x="153" y="251"/>
                      <a:pt x="154" y="257"/>
                    </a:cubicBezTo>
                    <a:cubicBezTo>
                      <a:pt x="148" y="257"/>
                      <a:pt x="142" y="257"/>
                      <a:pt x="136" y="257"/>
                    </a:cubicBezTo>
                    <a:close/>
                    <a:moveTo>
                      <a:pt x="157" y="257"/>
                    </a:moveTo>
                    <a:cubicBezTo>
                      <a:pt x="157" y="257"/>
                      <a:pt x="157" y="257"/>
                      <a:pt x="157" y="257"/>
                    </a:cubicBezTo>
                    <a:cubicBezTo>
                      <a:pt x="158" y="251"/>
                      <a:pt x="158" y="244"/>
                      <a:pt x="158" y="238"/>
                    </a:cubicBezTo>
                    <a:cubicBezTo>
                      <a:pt x="159" y="234"/>
                      <a:pt x="160" y="229"/>
                      <a:pt x="159" y="225"/>
                    </a:cubicBezTo>
                    <a:cubicBezTo>
                      <a:pt x="163" y="224"/>
                      <a:pt x="166" y="223"/>
                      <a:pt x="170" y="222"/>
                    </a:cubicBezTo>
                    <a:cubicBezTo>
                      <a:pt x="170" y="223"/>
                      <a:pt x="170" y="225"/>
                      <a:pt x="171" y="226"/>
                    </a:cubicBezTo>
                    <a:cubicBezTo>
                      <a:pt x="171" y="229"/>
                      <a:pt x="172" y="232"/>
                      <a:pt x="173" y="236"/>
                    </a:cubicBezTo>
                    <a:cubicBezTo>
                      <a:pt x="174" y="242"/>
                      <a:pt x="174" y="249"/>
                      <a:pt x="176" y="255"/>
                    </a:cubicBezTo>
                    <a:cubicBezTo>
                      <a:pt x="176" y="256"/>
                      <a:pt x="176" y="256"/>
                      <a:pt x="176" y="256"/>
                    </a:cubicBezTo>
                    <a:cubicBezTo>
                      <a:pt x="176" y="256"/>
                      <a:pt x="175" y="256"/>
                      <a:pt x="175" y="256"/>
                    </a:cubicBezTo>
                    <a:cubicBezTo>
                      <a:pt x="169" y="258"/>
                      <a:pt x="163" y="257"/>
                      <a:pt x="157" y="257"/>
                    </a:cubicBezTo>
                    <a:close/>
                    <a:moveTo>
                      <a:pt x="190" y="249"/>
                    </a:moveTo>
                    <a:cubicBezTo>
                      <a:pt x="190" y="249"/>
                      <a:pt x="190" y="249"/>
                      <a:pt x="190" y="249"/>
                    </a:cubicBezTo>
                    <a:cubicBezTo>
                      <a:pt x="187" y="252"/>
                      <a:pt x="183" y="254"/>
                      <a:pt x="179" y="255"/>
                    </a:cubicBezTo>
                    <a:cubicBezTo>
                      <a:pt x="180" y="249"/>
                      <a:pt x="180" y="242"/>
                      <a:pt x="179" y="236"/>
                    </a:cubicBezTo>
                    <a:cubicBezTo>
                      <a:pt x="178" y="232"/>
                      <a:pt x="178" y="229"/>
                      <a:pt x="177" y="226"/>
                    </a:cubicBezTo>
                    <a:cubicBezTo>
                      <a:pt x="176" y="224"/>
                      <a:pt x="176" y="222"/>
                      <a:pt x="175" y="220"/>
                    </a:cubicBezTo>
                    <a:cubicBezTo>
                      <a:pt x="177" y="219"/>
                      <a:pt x="178" y="218"/>
                      <a:pt x="180" y="217"/>
                    </a:cubicBezTo>
                    <a:cubicBezTo>
                      <a:pt x="180" y="217"/>
                      <a:pt x="181" y="217"/>
                      <a:pt x="181" y="217"/>
                    </a:cubicBezTo>
                    <a:cubicBezTo>
                      <a:pt x="182" y="220"/>
                      <a:pt x="183" y="223"/>
                      <a:pt x="185" y="226"/>
                    </a:cubicBezTo>
                    <a:cubicBezTo>
                      <a:pt x="187" y="233"/>
                      <a:pt x="189" y="240"/>
                      <a:pt x="194" y="245"/>
                    </a:cubicBezTo>
                    <a:cubicBezTo>
                      <a:pt x="194" y="246"/>
                      <a:pt x="195" y="246"/>
                      <a:pt x="195" y="246"/>
                    </a:cubicBezTo>
                    <a:cubicBezTo>
                      <a:pt x="194" y="247"/>
                      <a:pt x="192" y="248"/>
                      <a:pt x="190" y="249"/>
                    </a:cubicBezTo>
                    <a:close/>
                    <a:moveTo>
                      <a:pt x="204" y="239"/>
                    </a:moveTo>
                    <a:cubicBezTo>
                      <a:pt x="204" y="239"/>
                      <a:pt x="204" y="239"/>
                      <a:pt x="204" y="239"/>
                    </a:cubicBezTo>
                    <a:cubicBezTo>
                      <a:pt x="202" y="241"/>
                      <a:pt x="199" y="243"/>
                      <a:pt x="197" y="245"/>
                    </a:cubicBezTo>
                    <a:cubicBezTo>
                      <a:pt x="197" y="245"/>
                      <a:pt x="197" y="244"/>
                      <a:pt x="197" y="244"/>
                    </a:cubicBezTo>
                    <a:cubicBezTo>
                      <a:pt x="195" y="237"/>
                      <a:pt x="192" y="230"/>
                      <a:pt x="189" y="223"/>
                    </a:cubicBezTo>
                    <a:cubicBezTo>
                      <a:pt x="188" y="220"/>
                      <a:pt x="187" y="217"/>
                      <a:pt x="186" y="214"/>
                    </a:cubicBezTo>
                    <a:cubicBezTo>
                      <a:pt x="188" y="212"/>
                      <a:pt x="190" y="211"/>
                      <a:pt x="192" y="209"/>
                    </a:cubicBezTo>
                    <a:cubicBezTo>
                      <a:pt x="192" y="209"/>
                      <a:pt x="192" y="208"/>
                      <a:pt x="193" y="208"/>
                    </a:cubicBezTo>
                    <a:cubicBezTo>
                      <a:pt x="193" y="209"/>
                      <a:pt x="193" y="210"/>
                      <a:pt x="193" y="212"/>
                    </a:cubicBezTo>
                    <a:cubicBezTo>
                      <a:pt x="195" y="220"/>
                      <a:pt x="200" y="228"/>
                      <a:pt x="207" y="234"/>
                    </a:cubicBezTo>
                    <a:cubicBezTo>
                      <a:pt x="208" y="235"/>
                      <a:pt x="208" y="235"/>
                      <a:pt x="209" y="236"/>
                    </a:cubicBezTo>
                    <a:cubicBezTo>
                      <a:pt x="208" y="237"/>
                      <a:pt x="206" y="238"/>
                      <a:pt x="204" y="239"/>
                    </a:cubicBezTo>
                    <a:close/>
                    <a:moveTo>
                      <a:pt x="447" y="303"/>
                    </a:moveTo>
                    <a:cubicBezTo>
                      <a:pt x="447" y="303"/>
                      <a:pt x="447" y="303"/>
                      <a:pt x="447" y="303"/>
                    </a:cubicBezTo>
                    <a:cubicBezTo>
                      <a:pt x="447" y="302"/>
                      <a:pt x="446" y="301"/>
                      <a:pt x="446" y="301"/>
                    </a:cubicBezTo>
                    <a:cubicBezTo>
                      <a:pt x="445" y="300"/>
                      <a:pt x="444" y="299"/>
                      <a:pt x="443" y="299"/>
                    </a:cubicBezTo>
                    <a:cubicBezTo>
                      <a:pt x="443" y="299"/>
                      <a:pt x="442" y="299"/>
                      <a:pt x="442" y="299"/>
                    </a:cubicBezTo>
                    <a:cubicBezTo>
                      <a:pt x="441" y="299"/>
                      <a:pt x="441" y="299"/>
                      <a:pt x="440" y="299"/>
                    </a:cubicBezTo>
                    <a:cubicBezTo>
                      <a:pt x="439" y="299"/>
                      <a:pt x="437" y="299"/>
                      <a:pt x="437" y="300"/>
                    </a:cubicBezTo>
                    <a:cubicBezTo>
                      <a:pt x="436" y="301"/>
                      <a:pt x="435" y="302"/>
                      <a:pt x="435" y="304"/>
                    </a:cubicBezTo>
                    <a:cubicBezTo>
                      <a:pt x="435" y="305"/>
                      <a:pt x="436" y="306"/>
                      <a:pt x="437" y="307"/>
                    </a:cubicBezTo>
                    <a:cubicBezTo>
                      <a:pt x="437" y="308"/>
                      <a:pt x="437" y="308"/>
                      <a:pt x="438" y="308"/>
                    </a:cubicBezTo>
                    <a:cubicBezTo>
                      <a:pt x="432" y="311"/>
                      <a:pt x="427" y="313"/>
                      <a:pt x="421" y="315"/>
                    </a:cubicBezTo>
                    <a:cubicBezTo>
                      <a:pt x="410" y="319"/>
                      <a:pt x="398" y="321"/>
                      <a:pt x="387" y="323"/>
                    </a:cubicBezTo>
                    <a:cubicBezTo>
                      <a:pt x="381" y="324"/>
                      <a:pt x="375" y="325"/>
                      <a:pt x="369" y="325"/>
                    </a:cubicBezTo>
                    <a:cubicBezTo>
                      <a:pt x="367" y="326"/>
                      <a:pt x="366" y="326"/>
                      <a:pt x="364" y="326"/>
                    </a:cubicBezTo>
                    <a:cubicBezTo>
                      <a:pt x="359" y="325"/>
                      <a:pt x="354" y="325"/>
                      <a:pt x="349" y="324"/>
                    </a:cubicBezTo>
                    <a:cubicBezTo>
                      <a:pt x="340" y="323"/>
                      <a:pt x="331" y="322"/>
                      <a:pt x="322" y="320"/>
                    </a:cubicBezTo>
                    <a:cubicBezTo>
                      <a:pt x="309" y="316"/>
                      <a:pt x="298" y="312"/>
                      <a:pt x="287" y="305"/>
                    </a:cubicBezTo>
                    <a:cubicBezTo>
                      <a:pt x="287" y="305"/>
                      <a:pt x="287" y="305"/>
                      <a:pt x="287" y="305"/>
                    </a:cubicBezTo>
                    <a:cubicBezTo>
                      <a:pt x="293" y="305"/>
                      <a:pt x="293" y="296"/>
                      <a:pt x="287" y="296"/>
                    </a:cubicBezTo>
                    <a:cubicBezTo>
                      <a:pt x="283" y="296"/>
                      <a:pt x="282" y="300"/>
                      <a:pt x="283" y="302"/>
                    </a:cubicBezTo>
                    <a:cubicBezTo>
                      <a:pt x="280" y="300"/>
                      <a:pt x="277" y="298"/>
                      <a:pt x="274" y="295"/>
                    </a:cubicBezTo>
                    <a:cubicBezTo>
                      <a:pt x="273" y="295"/>
                      <a:pt x="272" y="294"/>
                      <a:pt x="271" y="293"/>
                    </a:cubicBezTo>
                    <a:cubicBezTo>
                      <a:pt x="284" y="294"/>
                      <a:pt x="297" y="294"/>
                      <a:pt x="310" y="295"/>
                    </a:cubicBezTo>
                    <a:cubicBezTo>
                      <a:pt x="329" y="297"/>
                      <a:pt x="348" y="298"/>
                      <a:pt x="367" y="299"/>
                    </a:cubicBezTo>
                    <a:cubicBezTo>
                      <a:pt x="376" y="300"/>
                      <a:pt x="386" y="300"/>
                      <a:pt x="395" y="301"/>
                    </a:cubicBezTo>
                    <a:cubicBezTo>
                      <a:pt x="405" y="301"/>
                      <a:pt x="414" y="300"/>
                      <a:pt x="424" y="299"/>
                    </a:cubicBezTo>
                    <a:cubicBezTo>
                      <a:pt x="433" y="298"/>
                      <a:pt x="443" y="297"/>
                      <a:pt x="452" y="296"/>
                    </a:cubicBezTo>
                    <a:cubicBezTo>
                      <a:pt x="455" y="296"/>
                      <a:pt x="458" y="295"/>
                      <a:pt x="461" y="295"/>
                    </a:cubicBezTo>
                    <a:cubicBezTo>
                      <a:pt x="456" y="298"/>
                      <a:pt x="452" y="301"/>
                      <a:pt x="447" y="303"/>
                    </a:cubicBezTo>
                    <a:close/>
                    <a:moveTo>
                      <a:pt x="499" y="259"/>
                    </a:moveTo>
                    <a:cubicBezTo>
                      <a:pt x="499" y="259"/>
                      <a:pt x="499" y="259"/>
                      <a:pt x="499" y="259"/>
                    </a:cubicBezTo>
                    <a:cubicBezTo>
                      <a:pt x="491" y="270"/>
                      <a:pt x="481" y="279"/>
                      <a:pt x="471" y="288"/>
                    </a:cubicBezTo>
                    <a:cubicBezTo>
                      <a:pt x="470" y="288"/>
                      <a:pt x="469" y="288"/>
                      <a:pt x="468" y="288"/>
                    </a:cubicBezTo>
                    <a:cubicBezTo>
                      <a:pt x="463" y="288"/>
                      <a:pt x="458" y="289"/>
                      <a:pt x="453" y="290"/>
                    </a:cubicBezTo>
                    <a:cubicBezTo>
                      <a:pt x="444" y="290"/>
                      <a:pt x="435" y="291"/>
                      <a:pt x="425" y="292"/>
                    </a:cubicBezTo>
                    <a:cubicBezTo>
                      <a:pt x="416" y="293"/>
                      <a:pt x="407" y="294"/>
                      <a:pt x="398" y="294"/>
                    </a:cubicBezTo>
                    <a:cubicBezTo>
                      <a:pt x="388" y="294"/>
                      <a:pt x="378" y="293"/>
                      <a:pt x="369" y="292"/>
                    </a:cubicBezTo>
                    <a:cubicBezTo>
                      <a:pt x="350" y="292"/>
                      <a:pt x="331" y="291"/>
                      <a:pt x="312" y="290"/>
                    </a:cubicBezTo>
                    <a:cubicBezTo>
                      <a:pt x="297" y="288"/>
                      <a:pt x="281" y="288"/>
                      <a:pt x="266" y="288"/>
                    </a:cubicBezTo>
                    <a:cubicBezTo>
                      <a:pt x="253" y="276"/>
                      <a:pt x="243" y="260"/>
                      <a:pt x="236" y="243"/>
                    </a:cubicBezTo>
                    <a:cubicBezTo>
                      <a:pt x="237" y="242"/>
                      <a:pt x="237" y="240"/>
                      <a:pt x="235" y="238"/>
                    </a:cubicBezTo>
                    <a:cubicBezTo>
                      <a:pt x="235" y="238"/>
                      <a:pt x="234" y="238"/>
                      <a:pt x="234" y="238"/>
                    </a:cubicBezTo>
                    <a:cubicBezTo>
                      <a:pt x="231" y="229"/>
                      <a:pt x="228" y="220"/>
                      <a:pt x="227" y="210"/>
                    </a:cubicBezTo>
                    <a:cubicBezTo>
                      <a:pt x="222" y="181"/>
                      <a:pt x="227" y="151"/>
                      <a:pt x="240" y="125"/>
                    </a:cubicBezTo>
                    <a:cubicBezTo>
                      <a:pt x="246" y="111"/>
                      <a:pt x="255" y="98"/>
                      <a:pt x="267" y="88"/>
                    </a:cubicBezTo>
                    <a:cubicBezTo>
                      <a:pt x="277" y="79"/>
                      <a:pt x="288" y="72"/>
                      <a:pt x="300" y="65"/>
                    </a:cubicBezTo>
                    <a:cubicBezTo>
                      <a:pt x="305" y="63"/>
                      <a:pt x="311" y="62"/>
                      <a:pt x="316" y="60"/>
                    </a:cubicBezTo>
                    <a:cubicBezTo>
                      <a:pt x="333" y="55"/>
                      <a:pt x="352" y="52"/>
                      <a:pt x="370" y="51"/>
                    </a:cubicBezTo>
                    <a:cubicBezTo>
                      <a:pt x="407" y="49"/>
                      <a:pt x="442" y="63"/>
                      <a:pt x="471" y="85"/>
                    </a:cubicBezTo>
                    <a:cubicBezTo>
                      <a:pt x="489" y="98"/>
                      <a:pt x="504" y="114"/>
                      <a:pt x="513" y="134"/>
                    </a:cubicBezTo>
                    <a:cubicBezTo>
                      <a:pt x="518" y="144"/>
                      <a:pt x="521" y="154"/>
                      <a:pt x="524" y="165"/>
                    </a:cubicBezTo>
                    <a:cubicBezTo>
                      <a:pt x="524" y="166"/>
                      <a:pt x="524" y="166"/>
                      <a:pt x="524" y="168"/>
                    </a:cubicBezTo>
                    <a:cubicBezTo>
                      <a:pt x="525" y="172"/>
                      <a:pt x="525" y="176"/>
                      <a:pt x="525" y="181"/>
                    </a:cubicBezTo>
                    <a:cubicBezTo>
                      <a:pt x="524" y="191"/>
                      <a:pt x="524" y="200"/>
                      <a:pt x="521" y="210"/>
                    </a:cubicBezTo>
                    <a:cubicBezTo>
                      <a:pt x="517" y="228"/>
                      <a:pt x="509" y="244"/>
                      <a:pt x="499" y="259"/>
                    </a:cubicBezTo>
                    <a:close/>
                    <a:moveTo>
                      <a:pt x="537" y="199"/>
                    </a:moveTo>
                    <a:cubicBezTo>
                      <a:pt x="537" y="199"/>
                      <a:pt x="537" y="199"/>
                      <a:pt x="537" y="199"/>
                    </a:cubicBezTo>
                    <a:cubicBezTo>
                      <a:pt x="538" y="199"/>
                      <a:pt x="539" y="198"/>
                      <a:pt x="539" y="197"/>
                    </a:cubicBezTo>
                    <a:cubicBezTo>
                      <a:pt x="541" y="190"/>
                      <a:pt x="540" y="183"/>
                      <a:pt x="539" y="175"/>
                    </a:cubicBezTo>
                    <a:cubicBezTo>
                      <a:pt x="540" y="176"/>
                      <a:pt x="541" y="177"/>
                      <a:pt x="541" y="178"/>
                    </a:cubicBezTo>
                    <a:cubicBezTo>
                      <a:pt x="545" y="184"/>
                      <a:pt x="546" y="191"/>
                      <a:pt x="545" y="197"/>
                    </a:cubicBezTo>
                    <a:cubicBezTo>
                      <a:pt x="545" y="204"/>
                      <a:pt x="540" y="209"/>
                      <a:pt x="537" y="214"/>
                    </a:cubicBezTo>
                    <a:cubicBezTo>
                      <a:pt x="536" y="215"/>
                      <a:pt x="534" y="217"/>
                      <a:pt x="533" y="218"/>
                    </a:cubicBezTo>
                    <a:cubicBezTo>
                      <a:pt x="535" y="212"/>
                      <a:pt x="536" y="206"/>
                      <a:pt x="537" y="199"/>
                    </a:cubicBezTo>
                    <a:close/>
                    <a:moveTo>
                      <a:pt x="544" y="225"/>
                    </a:move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5" y="224"/>
                      <a:pt x="545" y="224"/>
                      <a:pt x="545" y="224"/>
                    </a:cubicBezTo>
                    <a:cubicBezTo>
                      <a:pt x="551" y="216"/>
                      <a:pt x="556" y="209"/>
                      <a:pt x="557" y="199"/>
                    </a:cubicBezTo>
                    <a:cubicBezTo>
                      <a:pt x="557" y="199"/>
                      <a:pt x="557" y="199"/>
                      <a:pt x="557" y="199"/>
                    </a:cubicBezTo>
                    <a:cubicBezTo>
                      <a:pt x="560" y="200"/>
                      <a:pt x="562" y="201"/>
                      <a:pt x="564" y="202"/>
                    </a:cubicBezTo>
                    <a:cubicBezTo>
                      <a:pt x="567" y="204"/>
                      <a:pt x="571" y="205"/>
                      <a:pt x="574" y="205"/>
                    </a:cubicBezTo>
                    <a:cubicBezTo>
                      <a:pt x="573" y="209"/>
                      <a:pt x="572" y="213"/>
                      <a:pt x="570" y="216"/>
                    </a:cubicBezTo>
                    <a:cubicBezTo>
                      <a:pt x="569" y="220"/>
                      <a:pt x="567" y="224"/>
                      <a:pt x="565" y="228"/>
                    </a:cubicBezTo>
                    <a:cubicBezTo>
                      <a:pt x="564" y="229"/>
                      <a:pt x="564" y="231"/>
                      <a:pt x="563" y="232"/>
                    </a:cubicBezTo>
                    <a:cubicBezTo>
                      <a:pt x="556" y="230"/>
                      <a:pt x="550" y="227"/>
                      <a:pt x="544" y="225"/>
                    </a:cubicBezTo>
                    <a:close/>
                    <a:moveTo>
                      <a:pt x="572" y="235"/>
                    </a:moveTo>
                    <a:cubicBezTo>
                      <a:pt x="572" y="235"/>
                      <a:pt x="572" y="235"/>
                      <a:pt x="572" y="235"/>
                    </a:cubicBezTo>
                    <a:cubicBezTo>
                      <a:pt x="571" y="234"/>
                      <a:pt x="570" y="234"/>
                      <a:pt x="570" y="234"/>
                    </a:cubicBezTo>
                    <a:cubicBezTo>
                      <a:pt x="570" y="234"/>
                      <a:pt x="570" y="233"/>
                      <a:pt x="570" y="232"/>
                    </a:cubicBezTo>
                    <a:cubicBezTo>
                      <a:pt x="572" y="229"/>
                      <a:pt x="574" y="225"/>
                      <a:pt x="575" y="221"/>
                    </a:cubicBezTo>
                    <a:cubicBezTo>
                      <a:pt x="577" y="217"/>
                      <a:pt x="578" y="211"/>
                      <a:pt x="579" y="206"/>
                    </a:cubicBezTo>
                    <a:cubicBezTo>
                      <a:pt x="583" y="207"/>
                      <a:pt x="587" y="208"/>
                      <a:pt x="591" y="208"/>
                    </a:cubicBezTo>
                    <a:cubicBezTo>
                      <a:pt x="592" y="208"/>
                      <a:pt x="594" y="208"/>
                      <a:pt x="595" y="207"/>
                    </a:cubicBezTo>
                    <a:cubicBezTo>
                      <a:pt x="594" y="212"/>
                      <a:pt x="594" y="217"/>
                      <a:pt x="594" y="222"/>
                    </a:cubicBezTo>
                    <a:cubicBezTo>
                      <a:pt x="593" y="226"/>
                      <a:pt x="593" y="229"/>
                      <a:pt x="593" y="233"/>
                    </a:cubicBezTo>
                    <a:cubicBezTo>
                      <a:pt x="592" y="234"/>
                      <a:pt x="592" y="236"/>
                      <a:pt x="593" y="237"/>
                    </a:cubicBezTo>
                    <a:cubicBezTo>
                      <a:pt x="586" y="237"/>
                      <a:pt x="579" y="236"/>
                      <a:pt x="572" y="235"/>
                    </a:cubicBezTo>
                    <a:close/>
                    <a:moveTo>
                      <a:pt x="599" y="237"/>
                    </a:moveTo>
                    <a:cubicBezTo>
                      <a:pt x="599" y="237"/>
                      <a:pt x="599" y="237"/>
                      <a:pt x="599" y="237"/>
                    </a:cubicBezTo>
                    <a:cubicBezTo>
                      <a:pt x="599" y="236"/>
                      <a:pt x="599" y="235"/>
                      <a:pt x="599" y="234"/>
                    </a:cubicBezTo>
                    <a:cubicBezTo>
                      <a:pt x="599" y="230"/>
                      <a:pt x="600" y="227"/>
                      <a:pt x="600" y="224"/>
                    </a:cubicBezTo>
                    <a:cubicBezTo>
                      <a:pt x="600" y="218"/>
                      <a:pt x="600" y="212"/>
                      <a:pt x="600" y="207"/>
                    </a:cubicBezTo>
                    <a:cubicBezTo>
                      <a:pt x="603" y="206"/>
                      <a:pt x="605" y="206"/>
                      <a:pt x="608" y="205"/>
                    </a:cubicBezTo>
                    <a:cubicBezTo>
                      <a:pt x="608" y="209"/>
                      <a:pt x="610" y="213"/>
                      <a:pt x="611" y="218"/>
                    </a:cubicBezTo>
                    <a:cubicBezTo>
                      <a:pt x="612" y="223"/>
                      <a:pt x="612" y="229"/>
                      <a:pt x="614" y="234"/>
                    </a:cubicBezTo>
                    <a:cubicBezTo>
                      <a:pt x="611" y="234"/>
                      <a:pt x="609" y="235"/>
                      <a:pt x="606" y="236"/>
                    </a:cubicBezTo>
                    <a:cubicBezTo>
                      <a:pt x="604" y="236"/>
                      <a:pt x="601" y="237"/>
                      <a:pt x="599" y="237"/>
                    </a:cubicBezTo>
                    <a:close/>
                    <a:moveTo>
                      <a:pt x="619" y="232"/>
                    </a:moveTo>
                    <a:cubicBezTo>
                      <a:pt x="619" y="232"/>
                      <a:pt x="619" y="232"/>
                      <a:pt x="619" y="232"/>
                    </a:cubicBezTo>
                    <a:cubicBezTo>
                      <a:pt x="619" y="227"/>
                      <a:pt x="618" y="223"/>
                      <a:pt x="617" y="219"/>
                    </a:cubicBezTo>
                    <a:cubicBezTo>
                      <a:pt x="616" y="216"/>
                      <a:pt x="616" y="213"/>
                      <a:pt x="615" y="210"/>
                    </a:cubicBezTo>
                    <a:cubicBezTo>
                      <a:pt x="614" y="208"/>
                      <a:pt x="613" y="206"/>
                      <a:pt x="612" y="203"/>
                    </a:cubicBezTo>
                    <a:cubicBezTo>
                      <a:pt x="617" y="202"/>
                      <a:pt x="621" y="199"/>
                      <a:pt x="625" y="196"/>
                    </a:cubicBezTo>
                    <a:cubicBezTo>
                      <a:pt x="625" y="196"/>
                      <a:pt x="626" y="195"/>
                      <a:pt x="626" y="195"/>
                    </a:cubicBezTo>
                    <a:cubicBezTo>
                      <a:pt x="629" y="200"/>
                      <a:pt x="634" y="204"/>
                      <a:pt x="637" y="208"/>
                    </a:cubicBezTo>
                    <a:cubicBezTo>
                      <a:pt x="639" y="211"/>
                      <a:pt x="641" y="214"/>
                      <a:pt x="642" y="217"/>
                    </a:cubicBezTo>
                    <a:cubicBezTo>
                      <a:pt x="635" y="223"/>
                      <a:pt x="627" y="228"/>
                      <a:pt x="619" y="232"/>
                    </a:cubicBezTo>
                    <a:close/>
                    <a:moveTo>
                      <a:pt x="658" y="197"/>
                    </a:moveTo>
                    <a:cubicBezTo>
                      <a:pt x="658" y="197"/>
                      <a:pt x="658" y="197"/>
                      <a:pt x="658" y="197"/>
                    </a:cubicBezTo>
                    <a:cubicBezTo>
                      <a:pt x="655" y="202"/>
                      <a:pt x="652" y="207"/>
                      <a:pt x="648" y="211"/>
                    </a:cubicBezTo>
                    <a:cubicBezTo>
                      <a:pt x="647" y="209"/>
                      <a:pt x="646" y="208"/>
                      <a:pt x="644" y="206"/>
                    </a:cubicBezTo>
                    <a:cubicBezTo>
                      <a:pt x="642" y="203"/>
                      <a:pt x="640" y="200"/>
                      <a:pt x="637" y="198"/>
                    </a:cubicBezTo>
                    <a:cubicBezTo>
                      <a:pt x="635" y="196"/>
                      <a:pt x="632" y="194"/>
                      <a:pt x="630" y="191"/>
                    </a:cubicBezTo>
                    <a:cubicBezTo>
                      <a:pt x="632" y="189"/>
                      <a:pt x="635" y="186"/>
                      <a:pt x="637" y="183"/>
                    </a:cubicBezTo>
                    <a:cubicBezTo>
                      <a:pt x="637" y="183"/>
                      <a:pt x="637" y="183"/>
                      <a:pt x="637" y="183"/>
                    </a:cubicBezTo>
                    <a:cubicBezTo>
                      <a:pt x="638" y="185"/>
                      <a:pt x="640" y="187"/>
                      <a:pt x="642" y="189"/>
                    </a:cubicBezTo>
                    <a:cubicBezTo>
                      <a:pt x="644" y="191"/>
                      <a:pt x="646" y="192"/>
                      <a:pt x="648" y="194"/>
                    </a:cubicBezTo>
                    <a:cubicBezTo>
                      <a:pt x="651" y="195"/>
                      <a:pt x="653" y="198"/>
                      <a:pt x="656" y="197"/>
                    </a:cubicBezTo>
                    <a:cubicBezTo>
                      <a:pt x="658" y="196"/>
                      <a:pt x="658" y="193"/>
                      <a:pt x="657" y="191"/>
                    </a:cubicBezTo>
                    <a:cubicBezTo>
                      <a:pt x="656" y="189"/>
                      <a:pt x="653" y="187"/>
                      <a:pt x="651" y="186"/>
                    </a:cubicBezTo>
                    <a:cubicBezTo>
                      <a:pt x="647" y="183"/>
                      <a:pt x="643" y="181"/>
                      <a:pt x="640" y="177"/>
                    </a:cubicBezTo>
                    <a:cubicBezTo>
                      <a:pt x="641" y="176"/>
                      <a:pt x="641" y="175"/>
                      <a:pt x="642" y="173"/>
                    </a:cubicBezTo>
                    <a:cubicBezTo>
                      <a:pt x="643" y="174"/>
                      <a:pt x="644" y="175"/>
                      <a:pt x="645" y="176"/>
                    </a:cubicBezTo>
                    <a:cubicBezTo>
                      <a:pt x="651" y="179"/>
                      <a:pt x="658" y="182"/>
                      <a:pt x="664" y="183"/>
                    </a:cubicBezTo>
                    <a:cubicBezTo>
                      <a:pt x="664" y="184"/>
                      <a:pt x="664" y="184"/>
                      <a:pt x="664" y="185"/>
                    </a:cubicBezTo>
                    <a:cubicBezTo>
                      <a:pt x="662" y="189"/>
                      <a:pt x="660" y="193"/>
                      <a:pt x="658" y="197"/>
                    </a:cubicBezTo>
                    <a:close/>
                    <a:moveTo>
                      <a:pt x="704" y="144"/>
                    </a:moveTo>
                    <a:cubicBezTo>
                      <a:pt x="704" y="144"/>
                      <a:pt x="704" y="144"/>
                      <a:pt x="704" y="144"/>
                    </a:cubicBezTo>
                    <a:cubicBezTo>
                      <a:pt x="701" y="152"/>
                      <a:pt x="697" y="159"/>
                      <a:pt x="691" y="164"/>
                    </a:cubicBezTo>
                    <a:cubicBezTo>
                      <a:pt x="681" y="172"/>
                      <a:pt x="667" y="171"/>
                      <a:pt x="656" y="166"/>
                    </a:cubicBezTo>
                    <a:cubicBezTo>
                      <a:pt x="645" y="161"/>
                      <a:pt x="633" y="150"/>
                      <a:pt x="635" y="137"/>
                    </a:cubicBezTo>
                    <a:cubicBezTo>
                      <a:pt x="636" y="130"/>
                      <a:pt x="640" y="124"/>
                      <a:pt x="643" y="118"/>
                    </a:cubicBezTo>
                    <a:cubicBezTo>
                      <a:pt x="644" y="116"/>
                      <a:pt x="646" y="114"/>
                      <a:pt x="647" y="112"/>
                    </a:cubicBezTo>
                    <a:cubicBezTo>
                      <a:pt x="647" y="112"/>
                      <a:pt x="648" y="112"/>
                      <a:pt x="649" y="113"/>
                    </a:cubicBezTo>
                    <a:cubicBezTo>
                      <a:pt x="649" y="113"/>
                      <a:pt x="651" y="113"/>
                      <a:pt x="651" y="113"/>
                    </a:cubicBezTo>
                    <a:cubicBezTo>
                      <a:pt x="651" y="113"/>
                      <a:pt x="652" y="113"/>
                      <a:pt x="653" y="113"/>
                    </a:cubicBezTo>
                    <a:cubicBezTo>
                      <a:pt x="653" y="113"/>
                      <a:pt x="655" y="114"/>
                      <a:pt x="654" y="114"/>
                    </a:cubicBezTo>
                    <a:cubicBezTo>
                      <a:pt x="654" y="114"/>
                      <a:pt x="654" y="114"/>
                      <a:pt x="654" y="114"/>
                    </a:cubicBezTo>
                    <a:cubicBezTo>
                      <a:pt x="654" y="114"/>
                      <a:pt x="654" y="115"/>
                      <a:pt x="654" y="115"/>
                    </a:cubicBezTo>
                    <a:cubicBezTo>
                      <a:pt x="653" y="117"/>
                      <a:pt x="652" y="119"/>
                      <a:pt x="651" y="121"/>
                    </a:cubicBezTo>
                    <a:cubicBezTo>
                      <a:pt x="647" y="126"/>
                      <a:pt x="646" y="132"/>
                      <a:pt x="648" y="138"/>
                    </a:cubicBezTo>
                    <a:cubicBezTo>
                      <a:pt x="650" y="144"/>
                      <a:pt x="655" y="149"/>
                      <a:pt x="662" y="151"/>
                    </a:cubicBezTo>
                    <a:cubicBezTo>
                      <a:pt x="673" y="155"/>
                      <a:pt x="686" y="150"/>
                      <a:pt x="693" y="142"/>
                    </a:cubicBezTo>
                    <a:cubicBezTo>
                      <a:pt x="697" y="137"/>
                      <a:pt x="700" y="132"/>
                      <a:pt x="703" y="128"/>
                    </a:cubicBezTo>
                    <a:cubicBezTo>
                      <a:pt x="703" y="127"/>
                      <a:pt x="703" y="127"/>
                      <a:pt x="703" y="127"/>
                    </a:cubicBezTo>
                    <a:cubicBezTo>
                      <a:pt x="703" y="127"/>
                      <a:pt x="703" y="127"/>
                      <a:pt x="704" y="127"/>
                    </a:cubicBezTo>
                    <a:cubicBezTo>
                      <a:pt x="705" y="128"/>
                      <a:pt x="706" y="128"/>
                      <a:pt x="707" y="128"/>
                    </a:cubicBezTo>
                    <a:cubicBezTo>
                      <a:pt x="707" y="128"/>
                      <a:pt x="707" y="128"/>
                      <a:pt x="708" y="129"/>
                    </a:cubicBezTo>
                    <a:cubicBezTo>
                      <a:pt x="707" y="130"/>
                      <a:pt x="707" y="131"/>
                      <a:pt x="707" y="132"/>
                    </a:cubicBezTo>
                    <a:cubicBezTo>
                      <a:pt x="705" y="136"/>
                      <a:pt x="705" y="140"/>
                      <a:pt x="704" y="144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5" name="圆角矩形标注 54">
              <a:extLst>
                <a:ext uri="{FF2B5EF4-FFF2-40B4-BE49-F238E27FC236}">
                  <a16:creationId xmlns:a16="http://schemas.microsoft.com/office/drawing/2014/main" id="{B96B4180-4F63-104B-A30D-395F80634594}"/>
                </a:ext>
              </a:extLst>
            </p:cNvPr>
            <p:cNvSpPr/>
            <p:nvPr/>
          </p:nvSpPr>
          <p:spPr>
            <a:xfrm rot="20700000">
              <a:off x="14929" y="7900"/>
              <a:ext cx="2763" cy="1217"/>
            </a:xfrm>
            <a:prstGeom prst="wedgeRoundRectCallout">
              <a:avLst>
                <a:gd name="adj1" fmla="val 12306"/>
                <a:gd name="adj2" fmla="val 74815"/>
                <a:gd name="adj3" fmla="val 16667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400"/>
                <a:t>i</a:t>
              </a:r>
              <a:r>
                <a:rPr lang="en-US" altLang="zh-CN" sz="1600"/>
                <a:t>f</a:t>
              </a:r>
              <a:r>
                <a:rPr lang="zh-CN" altLang="en-US" sz="1600"/>
                <a:t>条件语句有着严格的格式要求，不能出错。</a:t>
              </a:r>
              <a:endParaRPr lang="en-US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val="7611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4" grpId="0" bldLvl="0" animBg="1"/>
      <p:bldP spid="35" grpId="0"/>
      <p:bldP spid="36" grpId="0"/>
      <p:bldP spid="37" grpId="0" animBg="1"/>
      <p:bldP spid="48" grpId="0" animBg="1"/>
      <p:bldP spid="4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条件语句（关系式）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C5003F-DDA7-3B4F-B353-F323D2DE1CF5}"/>
              </a:ext>
            </a:extLst>
          </p:cNvPr>
          <p:cNvGrpSpPr/>
          <p:nvPr/>
        </p:nvGrpSpPr>
        <p:grpSpPr>
          <a:xfrm>
            <a:off x="1630013" y="2546234"/>
            <a:ext cx="2352675" cy="3115310"/>
            <a:chOff x="1644" y="3561"/>
            <a:chExt cx="3705" cy="490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5190414-F9B7-BE49-80CC-5E29A94C84D7}"/>
                </a:ext>
              </a:extLst>
            </p:cNvPr>
            <p:cNvSpPr txBox="1"/>
            <p:nvPr/>
          </p:nvSpPr>
          <p:spPr>
            <a:xfrm>
              <a:off x="2159" y="3561"/>
              <a:ext cx="2788" cy="3488"/>
            </a:xfrm>
            <a:prstGeom prst="rect">
              <a:avLst/>
            </a:prstGeom>
            <a:noFill/>
            <a:ln w="25400">
              <a:solidFill>
                <a:srgbClr val="F4A229"/>
              </a:solidFill>
            </a:ln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 dirty="0"/>
                <a:t>if</a:t>
              </a:r>
              <a:r>
                <a:rPr lang="en-US" altLang="zh-CN" dirty="0"/>
                <a:t> &lt;</a:t>
              </a:r>
              <a:r>
                <a:rPr lang="zh-CN" altLang="en-US" dirty="0"/>
                <a:t>条件</a:t>
              </a:r>
              <a:r>
                <a:rPr lang="en-US" altLang="zh-CN" dirty="0"/>
                <a:t>&gt;</a:t>
              </a:r>
              <a:r>
                <a:rPr lang="en-US" altLang="zh-CN" sz="2800" dirty="0"/>
                <a:t>: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dirty="0"/>
                <a:t>        &lt;</a:t>
              </a:r>
              <a:r>
                <a:rPr lang="zh-CN" altLang="en-US" dirty="0"/>
                <a:t>语句块</a:t>
              </a:r>
              <a:r>
                <a:rPr lang="en-US" altLang="zh-CN" dirty="0"/>
                <a:t>1&gt;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2800" dirty="0"/>
                <a:t>else: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dirty="0"/>
                <a:t>        &lt;</a:t>
              </a:r>
              <a:r>
                <a:rPr lang="zh-CN" altLang="en-US" dirty="0"/>
                <a:t>语句块</a:t>
              </a:r>
              <a:r>
                <a:rPr lang="en-US" altLang="zh-CN" dirty="0"/>
                <a:t>2&gt;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3E130AA5-64D8-F544-85A9-B5B7B0D40047}"/>
                </a:ext>
              </a:extLst>
            </p:cNvPr>
            <p:cNvSpPr/>
            <p:nvPr/>
          </p:nvSpPr>
          <p:spPr>
            <a:xfrm>
              <a:off x="1644" y="7844"/>
              <a:ext cx="3705" cy="6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r>
                <a:rPr lang="zh-CN" altLang="en-US" dirty="0"/>
                <a:t>条件语句一般格式</a:t>
              </a:r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C3F835E-8BC6-674C-A045-3B0884A8C58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891154"/>
              </p:ext>
            </p:extLst>
          </p:nvPr>
        </p:nvGraphicFramePr>
        <p:xfrm>
          <a:off x="4163663" y="2340494"/>
          <a:ext cx="7929245" cy="370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数学运算符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zh-CN" altLang="en-US"/>
                        <a:t>大于</a:t>
                      </a:r>
                      <a:r>
                        <a:rPr lang="en-US" altLang="zh-CN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x&lt;y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ym typeface="+mn-ea"/>
                        </a:rPr>
                        <a:t>小于</a:t>
                      </a:r>
                      <a:r>
                        <a:rPr lang="en-US" altLang="zh-CN" sz="1800">
                          <a:sym typeface="+mn-ea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＞＝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US" altLang="zh-CN" sz="24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zh-CN" altLang="en-US"/>
                        <a:t>大于等于</a:t>
                      </a:r>
                      <a:r>
                        <a:rPr lang="en-US" altLang="zh-CN"/>
                        <a:t>y</a:t>
                      </a:r>
                      <a:r>
                        <a:rPr lang="zh-CN" altLang="en-US"/>
                        <a:t>，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＜＝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&lt;=</a:t>
                      </a:r>
                      <a:r>
                        <a:rPr lang="en-US" altLang="zh-CN" sz="2400">
                          <a:sym typeface="+mn-ea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ym typeface="+mn-ea"/>
                        </a:rPr>
                        <a:t>小于等于</a:t>
                      </a:r>
                      <a:r>
                        <a:rPr lang="en-US" altLang="zh-CN" sz="1800">
                          <a:sym typeface="+mn-ea"/>
                        </a:rPr>
                        <a:t>y</a:t>
                      </a:r>
                      <a:endParaRPr lang="en-US" altLang="zh-C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＝＝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altLang="zh-CN" sz="24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ym typeface="+mn-ea"/>
                        </a:rPr>
                        <a:t>等于</a:t>
                      </a:r>
                      <a:r>
                        <a:rPr lang="en-US" altLang="zh-CN" sz="1800">
                          <a:sym typeface="+mn-ea"/>
                        </a:rPr>
                        <a:t>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!＝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n-US" altLang="zh-CN" sz="24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ym typeface="+mn-ea"/>
                        </a:rPr>
                        <a:t>不等于</a:t>
                      </a:r>
                      <a:r>
                        <a:rPr lang="en-US" altLang="zh-CN" sz="1800">
                          <a:sym typeface="+mn-ea"/>
                        </a:rPr>
                        <a:t>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 in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x</a:t>
                      </a:r>
                      <a:r>
                        <a:rPr lang="zh-CN" altLang="en-US" sz="1800" dirty="0">
                          <a:sym typeface="+mn-ea"/>
                        </a:rPr>
                        <a:t>是</a:t>
                      </a:r>
                      <a:r>
                        <a:rPr lang="en-US" altLang="zh-CN" sz="1800" dirty="0"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ym typeface="+mn-ea"/>
                        </a:rPr>
                        <a:t>的成员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022F7D83-211C-BA43-81A3-5354BCA22AB3}"/>
              </a:ext>
            </a:extLst>
          </p:cNvPr>
          <p:cNvGrpSpPr/>
          <p:nvPr/>
        </p:nvGrpSpPr>
        <p:grpSpPr>
          <a:xfrm>
            <a:off x="2376996" y="1627344"/>
            <a:ext cx="8709025" cy="615950"/>
            <a:chOff x="4126" y="2054"/>
            <a:chExt cx="13715" cy="97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D74727-83C7-5E44-93E7-34F316DAF13D}"/>
                </a:ext>
              </a:extLst>
            </p:cNvPr>
            <p:cNvSpPr txBox="1"/>
            <p:nvPr/>
          </p:nvSpPr>
          <p:spPr>
            <a:xfrm>
              <a:off x="4953" y="2444"/>
              <a:ext cx="12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在书写分支条件的关系表达式时，需要注意</a:t>
              </a:r>
              <a:r>
                <a:rPr lang="en-US" altLang="zh-CN" dirty="0"/>
                <a:t>python</a:t>
              </a:r>
              <a:r>
                <a:rPr lang="zh-CN" altLang="en-US" dirty="0"/>
                <a:t>运算符与数学运算符的区别。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B078148-5673-EE4D-9747-C0E92EBAB3BF}"/>
                </a:ext>
              </a:extLst>
            </p:cNvPr>
            <p:cNvGrpSpPr/>
            <p:nvPr/>
          </p:nvGrpSpPr>
          <p:grpSpPr>
            <a:xfrm rot="1920000">
              <a:off x="4126" y="2054"/>
              <a:ext cx="900" cy="903"/>
              <a:chOff x="17704" y="7751"/>
              <a:chExt cx="1382" cy="1386"/>
            </a:xfrm>
          </p:grpSpPr>
          <p:sp>
            <p:nvSpPr>
              <p:cNvPr id="26" name="ïsľiďê">
                <a:extLst>
                  <a:ext uri="{FF2B5EF4-FFF2-40B4-BE49-F238E27FC236}">
                    <a16:creationId xmlns:a16="http://schemas.microsoft.com/office/drawing/2014/main" id="{3B7545E6-3087-1F4C-9BDE-B038A2FF276B}"/>
                  </a:ext>
                </a:extLst>
              </p:cNvPr>
              <p:cNvSpPr/>
              <p:nvPr/>
            </p:nvSpPr>
            <p:spPr bwMode="auto">
              <a:xfrm>
                <a:off x="17704" y="7751"/>
                <a:ext cx="1383" cy="1386"/>
              </a:xfrm>
              <a:prstGeom prst="ellipse">
                <a:avLst/>
              </a:prstGeom>
              <a:solidFill>
                <a:srgbClr val="F4A229"/>
              </a:solidFill>
              <a:ln w="285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íśľîde">
                <a:extLst>
                  <a:ext uri="{FF2B5EF4-FFF2-40B4-BE49-F238E27FC236}">
                    <a16:creationId xmlns:a16="http://schemas.microsoft.com/office/drawing/2014/main" id="{D499BD66-C98D-784F-908E-1655C4AC5EAC}"/>
                  </a:ext>
                </a:extLst>
              </p:cNvPr>
              <p:cNvSpPr/>
              <p:nvPr/>
            </p:nvSpPr>
            <p:spPr bwMode="auto">
              <a:xfrm>
                <a:off x="18070" y="8090"/>
                <a:ext cx="650" cy="708"/>
              </a:xfrm>
              <a:custGeom>
                <a:avLst/>
                <a:gdLst>
                  <a:gd name="connsiteX0" fmla="*/ 176272 w 556267"/>
                  <a:gd name="connsiteY0" fmla="*/ 555492 h 606087"/>
                  <a:gd name="connsiteX1" fmla="*/ 380065 w 556267"/>
                  <a:gd name="connsiteY1" fmla="*/ 555492 h 606087"/>
                  <a:gd name="connsiteX2" fmla="*/ 379295 w 556267"/>
                  <a:gd name="connsiteY2" fmla="*/ 574730 h 606087"/>
                  <a:gd name="connsiteX3" fmla="*/ 379295 w 556267"/>
                  <a:gd name="connsiteY3" fmla="*/ 606087 h 606087"/>
                  <a:gd name="connsiteX4" fmla="*/ 177043 w 556267"/>
                  <a:gd name="connsiteY4" fmla="*/ 606087 h 606087"/>
                  <a:gd name="connsiteX5" fmla="*/ 177043 w 556267"/>
                  <a:gd name="connsiteY5" fmla="*/ 580116 h 606087"/>
                  <a:gd name="connsiteX6" fmla="*/ 176272 w 556267"/>
                  <a:gd name="connsiteY6" fmla="*/ 555492 h 606087"/>
                  <a:gd name="connsiteX7" fmla="*/ 170486 w 556267"/>
                  <a:gd name="connsiteY7" fmla="*/ 504967 h 606087"/>
                  <a:gd name="connsiteX8" fmla="*/ 386134 w 556267"/>
                  <a:gd name="connsiteY8" fmla="*/ 504967 h 606087"/>
                  <a:gd name="connsiteX9" fmla="*/ 382185 w 556267"/>
                  <a:gd name="connsiteY9" fmla="*/ 530300 h 606087"/>
                  <a:gd name="connsiteX10" fmla="*/ 174050 w 556267"/>
                  <a:gd name="connsiteY10" fmla="*/ 530300 h 606087"/>
                  <a:gd name="connsiteX11" fmla="*/ 170486 w 556267"/>
                  <a:gd name="connsiteY11" fmla="*/ 504967 h 606087"/>
                  <a:gd name="connsiteX12" fmla="*/ 481527 w 556267"/>
                  <a:gd name="connsiteY12" fmla="*/ 380419 h 606087"/>
                  <a:gd name="connsiteX13" fmla="*/ 525359 w 556267"/>
                  <a:gd name="connsiteY13" fmla="*/ 405623 h 606087"/>
                  <a:gd name="connsiteX14" fmla="*/ 512643 w 556267"/>
                  <a:gd name="connsiteY14" fmla="*/ 427557 h 606087"/>
                  <a:gd name="connsiteX15" fmla="*/ 468907 w 556267"/>
                  <a:gd name="connsiteY15" fmla="*/ 402256 h 606087"/>
                  <a:gd name="connsiteX16" fmla="*/ 74740 w 556267"/>
                  <a:gd name="connsiteY16" fmla="*/ 380419 h 606087"/>
                  <a:gd name="connsiteX17" fmla="*/ 87360 w 556267"/>
                  <a:gd name="connsiteY17" fmla="*/ 402353 h 606087"/>
                  <a:gd name="connsiteX18" fmla="*/ 43528 w 556267"/>
                  <a:gd name="connsiteY18" fmla="*/ 427557 h 606087"/>
                  <a:gd name="connsiteX19" fmla="*/ 30908 w 556267"/>
                  <a:gd name="connsiteY19" fmla="*/ 405720 h 606087"/>
                  <a:gd name="connsiteX20" fmla="*/ 505742 w 556267"/>
                  <a:gd name="connsiteY20" fmla="*/ 265115 h 606087"/>
                  <a:gd name="connsiteX21" fmla="*/ 556267 w 556267"/>
                  <a:gd name="connsiteY21" fmla="*/ 265115 h 606087"/>
                  <a:gd name="connsiteX22" fmla="*/ 556267 w 556267"/>
                  <a:gd name="connsiteY22" fmla="*/ 290448 h 606087"/>
                  <a:gd name="connsiteX23" fmla="*/ 505742 w 556267"/>
                  <a:gd name="connsiteY23" fmla="*/ 290448 h 606087"/>
                  <a:gd name="connsiteX24" fmla="*/ 0 w 556267"/>
                  <a:gd name="connsiteY24" fmla="*/ 265115 h 606087"/>
                  <a:gd name="connsiteX25" fmla="*/ 50525 w 556267"/>
                  <a:gd name="connsiteY25" fmla="*/ 265115 h 606087"/>
                  <a:gd name="connsiteX26" fmla="*/ 50525 w 556267"/>
                  <a:gd name="connsiteY26" fmla="*/ 290448 h 606087"/>
                  <a:gd name="connsiteX27" fmla="*/ 0 w 556267"/>
                  <a:gd name="connsiteY27" fmla="*/ 290448 h 606087"/>
                  <a:gd name="connsiteX28" fmla="*/ 512739 w 556267"/>
                  <a:gd name="connsiteY28" fmla="*/ 128006 h 606087"/>
                  <a:gd name="connsiteX29" fmla="*/ 525359 w 556267"/>
                  <a:gd name="connsiteY29" fmla="*/ 149823 h 606087"/>
                  <a:gd name="connsiteX30" fmla="*/ 481527 w 556267"/>
                  <a:gd name="connsiteY30" fmla="*/ 175003 h 606087"/>
                  <a:gd name="connsiteX31" fmla="*/ 468907 w 556267"/>
                  <a:gd name="connsiteY31" fmla="*/ 153186 h 606087"/>
                  <a:gd name="connsiteX32" fmla="*/ 43528 w 556267"/>
                  <a:gd name="connsiteY32" fmla="*/ 127935 h 606087"/>
                  <a:gd name="connsiteX33" fmla="*/ 87360 w 556267"/>
                  <a:gd name="connsiteY33" fmla="*/ 153197 h 606087"/>
                  <a:gd name="connsiteX34" fmla="*/ 74740 w 556267"/>
                  <a:gd name="connsiteY34" fmla="*/ 175002 h 606087"/>
                  <a:gd name="connsiteX35" fmla="*/ 30908 w 556267"/>
                  <a:gd name="connsiteY35" fmla="*/ 149836 h 606087"/>
                  <a:gd name="connsiteX36" fmla="*/ 297059 w 556267"/>
                  <a:gd name="connsiteY36" fmla="*/ 76575 h 606087"/>
                  <a:gd name="connsiteX37" fmla="*/ 404602 w 556267"/>
                  <a:gd name="connsiteY37" fmla="*/ 124032 h 606087"/>
                  <a:gd name="connsiteX38" fmla="*/ 467778 w 556267"/>
                  <a:gd name="connsiteY38" fmla="*/ 265117 h 606087"/>
                  <a:gd name="connsiteX39" fmla="*/ 441583 w 556267"/>
                  <a:gd name="connsiteY39" fmla="*/ 361098 h 606087"/>
                  <a:gd name="connsiteX40" fmla="*/ 391794 w 556267"/>
                  <a:gd name="connsiteY40" fmla="*/ 479775 h 606087"/>
                  <a:gd name="connsiteX41" fmla="*/ 165285 w 556267"/>
                  <a:gd name="connsiteY41" fmla="*/ 479775 h 606087"/>
                  <a:gd name="connsiteX42" fmla="*/ 118192 w 556267"/>
                  <a:gd name="connsiteY42" fmla="*/ 366676 h 606087"/>
                  <a:gd name="connsiteX43" fmla="*/ 89879 w 556267"/>
                  <a:gd name="connsiteY43" fmla="*/ 242420 h 606087"/>
                  <a:gd name="connsiteX44" fmla="*/ 256582 w 556267"/>
                  <a:gd name="connsiteY44" fmla="*/ 76907 h 606087"/>
                  <a:gd name="connsiteX45" fmla="*/ 297059 w 556267"/>
                  <a:gd name="connsiteY45" fmla="*/ 76575 h 606087"/>
                  <a:gd name="connsiteX46" fmla="*/ 150042 w 556267"/>
                  <a:gd name="connsiteY46" fmla="*/ 30978 h 606087"/>
                  <a:gd name="connsiteX47" fmla="*/ 175284 w 556267"/>
                  <a:gd name="connsiteY47" fmla="*/ 74605 h 606087"/>
                  <a:gd name="connsiteX48" fmla="*/ 153414 w 556267"/>
                  <a:gd name="connsiteY48" fmla="*/ 87289 h 606087"/>
                  <a:gd name="connsiteX49" fmla="*/ 128076 w 556267"/>
                  <a:gd name="connsiteY49" fmla="*/ 43566 h 606087"/>
                  <a:gd name="connsiteX50" fmla="*/ 406225 w 556267"/>
                  <a:gd name="connsiteY50" fmla="*/ 30837 h 606087"/>
                  <a:gd name="connsiteX51" fmla="*/ 428191 w 556267"/>
                  <a:gd name="connsiteY51" fmla="*/ 43441 h 606087"/>
                  <a:gd name="connsiteX52" fmla="*/ 402853 w 556267"/>
                  <a:gd name="connsiteY52" fmla="*/ 87219 h 606087"/>
                  <a:gd name="connsiteX53" fmla="*/ 380983 w 556267"/>
                  <a:gd name="connsiteY53" fmla="*/ 74615 h 606087"/>
                  <a:gd name="connsiteX54" fmla="*/ 265538 w 556267"/>
                  <a:gd name="connsiteY54" fmla="*/ 0 h 606087"/>
                  <a:gd name="connsiteX55" fmla="*/ 290730 w 556267"/>
                  <a:gd name="connsiteY55" fmla="*/ 0 h 606087"/>
                  <a:gd name="connsiteX56" fmla="*/ 290730 w 556267"/>
                  <a:gd name="connsiteY56" fmla="*/ 50525 h 606087"/>
                  <a:gd name="connsiteX57" fmla="*/ 265538 w 556267"/>
                  <a:gd name="connsiteY57" fmla="*/ 50525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56267" h="606087">
                    <a:moveTo>
                      <a:pt x="176272" y="555492"/>
                    </a:moveTo>
                    <a:lnTo>
                      <a:pt x="380065" y="555492"/>
                    </a:lnTo>
                    <a:cubicBezTo>
                      <a:pt x="379680" y="561937"/>
                      <a:pt x="379295" y="568381"/>
                      <a:pt x="379295" y="574730"/>
                    </a:cubicBezTo>
                    <a:lnTo>
                      <a:pt x="379295" y="606087"/>
                    </a:lnTo>
                    <a:lnTo>
                      <a:pt x="177043" y="606087"/>
                    </a:lnTo>
                    <a:lnTo>
                      <a:pt x="177043" y="580116"/>
                    </a:lnTo>
                    <a:cubicBezTo>
                      <a:pt x="177043" y="571844"/>
                      <a:pt x="176657" y="563668"/>
                      <a:pt x="176272" y="555492"/>
                    </a:cubicBezTo>
                    <a:close/>
                    <a:moveTo>
                      <a:pt x="170486" y="504967"/>
                    </a:moveTo>
                    <a:lnTo>
                      <a:pt x="386134" y="504967"/>
                    </a:lnTo>
                    <a:cubicBezTo>
                      <a:pt x="384593" y="513443"/>
                      <a:pt x="383245" y="521824"/>
                      <a:pt x="382185" y="530300"/>
                    </a:cubicBezTo>
                    <a:lnTo>
                      <a:pt x="174050" y="530300"/>
                    </a:lnTo>
                    <a:cubicBezTo>
                      <a:pt x="173087" y="521727"/>
                      <a:pt x="171931" y="513347"/>
                      <a:pt x="170486" y="504967"/>
                    </a:cubicBezTo>
                    <a:close/>
                    <a:moveTo>
                      <a:pt x="481527" y="380419"/>
                    </a:moveTo>
                    <a:lnTo>
                      <a:pt x="525359" y="405623"/>
                    </a:lnTo>
                    <a:lnTo>
                      <a:pt x="512643" y="427557"/>
                    </a:lnTo>
                    <a:lnTo>
                      <a:pt x="468907" y="402256"/>
                    </a:lnTo>
                    <a:close/>
                    <a:moveTo>
                      <a:pt x="74740" y="380419"/>
                    </a:moveTo>
                    <a:lnTo>
                      <a:pt x="87360" y="402353"/>
                    </a:lnTo>
                    <a:lnTo>
                      <a:pt x="43528" y="427557"/>
                    </a:lnTo>
                    <a:lnTo>
                      <a:pt x="30908" y="405720"/>
                    </a:lnTo>
                    <a:close/>
                    <a:moveTo>
                      <a:pt x="505742" y="265115"/>
                    </a:moveTo>
                    <a:lnTo>
                      <a:pt x="556267" y="265115"/>
                    </a:lnTo>
                    <a:lnTo>
                      <a:pt x="556267" y="290448"/>
                    </a:lnTo>
                    <a:lnTo>
                      <a:pt x="505742" y="290448"/>
                    </a:lnTo>
                    <a:close/>
                    <a:moveTo>
                      <a:pt x="0" y="265115"/>
                    </a:moveTo>
                    <a:lnTo>
                      <a:pt x="50525" y="265115"/>
                    </a:lnTo>
                    <a:lnTo>
                      <a:pt x="50525" y="290448"/>
                    </a:lnTo>
                    <a:lnTo>
                      <a:pt x="0" y="290448"/>
                    </a:lnTo>
                    <a:close/>
                    <a:moveTo>
                      <a:pt x="512739" y="128006"/>
                    </a:moveTo>
                    <a:lnTo>
                      <a:pt x="525359" y="149823"/>
                    </a:lnTo>
                    <a:lnTo>
                      <a:pt x="481527" y="175003"/>
                    </a:lnTo>
                    <a:lnTo>
                      <a:pt x="468907" y="153186"/>
                    </a:lnTo>
                    <a:close/>
                    <a:moveTo>
                      <a:pt x="43528" y="127935"/>
                    </a:moveTo>
                    <a:lnTo>
                      <a:pt x="87360" y="153197"/>
                    </a:lnTo>
                    <a:lnTo>
                      <a:pt x="74740" y="175002"/>
                    </a:lnTo>
                    <a:lnTo>
                      <a:pt x="30908" y="149836"/>
                    </a:lnTo>
                    <a:close/>
                    <a:moveTo>
                      <a:pt x="297059" y="76575"/>
                    </a:moveTo>
                    <a:cubicBezTo>
                      <a:pt x="336834" y="80411"/>
                      <a:pt x="374049" y="96623"/>
                      <a:pt x="404602" y="124032"/>
                    </a:cubicBezTo>
                    <a:cubicBezTo>
                      <a:pt x="444761" y="159808"/>
                      <a:pt x="467778" y="211357"/>
                      <a:pt x="467778" y="265117"/>
                    </a:cubicBezTo>
                    <a:cubicBezTo>
                      <a:pt x="467778" y="298874"/>
                      <a:pt x="458726" y="332053"/>
                      <a:pt x="441583" y="361098"/>
                    </a:cubicBezTo>
                    <a:cubicBezTo>
                      <a:pt x="418567" y="400144"/>
                      <a:pt x="402002" y="439767"/>
                      <a:pt x="391794" y="479775"/>
                    </a:cubicBezTo>
                    <a:lnTo>
                      <a:pt x="165285" y="479775"/>
                    </a:lnTo>
                    <a:cubicBezTo>
                      <a:pt x="155462" y="438709"/>
                      <a:pt x="139861" y="400529"/>
                      <a:pt x="118192" y="366676"/>
                    </a:cubicBezTo>
                    <a:cubicBezTo>
                      <a:pt x="94405" y="329649"/>
                      <a:pt x="84678" y="286660"/>
                      <a:pt x="89879" y="242420"/>
                    </a:cubicBezTo>
                    <a:cubicBezTo>
                      <a:pt x="99894" y="156057"/>
                      <a:pt x="170100" y="86524"/>
                      <a:pt x="256582" y="76907"/>
                    </a:cubicBezTo>
                    <a:cubicBezTo>
                      <a:pt x="270258" y="75392"/>
                      <a:pt x="283800" y="75296"/>
                      <a:pt x="297059" y="76575"/>
                    </a:cubicBezTo>
                    <a:close/>
                    <a:moveTo>
                      <a:pt x="150042" y="30978"/>
                    </a:moveTo>
                    <a:lnTo>
                      <a:pt x="175284" y="74605"/>
                    </a:lnTo>
                    <a:lnTo>
                      <a:pt x="153414" y="87289"/>
                    </a:lnTo>
                    <a:lnTo>
                      <a:pt x="128076" y="43566"/>
                    </a:lnTo>
                    <a:close/>
                    <a:moveTo>
                      <a:pt x="406225" y="30837"/>
                    </a:moveTo>
                    <a:lnTo>
                      <a:pt x="428191" y="43441"/>
                    </a:lnTo>
                    <a:lnTo>
                      <a:pt x="402853" y="87219"/>
                    </a:lnTo>
                    <a:lnTo>
                      <a:pt x="380983" y="74615"/>
                    </a:lnTo>
                    <a:close/>
                    <a:moveTo>
                      <a:pt x="265538" y="0"/>
                    </a:moveTo>
                    <a:lnTo>
                      <a:pt x="290730" y="0"/>
                    </a:lnTo>
                    <a:lnTo>
                      <a:pt x="290730" y="50525"/>
                    </a:lnTo>
                    <a:lnTo>
                      <a:pt x="265538" y="50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EC3F29D-8AB1-EB40-B549-DBA8C11A8142}"/>
              </a:ext>
            </a:extLst>
          </p:cNvPr>
          <p:cNvSpPr/>
          <p:nvPr/>
        </p:nvSpPr>
        <p:spPr>
          <a:xfrm>
            <a:off x="4290663" y="3637799"/>
            <a:ext cx="3141345" cy="1826260"/>
          </a:xfrm>
          <a:prstGeom prst="rect">
            <a:avLst/>
          </a:prstGeom>
          <a:noFill/>
          <a:ln w="50800" cmpd="sng">
            <a:solidFill>
              <a:schemeClr val="tx2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9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215DD604-3AE1-C64C-8107-86EF56053582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条件语句（逻辑表达式）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F349ADE-6454-F44B-A827-40DE72BBA1F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590227"/>
              </p:ext>
            </p:extLst>
          </p:nvPr>
        </p:nvGraphicFramePr>
        <p:xfrm>
          <a:off x="2350386" y="1951034"/>
          <a:ext cx="8021320" cy="1905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8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逻辑运算符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x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altLang="zh-CN" sz="240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zh-CN" altLang="zh-CN"/>
                        <a:t>且</a:t>
                      </a:r>
                      <a:r>
                        <a:rPr lang="en-US" altLang="zh-CN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多个条件都满足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sym typeface="+mn-ea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 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sym typeface="+mn-ea"/>
                        </a:rPr>
                        <a:t>or</a:t>
                      </a:r>
                      <a:r>
                        <a:rPr lang="en-US" altLang="zh-CN" sz="2400">
                          <a:sym typeface="+mn-ea"/>
                        </a:rPr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ym typeface="+mn-ea"/>
                        </a:rPr>
                        <a:t>或</a:t>
                      </a:r>
                      <a:r>
                        <a:rPr lang="en-US" altLang="zh-CN" sz="1800">
                          <a:sym typeface="+mn-ea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满足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个条件即可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altLang="zh-CN" sz="240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非</a:t>
                      </a:r>
                      <a:r>
                        <a:rPr lang="en-US" altLang="zh-C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不满足条件</a:t>
                      </a:r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要做什么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——怎么做）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3207" y="1709498"/>
            <a:ext cx="7140957" cy="51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kumimoji="1" lang="zh-CN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If 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条件语句（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参考代码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E127422-3A22-EE41-9628-578581AB526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1604" y="2056003"/>
            <a:ext cx="8738235" cy="41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9212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9362" y="2678397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程序调试</a:t>
            </a:r>
            <a:endParaRPr kumimoji="1" lang="zh-CN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习题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3019E7-F232-284A-B8AB-8B190DDA7BA9}"/>
              </a:ext>
            </a:extLst>
          </p:cNvPr>
          <p:cNvSpPr txBox="1"/>
          <p:nvPr/>
        </p:nvSpPr>
        <p:spPr>
          <a:xfrm>
            <a:off x="1762539" y="1554813"/>
            <a:ext cx="9633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1.</a:t>
            </a:r>
            <a:r>
              <a:rPr kumimoji="1" lang="zh-CN" altLang="en-US" sz="3200" dirty="0"/>
              <a:t>出租车收费 </a:t>
            </a:r>
            <a:r>
              <a:rPr lang="en-US" altLang="zh-CN" sz="3200" dirty="0"/>
              <a:t>3</a:t>
            </a:r>
            <a:r>
              <a:rPr lang="zh-CN" altLang="en-US" sz="3200" dirty="0"/>
              <a:t>千米以内（含</a:t>
            </a:r>
            <a:r>
              <a:rPr lang="en-US" altLang="zh-CN" sz="3200" dirty="0"/>
              <a:t>3</a:t>
            </a:r>
            <a:r>
              <a:rPr lang="zh-CN" altLang="en-US" sz="3200" dirty="0"/>
              <a:t>千米） 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10</a:t>
            </a:r>
            <a:r>
              <a:rPr kumimoji="1" lang="zh-CN" altLang="en-US" sz="3200" dirty="0"/>
              <a:t>元 ；超出的每千米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元</a:t>
            </a:r>
            <a:r>
              <a:rPr lang="zh-CN" altLang="en-US" sz="3200" dirty="0"/>
              <a:t>（不足</a:t>
            </a:r>
            <a:r>
              <a:rPr lang="en-US" altLang="zh-CN" sz="3200" dirty="0"/>
              <a:t>1</a:t>
            </a:r>
            <a:r>
              <a:rPr lang="zh-CN" altLang="en-US" sz="3200" dirty="0"/>
              <a:t>千米的以</a:t>
            </a:r>
            <a:r>
              <a:rPr lang="en-US" altLang="zh-CN" sz="3200" dirty="0"/>
              <a:t>1</a:t>
            </a:r>
            <a:r>
              <a:rPr lang="zh-CN" altLang="en-US" sz="3200" dirty="0"/>
              <a:t>千米计算）。</a:t>
            </a:r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31859E-EF4F-B44C-BBE3-00376A18369C}"/>
              </a:ext>
            </a:extLst>
          </p:cNvPr>
          <p:cNvGrpSpPr/>
          <p:nvPr/>
        </p:nvGrpSpPr>
        <p:grpSpPr>
          <a:xfrm>
            <a:off x="2432916" y="2817240"/>
            <a:ext cx="6958330" cy="3950970"/>
            <a:chOff x="6686" y="6427"/>
            <a:chExt cx="11179" cy="634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3CEEC72-4106-7447-8C47-3BD2E8F7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86" y="6427"/>
              <a:ext cx="11179" cy="6347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1" name="直接连接符 14">
              <a:extLst>
                <a:ext uri="{FF2B5EF4-FFF2-40B4-BE49-F238E27FC236}">
                  <a16:creationId xmlns:a16="http://schemas.microsoft.com/office/drawing/2014/main" id="{B195DFEE-E0C0-1D47-8C40-C667F22320AA}"/>
                </a:ext>
              </a:extLst>
            </p:cNvPr>
            <p:cNvCxnSpPr/>
            <p:nvPr/>
          </p:nvCxnSpPr>
          <p:spPr>
            <a:xfrm>
              <a:off x="8590" y="11676"/>
              <a:ext cx="4627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88c1d644-dd23-40cc-af81-3e65592df8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6ABB927-6294-664E-AC95-21B1BB88A37C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"/>
              </p:custDataLst>
            </p:nvPr>
          </p:nvGrpSpPr>
          <p:grpSpPr>
            <a:xfrm rot="20082993">
              <a:off x="15729" y="6607"/>
              <a:ext cx="604" cy="679"/>
              <a:chOff x="5022373" y="3037575"/>
              <a:chExt cx="1453242" cy="1636168"/>
            </a:xfrm>
          </p:grpSpPr>
          <p:sp>
            <p:nvSpPr>
              <p:cNvPr id="23" name="ïşliḓé">
                <a:extLst>
                  <a:ext uri="{FF2B5EF4-FFF2-40B4-BE49-F238E27FC236}">
                    <a16:creationId xmlns:a16="http://schemas.microsoft.com/office/drawing/2014/main" id="{09A52684-ACC2-D24B-91CE-CB246AF723F3}"/>
                  </a:ext>
                </a:extLst>
              </p:cNvPr>
              <p:cNvSpPr/>
              <p:nvPr/>
            </p:nvSpPr>
            <p:spPr bwMode="auto">
              <a:xfrm>
                <a:off x="5022373" y="3037575"/>
                <a:ext cx="514901" cy="1476954"/>
              </a:xfrm>
              <a:custGeom>
                <a:avLst/>
                <a:gdLst>
                  <a:gd name="T0" fmla="*/ 73 w 73"/>
                  <a:gd name="T1" fmla="*/ 210 h 210"/>
                  <a:gd name="T2" fmla="*/ 65 w 73"/>
                  <a:gd name="T3" fmla="*/ 210 h 210"/>
                  <a:gd name="T4" fmla="*/ 58 w 73"/>
                  <a:gd name="T5" fmla="*/ 210 h 210"/>
                  <a:gd name="T6" fmla="*/ 28 w 73"/>
                  <a:gd name="T7" fmla="*/ 165 h 210"/>
                  <a:gd name="T8" fmla="*/ 27 w 73"/>
                  <a:gd name="T9" fmla="*/ 160 h 210"/>
                  <a:gd name="T10" fmla="*/ 26 w 73"/>
                  <a:gd name="T11" fmla="*/ 160 h 210"/>
                  <a:gd name="T12" fmla="*/ 19 w 73"/>
                  <a:gd name="T13" fmla="*/ 132 h 210"/>
                  <a:gd name="T14" fmla="*/ 17 w 73"/>
                  <a:gd name="T15" fmla="*/ 110 h 210"/>
                  <a:gd name="T16" fmla="*/ 17 w 73"/>
                  <a:gd name="T17" fmla="*/ 109 h 210"/>
                  <a:gd name="T18" fmla="*/ 32 w 73"/>
                  <a:gd name="T19" fmla="*/ 47 h 210"/>
                  <a:gd name="T20" fmla="*/ 59 w 73"/>
                  <a:gd name="T21" fmla="*/ 10 h 210"/>
                  <a:gd name="T22" fmla="*/ 71 w 73"/>
                  <a:gd name="T23" fmla="*/ 0 h 210"/>
                  <a:gd name="T24" fmla="*/ 73 w 73"/>
                  <a:gd name="T2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210">
                    <a:moveTo>
                      <a:pt x="73" y="210"/>
                    </a:moveTo>
                    <a:cubicBezTo>
                      <a:pt x="70" y="210"/>
                      <a:pt x="67" y="210"/>
                      <a:pt x="65" y="210"/>
                    </a:cubicBezTo>
                    <a:cubicBezTo>
                      <a:pt x="62" y="210"/>
                      <a:pt x="60" y="210"/>
                      <a:pt x="58" y="210"/>
                    </a:cubicBezTo>
                    <a:cubicBezTo>
                      <a:pt x="45" y="198"/>
                      <a:pt x="35" y="182"/>
                      <a:pt x="28" y="165"/>
                    </a:cubicBezTo>
                    <a:cubicBezTo>
                      <a:pt x="29" y="164"/>
                      <a:pt x="29" y="162"/>
                      <a:pt x="27" y="160"/>
                    </a:cubicBezTo>
                    <a:cubicBezTo>
                      <a:pt x="27" y="160"/>
                      <a:pt x="26" y="160"/>
                      <a:pt x="26" y="160"/>
                    </a:cubicBezTo>
                    <a:cubicBezTo>
                      <a:pt x="23" y="151"/>
                      <a:pt x="20" y="142"/>
                      <a:pt x="19" y="132"/>
                    </a:cubicBezTo>
                    <a:cubicBezTo>
                      <a:pt x="17" y="125"/>
                      <a:pt x="17" y="118"/>
                      <a:pt x="17" y="110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87"/>
                      <a:pt x="22" y="66"/>
                      <a:pt x="32" y="47"/>
                    </a:cubicBezTo>
                    <a:cubicBezTo>
                      <a:pt x="38" y="33"/>
                      <a:pt x="47" y="20"/>
                      <a:pt x="59" y="10"/>
                    </a:cubicBezTo>
                    <a:cubicBezTo>
                      <a:pt x="63" y="6"/>
                      <a:pt x="67" y="3"/>
                      <a:pt x="71" y="0"/>
                    </a:cubicBezTo>
                    <a:cubicBezTo>
                      <a:pt x="41" y="32"/>
                      <a:pt x="0" y="101"/>
                      <a:pt x="73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$ļîdé">
                <a:extLst>
                  <a:ext uri="{FF2B5EF4-FFF2-40B4-BE49-F238E27FC236}">
                    <a16:creationId xmlns:a16="http://schemas.microsoft.com/office/drawing/2014/main" id="{9F121ABD-9B2C-8F4F-985A-9F601A339DCF}"/>
                  </a:ext>
                </a:extLst>
              </p:cNvPr>
              <p:cNvSpPr/>
              <p:nvPr/>
            </p:nvSpPr>
            <p:spPr bwMode="auto">
              <a:xfrm>
                <a:off x="6472226" y="4670354"/>
                <a:ext cx="3389" cy="3389"/>
              </a:xfrm>
              <a:prstGeom prst="rect">
                <a:avLst/>
              </a:pr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2C4AE51-05A2-0B4F-8CDA-88280CD0F960}"/>
              </a:ext>
            </a:extLst>
          </p:cNvPr>
          <p:cNvSpPr txBox="1"/>
          <p:nvPr/>
        </p:nvSpPr>
        <p:spPr>
          <a:xfrm>
            <a:off x="9549861" y="3524801"/>
            <a:ext cx="396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  <a:r>
              <a:rPr lang="zh-CN" altLang="en-US" dirty="0"/>
              <a:t>取整：</a:t>
            </a:r>
            <a:r>
              <a:rPr lang="en" altLang="zh-CN" b="1" dirty="0" err="1"/>
              <a:t>math.ceil</a:t>
            </a:r>
            <a:r>
              <a:rPr lang="en" altLang="zh-CN" b="1" dirty="0"/>
              <a:t>()</a:t>
            </a:r>
          </a:p>
          <a:p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下</a:t>
            </a:r>
            <a:r>
              <a:rPr lang="zh-CN" altLang="en-US" dirty="0"/>
              <a:t>取整：</a:t>
            </a:r>
            <a:r>
              <a:rPr lang="en" altLang="zh-CN" b="1" dirty="0" err="1"/>
              <a:t>math.floor</a:t>
            </a:r>
            <a:r>
              <a:rPr lang="en" altLang="zh-CN" b="1" dirty="0"/>
              <a:t>()</a:t>
            </a:r>
          </a:p>
          <a:p>
            <a:r>
              <a:rPr lang="zh-CN" altLang="en-US" dirty="0"/>
              <a:t>四舍五入：</a:t>
            </a:r>
            <a:r>
              <a:rPr lang="en" altLang="zh-CN" b="1" dirty="0"/>
              <a:t>round()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839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8c1d644-dd23-40cc-af81-3e65592df81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90632e-2d6a-4b5f-9142-74cb35a7d46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90632e-2d6a-4b5f-9142-74cb35a7d46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8c1d644-dd23-40cc-af81-3e65592df81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2433</Words>
  <Application>Microsoft Macintosh PowerPoint</Application>
  <PresentationFormat>宽屏</PresentationFormat>
  <Paragraphs>220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 Light</vt:lpstr>
      <vt:lpstr>宋体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971</cp:revision>
  <cp:lastPrinted>2020-12-08T04:51:43Z</cp:lastPrinted>
  <dcterms:created xsi:type="dcterms:W3CDTF">2020-12-08T04:51:43Z</dcterms:created>
  <dcterms:modified xsi:type="dcterms:W3CDTF">2021-11-09T01:53:13Z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