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PL Team Sel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IPL Team Selection</a:t>
            </a:r>
          </a:p>
        </p:txBody>
      </p:sp>
      <p:sp>
        <p:nvSpPr>
          <p:cNvPr id="120" name="BY-: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BY-:</a:t>
            </a:r>
          </a:p>
          <a:p>
            <a:pPr defTabSz="537463">
              <a:defRPr sz="3404"/>
            </a:pPr>
            <a:r>
              <a:t>Garima Kundnani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e the Top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Introduce the Topic</a:t>
            </a:r>
          </a:p>
        </p:txBody>
      </p:sp>
      <p:sp>
        <p:nvSpPr>
          <p:cNvPr id="123" name="In this project we have to suggest players to a sports management company for a new IPL Tea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project we have to suggest players to a sports management company for a new IPL Team.</a:t>
            </a:r>
          </a:p>
          <a:p>
            <a:pPr/>
            <a:r>
              <a:t>We have to suggest such players who can maximise the chances of winning the match in IPL-2024.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 To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Data</a:t>
            </a:r>
          </a:p>
        </p:txBody>
      </p:sp>
      <p:sp>
        <p:nvSpPr>
          <p:cNvPr id="126" name="The dataset provided by the team is of previous IPL years(2016-2022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 provided by the team is of previous IPL years(2016-2022).</a:t>
            </a:r>
          </a:p>
          <a:p>
            <a:pPr/>
            <a:r>
              <a:t>In this dataset two different datasets are provided one of bowlers and other of batsman.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</a:t>
            </a:r>
          </a:p>
        </p:txBody>
      </p:sp>
      <p:sp>
        <p:nvSpPr>
          <p:cNvPr id="12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Screenshot 2023-09-10 at 9.38.28 PM.png" descr="Screenshot 2023-09-10 at 9.38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0917" y="2592832"/>
            <a:ext cx="8082966" cy="6807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4" name="Screenshot 2023-09-10 at 9.38.51 PM.png" descr="Screenshot 2023-09-10 at 9.38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4709" y="1788219"/>
            <a:ext cx="8077201" cy="689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8" name="Screenshot 2023-09-10 at 9.39.12 PM.png" descr="Screenshot 2023-09-10 at 9.39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8772" y="2317750"/>
            <a:ext cx="8128001" cy="683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in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Model</a:t>
            </a:r>
          </a:p>
        </p:txBody>
      </p:sp>
      <p:sp>
        <p:nvSpPr>
          <p:cNvPr id="14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" name="Screenshot 2023-09-10 at 9.58.47 PM.png" descr="Screenshot 2023-09-10 at 9.58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078" y="4093301"/>
            <a:ext cx="9372813" cy="2680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nteresting F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Finding</a:t>
            </a:r>
          </a:p>
        </p:txBody>
      </p:sp>
      <p:sp>
        <p:nvSpPr>
          <p:cNvPr id="14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6" name="Screenshot 2023-09-10 at 9.47.27 PM.png" descr="Screenshot 2023-09-10 at 9.47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990" y="3136751"/>
            <a:ext cx="7213601" cy="494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49" name="Our rating system is definitely not the best out there but it does a good job of displaying the players that are dominant across all metric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Our rating system is definitely not the best out there but it does a good job of displaying the players that are dominant across all metrics.</a:t>
            </a:r>
          </a:p>
          <a:p>
            <a:pPr defTabSz="457200">
              <a:spcBef>
                <a:spcPts val="0"/>
              </a:spcBef>
              <a:defRPr sz="1400">
                <a:solidFill>
                  <a:srgbClr val="000000">
                    <a:alpha val="70196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/>
              <a:t>Also the goals/targets section is very helpful and I hope that it does benefit an aspiring cricketer out there looking to replicate their favourite players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