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 varScale="1">
        <p:scale>
          <a:sx n="50" d="100"/>
          <a:sy n="50" d="100"/>
        </p:scale>
        <p:origin x="78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Новела: «Апокалипсис сегодня»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5105400" y="5742051"/>
            <a:ext cx="7766936" cy="1096899"/>
          </a:xfrm>
        </p:spPr>
        <p:txBody>
          <a:bodyPr/>
          <a:lstStyle/>
          <a:p>
            <a:r>
              <a:rPr lang="ru-RU" dirty="0" smtClean="0"/>
              <a:t>Процесс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моём проекте я пыталась создать интерактивную новеллу с выборами, которые влияют на концовки игры.</a:t>
            </a:r>
          </a:p>
          <a:p>
            <a:r>
              <a:rPr lang="ru-RU" dirty="0" smtClean="0"/>
              <a:t>По сюжету начинается апокалипсис. Главная героиня остаётся без друзей. Во время новеллы она будет либо их находить, либо портить отношения с персонажами.</a:t>
            </a:r>
          </a:p>
          <a:p>
            <a:r>
              <a:rPr lang="ru-RU" dirty="0" smtClean="0"/>
              <a:t>В новелле есть система отыгрыша персонажа. В зависимости от выборов</a:t>
            </a:r>
            <a:r>
              <a:rPr lang="en-US" dirty="0" smtClean="0"/>
              <a:t> </a:t>
            </a:r>
            <a:r>
              <a:rPr lang="ru-RU" dirty="0" smtClean="0"/>
              <a:t>у персонажа растут </a:t>
            </a:r>
            <a:r>
              <a:rPr lang="ru-RU" dirty="0" err="1" smtClean="0"/>
              <a:t>статы</a:t>
            </a:r>
            <a:r>
              <a:rPr lang="ru-RU" dirty="0" smtClean="0"/>
              <a:t>. Также можно выбрать имя.</a:t>
            </a:r>
          </a:p>
          <a:p>
            <a:r>
              <a:rPr lang="ru-RU" dirty="0" err="1" smtClean="0"/>
              <a:t>Статы</a:t>
            </a:r>
            <a:r>
              <a:rPr lang="ru-RU" dirty="0" smtClean="0"/>
              <a:t> будут влиять на успех вылазок, которые будет совершать главная героиня. От их успеха будут увеличиваться деньги </a:t>
            </a:r>
            <a:r>
              <a:rPr lang="ru-RU" dirty="0" err="1" smtClean="0"/>
              <a:t>гг</a:t>
            </a:r>
            <a:r>
              <a:rPr lang="ru-RU" dirty="0" smtClean="0"/>
              <a:t>, а на них можно будет купить подарки для улучшения отношений.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Будущие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вылазок</a:t>
            </a:r>
          </a:p>
          <a:p>
            <a:r>
              <a:rPr lang="ru-RU" dirty="0" smtClean="0"/>
              <a:t>Концовки(примерно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примечания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выборе не сразу происходит переход на следующий слайд</a:t>
            </a:r>
          </a:p>
          <a:p>
            <a:r>
              <a:rPr lang="ru-RU" dirty="0" smtClean="0"/>
              <a:t>При быстром переключении слайдов сбиваются текст и спрайты персонажей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Пока только половина реализована. Состоять игра будет из трёх сцен. Вторая не закончена. Третья по величине как вторая.</a:t>
            </a:r>
          </a:p>
          <a:p>
            <a:r>
              <a:rPr lang="ru-RU" dirty="0" smtClean="0"/>
              <a:t> Библиотеки </a:t>
            </a:r>
            <a:r>
              <a:rPr lang="en-US" dirty="0" smtClean="0"/>
              <a:t>time</a:t>
            </a:r>
            <a:r>
              <a:rPr lang="ru-RU" dirty="0" smtClean="0"/>
              <a:t> не будет из-за смены сюжета отсутствия нужды.</a:t>
            </a:r>
          </a:p>
          <a:p>
            <a:r>
              <a:rPr lang="ru-RU" dirty="0" smtClean="0"/>
              <a:t>Для удобства диалоги вставляются из самой программы, а не читаются из текста. </a:t>
            </a:r>
            <a:r>
              <a:rPr lang="ru-RU" dirty="0"/>
              <a:t> </a:t>
            </a:r>
            <a:r>
              <a:rPr lang="ru-RU" dirty="0" smtClean="0"/>
              <a:t>Чтение и запись в файл производится для статистики игрока. Под конец игры будет реализован выбор, в котором можно будет удалить все сохранённые статистики, </a:t>
            </a:r>
            <a:r>
              <a:rPr lang="ru-RU" smtClean="0"/>
              <a:t>записать нынешние.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77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211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Новела: «Апокалипсис сегодня»</vt:lpstr>
      <vt:lpstr>Тема проекта</vt:lpstr>
      <vt:lpstr>Будущие функции</vt:lpstr>
      <vt:lpstr>Проблемы и примечания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Новела: «Апокалипсис сегодня»</dc:title>
  <dc:creator>HAHa</dc:creator>
  <cp:lastModifiedBy>HAHa</cp:lastModifiedBy>
  <cp:revision>5</cp:revision>
  <dcterms:created xsi:type="dcterms:W3CDTF">2025-05-08T19:27:25Z</dcterms:created>
  <dcterms:modified xsi:type="dcterms:W3CDTF">2025-05-08T19:55:16Z</dcterms:modified>
</cp:coreProperties>
</file>