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61"/>
    <p:restoredTop sz="96296"/>
  </p:normalViewPr>
  <p:slideViewPr>
    <p:cSldViewPr snapToGrid="0">
      <p:cViewPr>
        <p:scale>
          <a:sx n="80" d="100"/>
          <a:sy n="80" d="100"/>
        </p:scale>
        <p:origin x="22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681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3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7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76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3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5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9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3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4/7/23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87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5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FDC05A7B-3060-4D55-AD98-5814F79D4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7711" y="4638503"/>
            <a:ext cx="6288577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DEB985-25D7-E6AC-C917-1C68C1D45EF8}"/>
              </a:ext>
            </a:extLst>
          </p:cNvPr>
          <p:cNvSpPr txBox="1"/>
          <p:nvPr/>
        </p:nvSpPr>
        <p:spPr>
          <a:xfrm>
            <a:off x="1577340" y="4727173"/>
            <a:ext cx="5989320" cy="868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>
                <a:latin typeface="+mj-lt"/>
                <a:ea typeface="+mj-ea"/>
                <a:cs typeface="+mj-cs"/>
              </a:rPr>
              <a:t>Happy 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>
                <a:latin typeface="+mj-lt"/>
                <a:ea typeface="+mj-ea"/>
                <a:cs typeface="+mj-cs"/>
              </a:rPr>
              <a:t>    Childhood!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62332" y="5628237"/>
            <a:ext cx="5419335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3F9CA90-CC31-6589-E4D2-9067899E7A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02" r="-3" b="-3"/>
          <a:stretch/>
        </p:blipFill>
        <p:spPr bwMode="auto">
          <a:xfrm>
            <a:off x="240564" y="1449779"/>
            <a:ext cx="2777490" cy="179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Map&#10;&#10;Description automatically generated">
            <a:extLst>
              <a:ext uri="{FF2B5EF4-FFF2-40B4-BE49-F238E27FC236}">
                <a16:creationId xmlns:a16="http://schemas.microsoft.com/office/drawing/2014/main" id="{461DCB8A-DE0A-1906-2E3E-27D6EA317F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63" r="25674"/>
          <a:stretch/>
        </p:blipFill>
        <p:spPr>
          <a:xfrm>
            <a:off x="3183255" y="626912"/>
            <a:ext cx="2777490" cy="3439265"/>
          </a:xfrm>
          <a:prstGeom prst="rect">
            <a:avLst/>
          </a:prstGeom>
        </p:spPr>
      </p:pic>
      <p:pic>
        <p:nvPicPr>
          <p:cNvPr id="5" name="Picture 4" descr="A group of people in clothing in front of a building&#10;&#10;Description automatically generated with medium confidence">
            <a:extLst>
              <a:ext uri="{FF2B5EF4-FFF2-40B4-BE49-F238E27FC236}">
                <a16:creationId xmlns:a16="http://schemas.microsoft.com/office/drawing/2014/main" id="{A0F2343A-4CC5-2834-E0C6-17741FEE82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35" r="24757" b="1"/>
          <a:stretch/>
        </p:blipFill>
        <p:spPr>
          <a:xfrm>
            <a:off x="6125946" y="817081"/>
            <a:ext cx="2777490" cy="305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Rectangle 207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4870" y="434802"/>
            <a:ext cx="146304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4" name="Rectangle 207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33989" y="4501201"/>
            <a:ext cx="8276022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95" name="Rectangle 2080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Go For It, Even If You're Nervous: One Brandeis Student's Determined  Journey in Computer Science | News &amp; Events | Graduate School of Arts and  Sciences (GSAS) | Brandeis University">
            <a:extLst>
              <a:ext uri="{FF2B5EF4-FFF2-40B4-BE49-F238E27FC236}">
                <a16:creationId xmlns:a16="http://schemas.microsoft.com/office/drawing/2014/main" id="{0BD898C0-EAAC-7DA4-73A5-5052EE2674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8" r="7641" b="-2"/>
          <a:stretch/>
        </p:blipFill>
        <p:spPr bwMode="auto">
          <a:xfrm>
            <a:off x="-1" y="-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6" name="Rectangle 208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3664" y="4716089"/>
            <a:ext cx="4716196" cy="1573149"/>
          </a:xfrm>
          <a:prstGeom prst="rect">
            <a:avLst/>
          </a:prstGeom>
          <a:solidFill>
            <a:schemeClr val="tx1">
              <a:alpha val="30000"/>
            </a:schemeClr>
          </a:solidFill>
          <a:ln w="12700">
            <a:noFill/>
          </a:ln>
          <a:effectLst>
            <a:outerShdw blurRad="508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5" name="Rectangle 208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088" y="5175711"/>
            <a:ext cx="96012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7" name="Rectangle 208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669020" y="5499231"/>
            <a:ext cx="1021458" cy="685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D1D091-C70A-0EE3-2A81-AAAAC448CCBE}"/>
              </a:ext>
            </a:extLst>
          </p:cNvPr>
          <p:cNvSpPr txBox="1"/>
          <p:nvPr/>
        </p:nvSpPr>
        <p:spPr>
          <a:xfrm>
            <a:off x="509676" y="5051274"/>
            <a:ext cx="2827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Postdoc </a:t>
            </a:r>
          </a:p>
          <a:p>
            <a:r>
              <a:rPr lang="en-US" sz="24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@ </a:t>
            </a:r>
            <a:r>
              <a:rPr lang="en-US" sz="2400" i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Volen</a:t>
            </a:r>
            <a:r>
              <a:rPr lang="en-US" sz="24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Center </a:t>
            </a:r>
          </a:p>
        </p:txBody>
      </p:sp>
      <p:pic>
        <p:nvPicPr>
          <p:cNvPr id="2054" name="Picture 6" descr="Brandeis University - Wikipedia">
            <a:extLst>
              <a:ext uri="{FF2B5EF4-FFF2-40B4-BE49-F238E27FC236}">
                <a16:creationId xmlns:a16="http://schemas.microsoft.com/office/drawing/2014/main" id="{6CA0E169-A3E8-A8C4-0022-E3699C1C2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630" y="4991931"/>
            <a:ext cx="1255777" cy="125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70716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31</TotalTime>
  <Words>10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Next LT Pro</vt:lpstr>
      <vt:lpstr>Calibri</vt:lpstr>
      <vt:lpstr>Times New Roman</vt:lpstr>
      <vt:lpstr>AccentBoxVTI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 Xu</dc:creator>
  <cp:lastModifiedBy>Hao Xu</cp:lastModifiedBy>
  <cp:revision>2</cp:revision>
  <dcterms:created xsi:type="dcterms:W3CDTF">2023-04-08T01:46:37Z</dcterms:created>
  <dcterms:modified xsi:type="dcterms:W3CDTF">2023-04-08T02:18:02Z</dcterms:modified>
</cp:coreProperties>
</file>