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7B621081-53EA-4545-A82E-F099CAD892AE}" type="datetimeFigureOut">
              <a:rPr lang="en-US" smtClean="0"/>
              <a:t>1/10/2022</a:t>
            </a:fld>
            <a:endParaRPr lang="en-US"/>
          </a:p>
        </p:txBody>
      </p:sp>
      <p:sp>
        <p:nvSpPr>
          <p:cNvPr id="17" name="Slide Number Placeholder 16"/>
          <p:cNvSpPr>
            <a:spLocks noGrp="1"/>
          </p:cNvSpPr>
          <p:nvPr>
            <p:ph type="sldNum" sz="quarter" idx="11"/>
          </p:nvPr>
        </p:nvSpPr>
        <p:spPr/>
        <p:txBody>
          <a:bodyPr/>
          <a:lstStyle/>
          <a:p>
            <a:fld id="{40A5146F-7E80-4C81-B445-3940FBA44A78}" type="slidenum">
              <a:rPr lang="en-US" smtClean="0"/>
              <a:t>‹#›</a:t>
            </a:fld>
            <a:endParaRPr lang="en-US"/>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21081-53EA-4545-A82E-F099CAD892A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21081-53EA-4545-A82E-F099CAD892A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7B621081-53EA-4545-A82E-F099CAD892AE}" type="datetimeFigureOut">
              <a:rPr lang="en-US" smtClean="0"/>
              <a:t>1/10/2022</a:t>
            </a:fld>
            <a:endParaRPr lang="en-US"/>
          </a:p>
        </p:txBody>
      </p:sp>
      <p:sp>
        <p:nvSpPr>
          <p:cNvPr id="12" name="Slide Number Placeholder 11"/>
          <p:cNvSpPr>
            <a:spLocks noGrp="1"/>
          </p:cNvSpPr>
          <p:nvPr>
            <p:ph type="sldNum" sz="quarter" idx="15"/>
          </p:nvPr>
        </p:nvSpPr>
        <p:spPr/>
        <p:txBody>
          <a:bodyPr/>
          <a:lstStyle/>
          <a:p>
            <a:fld id="{40A5146F-7E80-4C81-B445-3940FBA44A78}"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7B621081-53EA-4545-A82E-F099CAD892AE}" type="datetimeFigureOut">
              <a:rPr lang="en-US" smtClean="0"/>
              <a:t>1/10/2022</a:t>
            </a:fld>
            <a:endParaRPr lang="en-US"/>
          </a:p>
        </p:txBody>
      </p:sp>
      <p:sp>
        <p:nvSpPr>
          <p:cNvPr id="14" name="Slide Number Placeholder 13"/>
          <p:cNvSpPr>
            <a:spLocks noGrp="1"/>
          </p:cNvSpPr>
          <p:nvPr>
            <p:ph type="sldNum" sz="quarter" idx="11"/>
          </p:nvPr>
        </p:nvSpPr>
        <p:spPr/>
        <p:txBody>
          <a:bodyPr/>
          <a:lstStyle/>
          <a:p>
            <a:fld id="{40A5146F-7E80-4C81-B445-3940FBA44A78}"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7B621081-53EA-4545-A82E-F099CAD892AE}" type="datetimeFigureOut">
              <a:rPr lang="en-US" smtClean="0"/>
              <a:t>1/10/2022</a:t>
            </a:fld>
            <a:endParaRPr lang="en-US"/>
          </a:p>
        </p:txBody>
      </p:sp>
      <p:sp>
        <p:nvSpPr>
          <p:cNvPr id="12" name="Slide Number Placeholder 11"/>
          <p:cNvSpPr>
            <a:spLocks noGrp="1"/>
          </p:cNvSpPr>
          <p:nvPr>
            <p:ph type="sldNum" sz="quarter" idx="16"/>
          </p:nvPr>
        </p:nvSpPr>
        <p:spPr/>
        <p:txBody>
          <a:bodyPr/>
          <a:lstStyle/>
          <a:p>
            <a:fld id="{40A5146F-7E80-4C81-B445-3940FBA44A78}"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7B621081-53EA-4545-A82E-F099CAD892AE}" type="datetimeFigureOut">
              <a:rPr lang="en-US" smtClean="0"/>
              <a:t>1/10/2022</a:t>
            </a:fld>
            <a:endParaRPr lang="en-US"/>
          </a:p>
        </p:txBody>
      </p:sp>
      <p:sp>
        <p:nvSpPr>
          <p:cNvPr id="12" name="Slide Number Placeholder 11"/>
          <p:cNvSpPr>
            <a:spLocks noGrp="1"/>
          </p:cNvSpPr>
          <p:nvPr>
            <p:ph type="sldNum" sz="quarter" idx="17"/>
          </p:nvPr>
        </p:nvSpPr>
        <p:spPr/>
        <p:txBody>
          <a:bodyPr/>
          <a:lstStyle/>
          <a:p>
            <a:fld id="{40A5146F-7E80-4C81-B445-3940FBA44A78}"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7B621081-53EA-4545-A82E-F099CAD892AE}" type="datetimeFigureOut">
              <a:rPr lang="en-US" smtClean="0"/>
              <a:t>1/10/2022</a:t>
            </a:fld>
            <a:endParaRPr lang="en-US"/>
          </a:p>
        </p:txBody>
      </p:sp>
      <p:sp>
        <p:nvSpPr>
          <p:cNvPr id="16" name="Slide Number Placeholder 15"/>
          <p:cNvSpPr>
            <a:spLocks noGrp="1"/>
          </p:cNvSpPr>
          <p:nvPr>
            <p:ph type="sldNum" sz="quarter" idx="11"/>
          </p:nvPr>
        </p:nvSpPr>
        <p:spPr/>
        <p:txBody>
          <a:bodyPr/>
          <a:lstStyle/>
          <a:p>
            <a:fld id="{40A5146F-7E80-4C81-B445-3940FBA44A78}"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B621081-53EA-4545-A82E-F099CAD892AE}" type="datetimeFigureOut">
              <a:rPr lang="en-US" smtClean="0"/>
              <a:t>1/10/2022</a:t>
            </a:fld>
            <a:endParaRPr lang="en-US"/>
          </a:p>
        </p:txBody>
      </p:sp>
      <p:sp>
        <p:nvSpPr>
          <p:cNvPr id="8" name="Slide Number Placeholder 7"/>
          <p:cNvSpPr>
            <a:spLocks noGrp="1"/>
          </p:cNvSpPr>
          <p:nvPr>
            <p:ph type="sldNum" sz="quarter" idx="11"/>
          </p:nvPr>
        </p:nvSpPr>
        <p:spPr/>
        <p:txBody>
          <a:bodyPr/>
          <a:lstStyle/>
          <a:p>
            <a:fld id="{40A5146F-7E80-4C81-B445-3940FBA44A7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7B621081-53EA-4545-A82E-F099CAD892AE}" type="datetimeFigureOut">
              <a:rPr lang="en-US" smtClean="0"/>
              <a:t>1/10/2022</a:t>
            </a:fld>
            <a:endParaRPr lang="en-US"/>
          </a:p>
        </p:txBody>
      </p:sp>
      <p:sp>
        <p:nvSpPr>
          <p:cNvPr id="19" name="Slide Number Placeholder 18"/>
          <p:cNvSpPr>
            <a:spLocks noGrp="1"/>
          </p:cNvSpPr>
          <p:nvPr>
            <p:ph type="sldNum" sz="quarter" idx="16"/>
          </p:nvPr>
        </p:nvSpPr>
        <p:spPr/>
        <p:txBody>
          <a:bodyPr/>
          <a:lstStyle/>
          <a:p>
            <a:fld id="{40A5146F-7E80-4C81-B445-3940FBA44A78}"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7B621081-53EA-4545-A82E-F099CAD892AE}" type="datetimeFigureOut">
              <a:rPr lang="en-US" smtClean="0"/>
              <a:t>1/10/2022</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40A5146F-7E80-4C81-B445-3940FBA44A78}" type="slidenum">
              <a:rPr lang="en-US" smtClean="0"/>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DA0E755-25FD-455B-A5F4-B0DE86D4B5E2}" type="datetime1">
              <a:rPr lang="en-US" smtClean="0"/>
              <a:pPr/>
              <a:t>1/10/2022</a:t>
            </a:fld>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0A5146F-7E80-4C81-B445-3940FBA44A78}" type="slidenum">
              <a:rPr lang="en-US" smtClean="0"/>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6BF80CB-7701-4C16-B93C-53BE1CF1B931}"/>
              </a:ext>
            </a:extLst>
          </p:cNvPr>
          <p:cNvSpPr/>
          <p:nvPr/>
        </p:nvSpPr>
        <p:spPr>
          <a:xfrm>
            <a:off x="6357257" y="5602808"/>
            <a:ext cx="5651864" cy="615553"/>
          </a:xfrm>
          <a:prstGeom prst="rect">
            <a:avLst/>
          </a:prstGeom>
          <a:noFill/>
        </p:spPr>
        <p:txBody>
          <a:bodyPr wrap="square" lIns="91440" tIns="45720" rIns="91440" bIns="45720">
            <a:spAutoFit/>
          </a:bodyPr>
          <a:lstStyle/>
          <a:p>
            <a:pPr algn="ctr"/>
            <a:r>
              <a:rPr lang="en-US"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GAIRIK DEY</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 xmlns:a16="http://schemas.microsoft.com/office/drawing/2014/main" id="{57EDB9BC-9BA0-41CA-A5B1-F9ED4D86BC37}"/>
              </a:ext>
            </a:extLst>
          </p:cNvPr>
          <p:cNvSpPr/>
          <p:nvPr/>
        </p:nvSpPr>
        <p:spPr>
          <a:xfrm>
            <a:off x="1785257" y="-1"/>
            <a:ext cx="10406743" cy="769441"/>
          </a:xfrm>
          <a:prstGeom prst="rect">
            <a:avLst/>
          </a:prstGeom>
          <a:noFill/>
        </p:spPr>
        <p:txBody>
          <a:bodyPr wrap="square" lIns="91440" tIns="45720" rIns="91440" bIns="45720">
            <a:spAutoFit/>
          </a:bodyPr>
          <a:lstStyle/>
          <a:p>
            <a:pPr algn="ct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
        <p:nvSpPr>
          <p:cNvPr id="2" name="Rectangle 1"/>
          <p:cNvSpPr/>
          <p:nvPr/>
        </p:nvSpPr>
        <p:spPr>
          <a:xfrm>
            <a:off x="4754767" y="2875002"/>
            <a:ext cx="2682466" cy="369332"/>
          </a:xfrm>
          <a:prstGeom prst="rect">
            <a:avLst/>
          </a:prstGeom>
        </p:spPr>
        <p:txBody>
          <a:bodyPr wrap="none">
            <a:spAutoFit/>
          </a:bodyPr>
          <a:lstStyle/>
          <a:p>
            <a:r>
              <a:rPr lang="en-US"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dirty="0"/>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92F6F15-ABCC-4A2E-991D-ADD25635929D}"/>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 xmlns:a16="http://schemas.microsoft.com/office/drawing/2014/main" id="{DA068956-C39E-4FBE-9693-BCFCF0A3665F}"/>
              </a:ext>
            </a:extLst>
          </p:cNvPr>
          <p:cNvPicPr>
            <a:picLocks noGrp="1" noChangeAspect="1"/>
          </p:cNvPicPr>
          <p:nvPr>
            <p:ph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2" name="Title 1">
            <a:extLst>
              <a:ext uri="{FF2B5EF4-FFF2-40B4-BE49-F238E27FC236}">
                <a16:creationId xmlns=""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8" name="TextBox 7">
            <a:extLst>
              <a:ext uri="{FF2B5EF4-FFF2-40B4-BE49-F238E27FC236}">
                <a16:creationId xmlns=""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971AD2E2-CE38-4A72-A8C1-6DD934F0097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sp>
        <p:nvSpPr>
          <p:cNvPr id="2" name="Title 1">
            <a:extLst>
              <a:ext uri="{FF2B5EF4-FFF2-40B4-BE49-F238E27FC236}">
                <a16:creationId xmlns=""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6" name="Picture 5">
            <a:extLst>
              <a:ext uri="{FF2B5EF4-FFF2-40B4-BE49-F238E27FC236}">
                <a16:creationId xmlns=""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8A05F0AA-CFCD-47B7-A1F3-2E18D4102B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sp>
        <p:nvSpPr>
          <p:cNvPr id="2" name="Title 1">
            <a:extLst>
              <a:ext uri="{FF2B5EF4-FFF2-40B4-BE49-F238E27FC236}">
                <a16:creationId xmlns=""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Picture 4">
            <a:extLst>
              <a:ext uri="{FF2B5EF4-FFF2-40B4-BE49-F238E27FC236}">
                <a16:creationId xmlns=""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A0F1EED-3DF7-4B13-A468-899E7B8FCC92}"/>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sp>
        <p:nvSpPr>
          <p:cNvPr id="2" name="Title 1">
            <a:extLst>
              <a:ext uri="{FF2B5EF4-FFF2-40B4-BE49-F238E27FC236}">
                <a16:creationId xmlns=""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Picture 4">
            <a:extLst>
              <a:ext uri="{FF2B5EF4-FFF2-40B4-BE49-F238E27FC236}">
                <a16:creationId xmlns="" xmlns:a16="http://schemas.microsoft.com/office/drawing/2014/main"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 xmlns:a16="http://schemas.microsoft.com/office/drawing/2014/main"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3FCFB32-3510-43D4-AAB2-71B362174262}"/>
              </a:ext>
            </a:extLst>
          </p:cNvPr>
          <p:cNvSpPr>
            <a:spLocks noGrp="1"/>
          </p:cNvSpPr>
          <p:nvPr>
            <p:ph sz="quarter" idx="13"/>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6A6FBF-EB84-486F-B368-30675D45BE16}"/>
              </a:ext>
            </a:extLst>
          </p:cNvPr>
          <p:cNvSpPr>
            <a:spLocks noGrp="1"/>
          </p:cNvSpPr>
          <p:nvPr>
            <p:ph sz="quarter" idx="13"/>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
        <p:nvSpPr>
          <p:cNvPr id="2" name="Title 1">
            <a:extLst>
              <a:ext uri="{FF2B5EF4-FFF2-40B4-BE49-F238E27FC236}">
                <a16:creationId xmlns=""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D0E0D8B-1962-44D6-96C2-3D490D2FD41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1A17F331-DAA0-4C9F-A431-35AB40D4ED8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011327A-BB2A-4F33-926A-E8CB3D48301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858E4082-CB50-47A5-AA14-6950F122B85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3852AC-3D3E-419B-925B-B4E00FF95299}"/>
              </a:ext>
            </a:extLst>
          </p:cNvPr>
          <p:cNvSpPr>
            <a:spLocks noGrp="1"/>
          </p:cNvSpPr>
          <p:nvPr>
            <p:ph sz="quarter" idx="13"/>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
        <p:nvSpPr>
          <p:cNvPr id="2" name="Title 1">
            <a:extLst>
              <a:ext uri="{FF2B5EF4-FFF2-40B4-BE49-F238E27FC236}">
                <a16:creationId xmlns=""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30CB6-8045-487C-82A4-4C15A7D7FB0D}"/>
              </a:ext>
            </a:extLst>
          </p:cNvPr>
          <p:cNvSpPr>
            <a:spLocks noGrp="1"/>
          </p:cNvSpPr>
          <p:nvPr>
            <p:ph type="title"/>
          </p:nvPr>
        </p:nvSpPr>
        <p:spPr/>
        <p:txBody>
          <a:bodyPr>
            <a:normAutofit fontScale="90000"/>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0868985-91E5-47E3-87DC-A66B00BD8C8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F0CA3D-FB2D-4660-B051-64C35B18662A}"/>
              </a:ext>
            </a:extLst>
          </p:cNvPr>
          <p:cNvSpPr>
            <a:spLocks noGrp="1"/>
          </p:cNvSpPr>
          <p:nvPr>
            <p:ph sz="quarter" idx="13"/>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sp>
        <p:nvSpPr>
          <p:cNvPr id="2" name="Title 1">
            <a:extLst>
              <a:ext uri="{FF2B5EF4-FFF2-40B4-BE49-F238E27FC236}">
                <a16:creationId xmlns=""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pic>
        <p:nvPicPr>
          <p:cNvPr id="6" name="Picture 5">
            <a:extLst>
              <a:ext uri="{FF2B5EF4-FFF2-40B4-BE49-F238E27FC236}">
                <a16:creationId xmlns=""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79AA3E7-E176-4E6F-A8C5-65F88A4644DC}"/>
              </a:ext>
            </a:extLst>
          </p:cNvPr>
          <p:cNvSpPr>
            <a:spLocks noGrp="1"/>
          </p:cNvSpPr>
          <p:nvPr>
            <p:ph sz="quarter" idx="13"/>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
        <p:nvSpPr>
          <p:cNvPr id="2" name="Title 1">
            <a:extLst>
              <a:ext uri="{FF2B5EF4-FFF2-40B4-BE49-F238E27FC236}">
                <a16:creationId xmlns=""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D839DB-143B-4168-8670-7AB12CCC0CAE}"/>
              </a:ext>
            </a:extLst>
          </p:cNvPr>
          <p:cNvSpPr>
            <a:spLocks noGrp="1"/>
          </p:cNvSpPr>
          <p:nvPr>
            <p:ph sz="quarter" idx="13"/>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 xmlns:a16="http://schemas.microsoft.com/office/drawing/2014/main" id="{EADEF8ED-9E84-41EF-9E97-4A68D27B5C38}"/>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
        <p:nvSpPr>
          <p:cNvPr id="2" name="Title 1">
            <a:extLst>
              <a:ext uri="{FF2B5EF4-FFF2-40B4-BE49-F238E27FC236}">
                <a16:creationId xmlns="" xmlns:a16="http://schemas.microsoft.com/office/drawing/2014/main" id="{9CAD3A08-F4F5-4145-9C02-6C08CCBADAF1}"/>
              </a:ext>
            </a:extLst>
          </p:cNvPr>
          <p:cNvSpPr>
            <a:spLocks noGrp="1"/>
          </p:cNvSpPr>
          <p:nvPr>
            <p:ph type="title"/>
          </p:nvPr>
        </p:nvSpPr>
        <p:spPr/>
        <p:txBody>
          <a:bodyPr>
            <a:normAutofit fontScale="90000"/>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D8CF9B-B036-41F7-8E53-588F923A1DFB}"/>
              </a:ext>
            </a:extLst>
          </p:cNvPr>
          <p:cNvSpPr>
            <a:spLocks noGrp="1"/>
          </p:cNvSpPr>
          <p:nvPr>
            <p:ph sz="quarter" idx="13"/>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 xmlns:a16="http://schemas.microsoft.com/office/drawing/2014/main" id="{41185A26-5298-4AB3-880D-ECF92F3B91A1}"/>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
        <p:nvSpPr>
          <p:cNvPr id="2" name="Title 1">
            <a:extLst>
              <a:ext uri="{FF2B5EF4-FFF2-40B4-BE49-F238E27FC236}">
                <a16:creationId xmlns="" xmlns:a16="http://schemas.microsoft.com/office/drawing/2014/main" id="{97274FD9-3F93-4BA3-B3B2-0A57EEAD9E0B}"/>
              </a:ext>
            </a:extLst>
          </p:cNvPr>
          <p:cNvSpPr>
            <a:spLocks noGrp="1"/>
          </p:cNvSpPr>
          <p:nvPr>
            <p:ph type="title"/>
          </p:nvPr>
        </p:nvSpPr>
        <p:spPr/>
        <p:txBody>
          <a:bodyPr>
            <a:normAutofit fontScale="90000"/>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B7870D-7A2E-4938-9358-8C876A294A0E}"/>
              </a:ext>
            </a:extLst>
          </p:cNvPr>
          <p:cNvSpPr>
            <a:spLocks noGrp="1"/>
          </p:cNvSpPr>
          <p:nvPr>
            <p:ph sz="quarter" idx="13"/>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sp>
        <p:nvSpPr>
          <p:cNvPr id="2" name="Title 1">
            <a:extLst>
              <a:ext uri="{FF2B5EF4-FFF2-40B4-BE49-F238E27FC236}">
                <a16:creationId xmlns="" xmlns:a16="http://schemas.microsoft.com/office/drawing/2014/main" id="{AD714361-D67C-4347-9981-BF51B3909AB3}"/>
              </a:ext>
            </a:extLst>
          </p:cNvPr>
          <p:cNvSpPr>
            <a:spLocks noGrp="1"/>
          </p:cNvSpPr>
          <p:nvPr>
            <p:ph type="title"/>
          </p:nvPr>
        </p:nvSpPr>
        <p:spPr/>
        <p:txBody>
          <a:bodyPr>
            <a:normAutofit fontScale="90000"/>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pic>
        <p:nvPicPr>
          <p:cNvPr id="6" name="Picture 5">
            <a:extLst>
              <a:ext uri="{FF2B5EF4-FFF2-40B4-BE49-F238E27FC236}">
                <a16:creationId xmlns=""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448059-EB4A-4025-B19B-0A371E315D97}"/>
              </a:ext>
            </a:extLst>
          </p:cNvPr>
          <p:cNvSpPr>
            <a:spLocks noGrp="1"/>
          </p:cNvSpPr>
          <p:nvPr>
            <p:ph sz="quarter" idx="13"/>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
        <p:nvSpPr>
          <p:cNvPr id="2" name="Title 1">
            <a:extLst>
              <a:ext uri="{FF2B5EF4-FFF2-40B4-BE49-F238E27FC236}">
                <a16:creationId xmlns="" xmlns:a16="http://schemas.microsoft.com/office/drawing/2014/main" id="{FB0C0C06-071B-4FB9-8CAB-1C1F3A165555}"/>
              </a:ext>
            </a:extLst>
          </p:cNvPr>
          <p:cNvSpPr>
            <a:spLocks noGrp="1"/>
          </p:cNvSpPr>
          <p:nvPr>
            <p:ph type="title"/>
          </p:nvPr>
        </p:nvSpPr>
        <p:spPr/>
        <p:txBody>
          <a:bodyPr>
            <a:normAutofit fontScale="90000"/>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A235F6-AB62-48B7-8FA5-3EC83967F317}"/>
              </a:ext>
            </a:extLst>
          </p:cNvPr>
          <p:cNvSpPr>
            <a:spLocks noGrp="1"/>
          </p:cNvSpPr>
          <p:nvPr>
            <p:ph sz="quarter" idx="13"/>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
        <p:nvSpPr>
          <p:cNvPr id="2" name="Title 1">
            <a:extLst>
              <a:ext uri="{FF2B5EF4-FFF2-40B4-BE49-F238E27FC236}">
                <a16:creationId xmlns="" xmlns:a16="http://schemas.microsoft.com/office/drawing/2014/main" id="{4262C930-34CF-43D1-9ACB-49081D8AC37D}"/>
              </a:ext>
            </a:extLst>
          </p:cNvPr>
          <p:cNvSpPr>
            <a:spLocks noGrp="1"/>
          </p:cNvSpPr>
          <p:nvPr>
            <p:ph type="title"/>
          </p:nvPr>
        </p:nvSpPr>
        <p:spPr/>
        <p:txBody>
          <a:bodyPr>
            <a:normAutofit fontScale="90000"/>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176</TotalTime>
  <Words>1537</Words>
  <Application>Microsoft Office PowerPoint</Application>
  <PresentationFormat>Custom</PresentationFormat>
  <Paragraphs>91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BlackTie</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USER</cp:lastModifiedBy>
  <cp:revision>3</cp:revision>
  <dcterms:created xsi:type="dcterms:W3CDTF">2021-12-26T08:24:41Z</dcterms:created>
  <dcterms:modified xsi:type="dcterms:W3CDTF">2022-01-10T16:55:01Z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