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4" r:id="rId3"/>
    <p:sldId id="260" r:id="rId4"/>
    <p:sldId id="261" r:id="rId5"/>
    <p:sldId id="265" r:id="rId6"/>
    <p:sldId id="267" r:id="rId7"/>
    <p:sldId id="272" r:id="rId8"/>
    <p:sldId id="281" r:id="rId9"/>
    <p:sldId id="284" r:id="rId10"/>
    <p:sldId id="285" r:id="rId11"/>
    <p:sldId id="286" r:id="rId12"/>
    <p:sldId id="287" r:id="rId13"/>
    <p:sldId id="379" r:id="rId14"/>
    <p:sldId id="288" r:id="rId15"/>
    <p:sldId id="376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38"/>
        <p:guide pos="285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296863" y="3573463"/>
            <a:ext cx="1619250" cy="2592387"/>
            <a:chOff x="0" y="0"/>
            <a:chExt cx="3402" cy="4082"/>
          </a:xfrm>
        </p:grpSpPr>
        <p:sp>
          <p:nvSpPr>
            <p:cNvPr id="13" name="矩形 12"/>
            <p:cNvSpPr/>
            <p:nvPr/>
          </p:nvSpPr>
          <p:spPr>
            <a:xfrm rot="720000">
              <a:off x="567" y="1247"/>
              <a:ext cx="680" cy="680"/>
            </a:xfrm>
            <a:prstGeom prst="rect">
              <a:avLst/>
            </a:prstGeom>
            <a:solidFill>
              <a:srgbClr val="5CA7BA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4" name="矩形 13"/>
            <p:cNvSpPr/>
            <p:nvPr/>
          </p:nvSpPr>
          <p:spPr>
            <a:xfrm rot="1380000">
              <a:off x="2155" y="2382"/>
              <a:ext cx="737" cy="735"/>
            </a:xfrm>
            <a:prstGeom prst="rect">
              <a:avLst/>
            </a:prstGeom>
            <a:solidFill>
              <a:srgbClr val="AFD7ED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5" name="矩形 14"/>
            <p:cNvSpPr/>
            <p:nvPr/>
          </p:nvSpPr>
          <p:spPr>
            <a:xfrm rot="4680000">
              <a:off x="3062" y="3627"/>
              <a:ext cx="340" cy="340"/>
            </a:xfrm>
            <a:prstGeom prst="rect">
              <a:avLst/>
            </a:prstGeom>
            <a:solidFill>
              <a:srgbClr val="93E0FF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6" name="矩形 15"/>
            <p:cNvSpPr/>
            <p:nvPr/>
          </p:nvSpPr>
          <p:spPr>
            <a:xfrm rot="3480000">
              <a:off x="342" y="3062"/>
              <a:ext cx="1020" cy="1020"/>
            </a:xfrm>
            <a:prstGeom prst="rect">
              <a:avLst/>
            </a:prstGeom>
            <a:solidFill>
              <a:srgbClr val="C7EDE9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7" name="矩形 16"/>
            <p:cNvSpPr/>
            <p:nvPr/>
          </p:nvSpPr>
          <p:spPr>
            <a:xfrm rot="5880000">
              <a:off x="0" y="0"/>
              <a:ext cx="272" cy="272"/>
            </a:xfrm>
            <a:prstGeom prst="rect">
              <a:avLst/>
            </a:prstGeom>
            <a:solidFill>
              <a:srgbClr val="93E0FF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619250" y="2062163"/>
            <a:ext cx="1588" cy="1150938"/>
          </a:xfrm>
          <a:prstGeom prst="line">
            <a:avLst/>
          </a:prstGeom>
          <a:noFill/>
          <a:ln w="69850" cap="flat" cmpd="sng">
            <a:solidFill>
              <a:srgbClr val="FF425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/>
            <a:endParaRPr lang="zh-CN" altLang="en-US" sz="1350" strike="noStrike" noProof="1"/>
          </a:p>
        </p:txBody>
      </p:sp>
      <p:grpSp>
        <p:nvGrpSpPr>
          <p:cNvPr id="2057" name="组合 7"/>
          <p:cNvGrpSpPr/>
          <p:nvPr/>
        </p:nvGrpSpPr>
        <p:grpSpPr>
          <a:xfrm>
            <a:off x="296863" y="620713"/>
            <a:ext cx="1025525" cy="935037"/>
            <a:chOff x="0" y="0"/>
            <a:chExt cx="2155" cy="1471"/>
          </a:xfrm>
        </p:grpSpPr>
        <p:sp>
          <p:nvSpPr>
            <p:cNvPr id="9" name="矩形 8"/>
            <p:cNvSpPr/>
            <p:nvPr/>
          </p:nvSpPr>
          <p:spPr>
            <a:xfrm rot="4080000">
              <a:off x="895" y="1007"/>
              <a:ext cx="452" cy="453"/>
            </a:xfrm>
            <a:prstGeom prst="rect">
              <a:avLst/>
            </a:prstGeom>
            <a:solidFill>
              <a:srgbClr val="C7EDE9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0" name="矩形 9"/>
            <p:cNvSpPr/>
            <p:nvPr/>
          </p:nvSpPr>
          <p:spPr>
            <a:xfrm rot="900000">
              <a:off x="1587" y="0"/>
              <a:ext cx="568" cy="567"/>
            </a:xfrm>
            <a:prstGeom prst="rect">
              <a:avLst/>
            </a:prstGeom>
            <a:solidFill>
              <a:srgbClr val="AFD7ED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1" name="矩形 10"/>
            <p:cNvSpPr/>
            <p:nvPr/>
          </p:nvSpPr>
          <p:spPr>
            <a:xfrm rot="5280000">
              <a:off x="0" y="0"/>
              <a:ext cx="340" cy="340"/>
            </a:xfrm>
            <a:prstGeom prst="rect">
              <a:avLst/>
            </a:prstGeom>
            <a:solidFill>
              <a:srgbClr val="93E0FF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5300" y="1990725"/>
            <a:ext cx="7200900" cy="647700"/>
          </a:xfrm>
        </p:spPr>
        <p:txBody>
          <a:bodyPr lIns="90170" tIns="46990" rIns="90170" bIns="46990">
            <a:normAutofit/>
          </a:bodyPr>
          <a:lstStyle>
            <a:lvl1pPr algn="l">
              <a:buFont typeface="Arial" panose="020B0604020202020204" pitchFamily="34" charset="0"/>
              <a:buNone/>
              <a:defRPr b="1">
                <a:sym typeface="Arial" panose="020B0604020202020204" pitchFamily="34" charset="0"/>
              </a:defRPr>
            </a:lvl1pPr>
          </a:lstStyle>
          <a:p>
            <a:pPr lvl="0" fontAlgn="base"/>
            <a:r>
              <a:rPr lang="zh-CN" altLang="zh-CN" strike="noStrike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2709863"/>
            <a:ext cx="7200900" cy="576262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 fontAlgn="base"/>
            <a:r>
              <a:rPr lang="zh-CN" altLang="zh-CN" strike="noStrike" noProof="0" dirty="0" smtClean="0"/>
              <a:t>单击此处编辑母版副标题样式</a:t>
            </a:r>
            <a:endParaRPr lang="zh-CN" altLang="zh-CN" strike="noStrike" noProof="0" dirty="0" smtClean="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DD7FE579-B3DF-42A1-B7CD-62EFD10FD0C1}" type="datetimeFigureOut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zh-CN" strike="noStrike" noProof="1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584D9663-5B62-42D8-8388-27C3B13283E2}" type="slidenum">
              <a:rPr lang="zh-CN" altLang="zh-CN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1641230"/>
            <a:ext cx="8229600" cy="4346819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z="1350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z="1350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DD7FE579-B3DF-42A1-B7CD-62EFD10FD0C1}" type="datetimeFigureOut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584D9663-5B62-42D8-8388-27C3B13283E2}" type="slidenum">
              <a:rPr lang="zh-CN" altLang="zh-CN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9076"/>
            <a:ext cx="8229600" cy="1061124"/>
          </a:xfrm>
        </p:spPr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6143"/>
            <a:ext cx="8229600" cy="4330021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z="1350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z="1350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D7FE579-B3DF-42A1-B7CD-62EFD10FD0C1}" type="datetimeFigureOut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84D9663-5B62-42D8-8388-27C3B13283E2}" type="slidenum">
              <a:rPr lang="zh-CN" altLang="zh-CN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8" name="Group 6"/>
          <p:cNvGrpSpPr/>
          <p:nvPr/>
        </p:nvGrpSpPr>
        <p:grpSpPr>
          <a:xfrm>
            <a:off x="836613" y="1920875"/>
            <a:ext cx="2592387" cy="1520825"/>
            <a:chOff x="0" y="0"/>
            <a:chExt cx="4082" cy="1927"/>
          </a:xfrm>
        </p:grpSpPr>
        <p:sp>
          <p:nvSpPr>
            <p:cNvPr id="9" name="Rectangle 7" descr="#wm#_55_07_*Z"/>
            <p:cNvSpPr>
              <a:spLocks noChangeArrowheads="1"/>
            </p:cNvSpPr>
            <p:nvPr/>
          </p:nvSpPr>
          <p:spPr bwMode="auto">
            <a:xfrm rot="4080000">
              <a:off x="2592" y="1458"/>
              <a:ext cx="452" cy="453"/>
            </a:xfrm>
            <a:prstGeom prst="rect">
              <a:avLst/>
            </a:prstGeom>
            <a:solidFill>
              <a:srgbClr val="C7EDE9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/>
              <a:endParaRPr lang="zh-CN" altLang="en-US" sz="1350" strike="noStrike" noProof="1"/>
            </a:p>
          </p:txBody>
        </p:sp>
        <p:sp>
          <p:nvSpPr>
            <p:cNvPr id="10" name="Rectangle 8" descr="#wm#_55_07_*Z"/>
            <p:cNvSpPr>
              <a:spLocks noChangeArrowheads="1"/>
            </p:cNvSpPr>
            <p:nvPr/>
          </p:nvSpPr>
          <p:spPr bwMode="auto">
            <a:xfrm rot="900000">
              <a:off x="2041" y="0"/>
              <a:ext cx="568" cy="567"/>
            </a:xfrm>
            <a:prstGeom prst="rect">
              <a:avLst/>
            </a:prstGeom>
            <a:solidFill>
              <a:srgbClr val="AFD7ED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/>
              <a:endParaRPr lang="zh-CN" altLang="en-US" sz="1350" strike="noStrike" noProof="1"/>
            </a:p>
          </p:txBody>
        </p:sp>
        <p:sp>
          <p:nvSpPr>
            <p:cNvPr id="11" name="Rectangle 9" descr="#wm#_55_07_*Z"/>
            <p:cNvSpPr>
              <a:spLocks noChangeArrowheads="1"/>
            </p:cNvSpPr>
            <p:nvPr/>
          </p:nvSpPr>
          <p:spPr bwMode="auto">
            <a:xfrm rot="5280000">
              <a:off x="0" y="0"/>
              <a:ext cx="340" cy="340"/>
            </a:xfrm>
            <a:prstGeom prst="rect">
              <a:avLst/>
            </a:prstGeom>
            <a:solidFill>
              <a:srgbClr val="93E0F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/>
              <a:endParaRPr lang="zh-CN" altLang="en-US" sz="1350" strike="noStrike" noProof="1"/>
            </a:p>
          </p:txBody>
        </p:sp>
        <p:sp>
          <p:nvSpPr>
            <p:cNvPr id="12" name="Rectangle 10" descr="#wm#_55_07_*Z"/>
            <p:cNvSpPr>
              <a:spLocks noChangeArrowheads="1"/>
            </p:cNvSpPr>
            <p:nvPr/>
          </p:nvSpPr>
          <p:spPr bwMode="auto">
            <a:xfrm rot="720000">
              <a:off x="680" y="908"/>
              <a:ext cx="680" cy="680"/>
            </a:xfrm>
            <a:prstGeom prst="rect">
              <a:avLst/>
            </a:prstGeom>
            <a:solidFill>
              <a:srgbClr val="5CA7BA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/>
              <a:endParaRPr lang="zh-CN" altLang="en-US" sz="1350" strike="noStrike" noProof="1"/>
            </a:p>
          </p:txBody>
        </p:sp>
        <p:sp>
          <p:nvSpPr>
            <p:cNvPr id="13" name="Rectangle 11" descr="#wm#_55_07_*Z"/>
            <p:cNvSpPr>
              <a:spLocks noChangeArrowheads="1"/>
            </p:cNvSpPr>
            <p:nvPr/>
          </p:nvSpPr>
          <p:spPr bwMode="auto">
            <a:xfrm rot="4680000">
              <a:off x="3742" y="454"/>
              <a:ext cx="340" cy="340"/>
            </a:xfrm>
            <a:prstGeom prst="rect">
              <a:avLst/>
            </a:prstGeom>
            <a:solidFill>
              <a:srgbClr val="93E0F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9919" y="2794072"/>
            <a:ext cx="5596880" cy="648000"/>
          </a:xfrm>
        </p:spPr>
        <p:txBody>
          <a:bodyPr anchor="b"/>
          <a:lstStyle>
            <a:lvl1pPr algn="l">
              <a:defRPr sz="2700"/>
            </a:lvl1pPr>
          </a:lstStyle>
          <a:p>
            <a:pPr fontAlgn="base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89919" y="3442072"/>
            <a:ext cx="5596880" cy="244440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DD7FE579-B3DF-42A1-B7CD-62EFD10FD0C1}" type="datetimeFigureOut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584D9663-5B62-42D8-8388-27C3B13283E2}" type="slidenum">
              <a:rPr lang="zh-CN" altLang="zh-CN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4776"/>
            <a:ext cx="8229600" cy="909405"/>
          </a:xfrm>
        </p:spPr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z="1350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z="1350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z="1350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z="1350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D7FE579-B3DF-42A1-B7CD-62EFD10FD0C1}" type="datetimeFigureOut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84D9663-5B62-42D8-8388-27C3B13283E2}" type="slidenum">
              <a:rPr lang="zh-CN" altLang="zh-CN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8229600" cy="1325563"/>
          </a:xfrm>
        </p:spPr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81163"/>
            <a:ext cx="404177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505075"/>
            <a:ext cx="4041776" cy="3684588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z="1350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z="1350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5765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5765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z="1350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z="1350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D7FE579-B3DF-42A1-B7CD-62EFD10FD0C1}" type="datetimeFigureOut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84D9663-5B62-42D8-8388-27C3B13283E2}" type="slidenum">
              <a:rPr lang="zh-CN" altLang="zh-CN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roup 6"/>
          <p:cNvGrpSpPr/>
          <p:nvPr/>
        </p:nvGrpSpPr>
        <p:grpSpPr>
          <a:xfrm rot="720000">
            <a:off x="7745413" y="5524500"/>
            <a:ext cx="1025525" cy="935038"/>
            <a:chOff x="0" y="0"/>
            <a:chExt cx="2155" cy="1471"/>
          </a:xfrm>
        </p:grpSpPr>
        <p:sp>
          <p:nvSpPr>
            <p:cNvPr id="9" name="Rectangle 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4080000">
              <a:off x="891" y="1002"/>
              <a:ext cx="452" cy="453"/>
            </a:xfrm>
            <a:prstGeom prst="rect">
              <a:avLst/>
            </a:prstGeom>
            <a:solidFill>
              <a:srgbClr val="C7E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 fontScale="5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/>
              <a:endParaRPr lang="zh-CN" altLang="en-US" sz="1350" strike="noStrike" noProof="1"/>
            </a:p>
          </p:txBody>
        </p:sp>
        <p:sp>
          <p:nvSpPr>
            <p:cNvPr id="10" name="Rectangle 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900000">
              <a:off x="1587" y="0"/>
              <a:ext cx="568" cy="567"/>
            </a:xfrm>
            <a:prstGeom prst="rect">
              <a:avLst/>
            </a:prstGeom>
            <a:solidFill>
              <a:srgbClr val="AFD7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 lnSpcReduction="100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/>
              <a:endParaRPr lang="zh-CN" altLang="en-US" sz="1350" strike="noStrike" noProof="1"/>
            </a:p>
          </p:txBody>
        </p:sp>
        <p:sp>
          <p:nvSpPr>
            <p:cNvPr id="11" name="Rectangle 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5280000">
              <a:off x="0" y="0"/>
              <a:ext cx="340" cy="340"/>
            </a:xfrm>
            <a:prstGeom prst="rect">
              <a:avLst/>
            </a:prstGeom>
            <a:solidFill>
              <a:srgbClr val="93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 fontScale="3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/>
              <a:endParaRPr lang="zh-CN" altLang="en-US" sz="1350" strike="noStrike" noProof="1"/>
            </a:p>
          </p:txBody>
        </p:sp>
      </p:grpSp>
      <p:grpSp>
        <p:nvGrpSpPr>
          <p:cNvPr id="4106" name="Group 10"/>
          <p:cNvGrpSpPr/>
          <p:nvPr/>
        </p:nvGrpSpPr>
        <p:grpSpPr>
          <a:xfrm>
            <a:off x="254000" y="1211263"/>
            <a:ext cx="1843088" cy="2808287"/>
            <a:chOff x="0" y="0"/>
            <a:chExt cx="3402" cy="4082"/>
          </a:xfrm>
        </p:grpSpPr>
        <p:sp>
          <p:nvSpPr>
            <p:cNvPr id="13" name="Rectangle 1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720000">
              <a:off x="567" y="1247"/>
              <a:ext cx="680" cy="680"/>
            </a:xfrm>
            <a:prstGeom prst="rect">
              <a:avLst/>
            </a:prstGeom>
            <a:solidFill>
              <a:srgbClr val="5CA7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/>
              <a:endParaRPr lang="zh-CN" altLang="en-US" sz="1350" strike="noStrike" noProof="1"/>
            </a:p>
          </p:txBody>
        </p:sp>
        <p:sp>
          <p:nvSpPr>
            <p:cNvPr id="14" name="Rectangle 1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rot="1380000">
              <a:off x="2155" y="2382"/>
              <a:ext cx="737" cy="735"/>
            </a:xfrm>
            <a:prstGeom prst="rect">
              <a:avLst/>
            </a:prstGeom>
            <a:solidFill>
              <a:srgbClr val="AFD7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/>
              <a:endParaRPr lang="zh-CN" altLang="en-US" sz="1350" strike="noStrike" noProof="1"/>
            </a:p>
          </p:txBody>
        </p:sp>
        <p:sp>
          <p:nvSpPr>
            <p:cNvPr id="15" name="Rectangle 1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4680000">
              <a:off x="3062" y="3627"/>
              <a:ext cx="340" cy="340"/>
            </a:xfrm>
            <a:prstGeom prst="rect">
              <a:avLst/>
            </a:prstGeom>
            <a:solidFill>
              <a:srgbClr val="93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 fontScale="4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/>
              <a:endParaRPr lang="zh-CN" altLang="en-US" sz="1350" strike="noStrike" noProof="1"/>
            </a:p>
          </p:txBody>
        </p:sp>
        <p:sp>
          <p:nvSpPr>
            <p:cNvPr id="16" name="Rectangle 1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3480000">
              <a:off x="342" y="3062"/>
              <a:ext cx="1020" cy="1020"/>
            </a:xfrm>
            <a:prstGeom prst="rect">
              <a:avLst/>
            </a:prstGeom>
            <a:solidFill>
              <a:srgbClr val="C7E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/>
              <a:endParaRPr lang="zh-CN" altLang="en-US" sz="1350" strike="noStrike" noProof="1"/>
            </a:p>
          </p:txBody>
        </p:sp>
        <p:sp>
          <p:nvSpPr>
            <p:cNvPr id="17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rot="5880000">
              <a:off x="0" y="0"/>
              <a:ext cx="272" cy="272"/>
            </a:xfrm>
            <a:prstGeom prst="rect">
              <a:avLst/>
            </a:prstGeom>
            <a:solidFill>
              <a:srgbClr val="93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 fontScale="30000" lnSpcReduction="200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2" name="Line 4" descr="#wm#_55_42_*Z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278063" y="2828925"/>
            <a:ext cx="0" cy="1079500"/>
          </a:xfrm>
          <a:prstGeom prst="line">
            <a:avLst/>
          </a:prstGeom>
          <a:noFill/>
          <a:ln w="69850" cmpd="sng">
            <a:solidFill>
              <a:srgbClr val="FF425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2370750" y="2754200"/>
            <a:ext cx="4478400" cy="864000"/>
          </a:xfrm>
        </p:spPr>
        <p:txBody>
          <a:bodyPr anchor="ctr" anchorCtr="0">
            <a:normAutofit/>
          </a:bodyPr>
          <a:lstStyle>
            <a:lvl1pPr>
              <a:defRPr sz="3675">
                <a:latin typeface="+mj-lt"/>
              </a:defRPr>
            </a:lvl1pPr>
          </a:lstStyle>
          <a:p>
            <a:pPr fontAlgn="base"/>
            <a:r>
              <a:rPr lang="zh-CN" altLang="en-US" sz="3675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0750" y="3651840"/>
            <a:ext cx="4478400" cy="367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50"/>
            </a:lvl1pPr>
          </a:lstStyle>
          <a:p>
            <a:pPr lvl="0" fontAlgn="base"/>
            <a:r>
              <a:rPr lang="zh-CN" altLang="en-US" sz="1350" strike="noStrike" noProof="0" dirty="0" smtClean="0"/>
              <a:t>单击此处编辑副标题</a:t>
            </a:r>
            <a:endParaRPr lang="zh-CN" altLang="zh-CN" strike="noStrike" noProof="0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DD7FE579-B3DF-42A1-B7CD-62EFD10FD0C1}" type="datetimeFigureOut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584D9663-5B62-42D8-8388-27C3B13283E2}" type="slidenum">
              <a:rPr lang="zh-CN" altLang="zh-CN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3" y="82550"/>
            <a:ext cx="1441450" cy="1487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DD7FE579-B3DF-42A1-B7CD-62EFD10FD0C1}" type="datetimeFigureOut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584D9663-5B62-42D8-8388-27C3B13283E2}" type="slidenum">
              <a:rPr lang="zh-CN" altLang="zh-CN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100" y="457200"/>
            <a:ext cx="3122614" cy="1600200"/>
          </a:xfrm>
        </p:spPr>
        <p:txBody>
          <a:bodyPr anchor="b"/>
          <a:lstStyle>
            <a:lvl1pPr algn="l">
              <a:defRPr sz="24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7" y="457200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100" y="2057400"/>
            <a:ext cx="3122614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D7FE579-B3DF-42A1-B7CD-62EFD10FD0C1}" type="datetimeFigureOut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84D9663-5B62-42D8-8388-27C3B13283E2}" type="slidenum">
              <a:rPr lang="zh-CN" altLang="zh-CN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350369" y="274639"/>
            <a:ext cx="1336431" cy="5851525"/>
          </a:xfrm>
        </p:spPr>
        <p:txBody>
          <a:bodyPr vert="eaVert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1816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z="1350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z="1350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D7FE579-B3DF-42A1-B7CD-62EFD10FD0C1}" type="datetimeFigureOut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84D9663-5B62-42D8-8388-27C3B13283E2}" type="slidenum">
              <a:rPr lang="zh-CN" altLang="zh-CN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8"/>
          <p:cNvGrpSpPr/>
          <p:nvPr/>
        </p:nvGrpSpPr>
        <p:grpSpPr>
          <a:xfrm>
            <a:off x="296863" y="620713"/>
            <a:ext cx="1025525" cy="935037"/>
            <a:chOff x="0" y="0"/>
            <a:chExt cx="2155" cy="1471"/>
          </a:xfrm>
        </p:grpSpPr>
        <p:sp>
          <p:nvSpPr>
            <p:cNvPr id="20" name="矩形 19"/>
            <p:cNvSpPr/>
            <p:nvPr/>
          </p:nvSpPr>
          <p:spPr>
            <a:xfrm rot="4080000">
              <a:off x="895" y="1007"/>
              <a:ext cx="452" cy="453"/>
            </a:xfrm>
            <a:prstGeom prst="rect">
              <a:avLst/>
            </a:prstGeom>
            <a:solidFill>
              <a:srgbClr val="C7EDE9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21" name="矩形 20"/>
            <p:cNvSpPr/>
            <p:nvPr/>
          </p:nvSpPr>
          <p:spPr>
            <a:xfrm rot="900000">
              <a:off x="1587" y="0"/>
              <a:ext cx="568" cy="567"/>
            </a:xfrm>
            <a:prstGeom prst="rect">
              <a:avLst/>
            </a:prstGeom>
            <a:solidFill>
              <a:srgbClr val="AFD7ED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22" name="矩形 21"/>
            <p:cNvSpPr/>
            <p:nvPr/>
          </p:nvSpPr>
          <p:spPr>
            <a:xfrm rot="5280000">
              <a:off x="0" y="0"/>
              <a:ext cx="340" cy="340"/>
            </a:xfrm>
            <a:prstGeom prst="rect">
              <a:avLst/>
            </a:prstGeom>
            <a:solidFill>
              <a:srgbClr val="93E0FF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1030" name="Rectangle 8"/>
          <p:cNvSpPr>
            <a:spLocks noGrp="1"/>
          </p:cNvSpPr>
          <p:nvPr>
            <p:ph type="title"/>
          </p:nvPr>
        </p:nvSpPr>
        <p:spPr>
          <a:xfrm>
            <a:off x="457200" y="1714500"/>
            <a:ext cx="8229600" cy="9096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743200"/>
            <a:ext cx="822960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 fontAlgn="base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base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base"/>
            <a:r>
              <a:rPr lang="zh-CN" altLang="zh-CN" sz="1350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base"/>
            <a:r>
              <a:rPr lang="zh-CN" altLang="zh-CN" sz="1350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base"/>
            <a:r>
              <a:rPr lang="zh-CN" altLang="zh-CN" sz="1350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solidFill>
                  <a:srgbClr val="FF425D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pPr fontAlgn="base"/>
            <a:fld id="{DD7FE579-B3DF-42A1-B7CD-62EFD10FD0C1}" type="datetimeFigureOut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050">
                <a:solidFill>
                  <a:srgbClr val="FF425D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pPr fontAlgn="base"/>
            <a:endParaRPr lang="zh-CN" altLang="zh-CN" strike="noStrike" noProof="1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050">
                <a:solidFill>
                  <a:srgbClr val="FF425D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pPr fontAlgn="base"/>
            <a:fld id="{584D9663-5B62-42D8-8388-27C3B13283E2}" type="slidenum">
              <a:rPr lang="zh-CN" altLang="zh-CN" sz="1050" strike="noStrike" noProof="1" smtClean="0">
                <a:latin typeface="Arial" panose="020B0604020202020204" pitchFamily="34" charset="0"/>
                <a:ea typeface="黑体" panose="02010609060101010101" charset="-122"/>
                <a:cs typeface="+mn-ea"/>
              </a:rPr>
            </a:fld>
            <a:endParaRPr lang="zh-CN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FF425D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425D"/>
          </a:solidFill>
          <a:latin typeface="Arial" panose="020B0604020202020204" pitchFamily="34" charset="0"/>
          <a:ea typeface="黑体" panose="02010609060101010101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425D"/>
          </a:solidFill>
          <a:latin typeface="Arial" panose="020B0604020202020204" pitchFamily="34" charset="0"/>
          <a:ea typeface="黑体" panose="02010609060101010101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425D"/>
          </a:solidFill>
          <a:latin typeface="Arial" panose="020B0604020202020204" pitchFamily="34" charset="0"/>
          <a:ea typeface="黑体" panose="02010609060101010101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425D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425D"/>
          </a:solidFill>
          <a:latin typeface="Arial" panose="020B0604020202020204" pitchFamily="34" charset="0"/>
          <a:ea typeface="黑体" panose="0201060906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425D"/>
          </a:solidFill>
          <a:latin typeface="Arial" panose="020B0604020202020204" pitchFamily="34" charset="0"/>
          <a:ea typeface="黑体" panose="0201060906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425D"/>
          </a:solidFill>
          <a:latin typeface="Arial" panose="020B0604020202020204" pitchFamily="34" charset="0"/>
          <a:ea typeface="黑体" panose="0201060906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425D"/>
          </a:solidFill>
          <a:latin typeface="Arial" panose="020B0604020202020204" pitchFamily="34" charset="0"/>
          <a:ea typeface="黑体" panose="02010609060101010101" charset="-122"/>
        </a:defRPr>
      </a:lvl9pPr>
    </p:titleStyle>
    <p:bodyStyle>
      <a:lvl1pPr marL="257175" indent="-25654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rgbClr val="FF425D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685800" indent="-342265" algn="l" rtl="0" fontAlgn="base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FF425D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942975" indent="-256540" algn="l" rtl="0" fontAlgn="base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50" kern="1200">
          <a:solidFill>
            <a:srgbClr val="FF425D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285875" indent="-256540" algn="l" rtl="0" fontAlgn="base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50" kern="1200">
          <a:solidFill>
            <a:srgbClr val="FF425D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1628775" indent="-256540" algn="l" rtl="0" fontAlgn="base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50" kern="1200">
          <a:solidFill>
            <a:srgbClr val="FF425D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2"/>
          <p:cNvSpPr>
            <a:spLocks noGrp="1"/>
          </p:cNvSpPr>
          <p:nvPr>
            <p:ph type="ctrTitle"/>
          </p:nvPr>
        </p:nvSpPr>
        <p:spPr>
          <a:xfrm>
            <a:off x="1908175" y="2133600"/>
            <a:ext cx="7762875" cy="863600"/>
          </a:xfrm>
        </p:spPr>
        <p:txBody>
          <a:bodyPr wrap="square" lIns="90170" tIns="46990" rIns="90170" bIns="46990" anchor="ctr"/>
          <a:p>
            <a:pPr>
              <a:buClrTx/>
              <a:buSzTx/>
            </a:pPr>
            <a:r>
              <a:rPr lang="zh-CN" altLang="en-US" kern="1200">
                <a:latin typeface="+mj-ea"/>
                <a:ea typeface="+mj-ea"/>
                <a:cs typeface="+mj-cs"/>
                <a:sym typeface="Arial" panose="020B0604020202020204" pitchFamily="34" charset="0"/>
              </a:rPr>
              <a:t>并查集相关</a:t>
            </a:r>
            <a:endParaRPr lang="zh-CN" altLang="en-US" kern="1200">
              <a:latin typeface="+mj-ea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1060450"/>
          </a:xfrm>
        </p:spPr>
        <p:txBody>
          <a:bodyPr wrap="square" lIns="91440" tIns="45720" rIns="91440" bIns="45720" anchor="ctr"/>
          <a:p>
            <a:pPr algn="l"/>
            <a:r>
              <a:rPr lang="zh-CN" altLang="en-US">
                <a:sym typeface="黑体" panose="02010609060101010101" charset="-122"/>
              </a:rPr>
              <a:t>做法</a:t>
            </a:r>
            <a:r>
              <a:rPr lang="zh-CN" altLang="en-US" sz="1200">
                <a:sym typeface="黑体" panose="02010609060101010101" charset="-122"/>
              </a:rPr>
              <a:t>一种被你们秒掉的</a:t>
            </a:r>
            <a:endParaRPr lang="zh-CN" altLang="en-US" sz="1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5463"/>
            <a:ext cx="8229600" cy="4330700"/>
          </a:xfrm>
        </p:spPr>
        <p:txBody>
          <a:bodyPr vert="horz" wrap="square" lIns="91440" tIns="45720" rIns="91440" bIns="45720" numCol="1" anchor="t" anchorCtr="0" compatLnSpc="1">
            <a:normAutofit/>
          </a:bodyPr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我来穷举。。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marL="0" indent="0" fontAlgn="base">
              <a:buNone/>
            </a:pPr>
            <a:r>
              <a:rPr lang="zh-CN" altLang="en-US" sz="1800" strike="noStrike" noProof="1">
                <a:solidFill>
                  <a:schemeClr val="accent5">
                    <a:lumMod val="25000"/>
                  </a:schemeClr>
                </a:solidFill>
              </a:rPr>
              <a:t>    </a:t>
            </a:r>
            <a:r>
              <a:rPr lang="zh-CN" altLang="en-US" sz="2000" strike="noStrike" noProof="1">
                <a:solidFill>
                  <a:schemeClr val="accent5">
                    <a:lumMod val="25000"/>
                  </a:schemeClr>
                </a:solidFill>
                <a:latin typeface="Comic Sans MS" panose="030F0702030302020204" charset="0"/>
              </a:rPr>
              <a:t>          i      j</a:t>
            </a:r>
            <a:endParaRPr lang="zh-CN" altLang="en-US" sz="2000" strike="noStrike" noProof="1">
              <a:solidFill>
                <a:schemeClr val="accent5">
                  <a:lumMod val="25000"/>
                </a:schemeClr>
              </a:solidFill>
              <a:latin typeface="Comic Sans MS" panose="030F0702030302020204" charset="0"/>
            </a:endParaRPr>
          </a:p>
          <a:p>
            <a:pPr marL="0" indent="0" fontAlgn="base">
              <a:buNone/>
            </a:pPr>
            <a:r>
              <a:rPr lang="zh-CN" altLang="en-US" sz="2000" strike="noStrike" noProof="1">
                <a:solidFill>
                  <a:schemeClr val="accent5">
                    <a:lumMod val="25000"/>
                  </a:schemeClr>
                </a:solidFill>
                <a:latin typeface="Comic Sans MS" panose="030F0702030302020204" charset="0"/>
              </a:rPr>
              <a:t>              父亲  儿子                    儿子与爷爷</a:t>
            </a:r>
            <a:endParaRPr lang="zh-CN" altLang="en-US" sz="2000" strike="noStrike" noProof="1">
              <a:solidFill>
                <a:schemeClr val="accent5">
                  <a:lumMod val="25000"/>
                </a:schemeClr>
              </a:solidFill>
              <a:latin typeface="Comic Sans MS" panose="030F0702030302020204" charset="0"/>
            </a:endParaRPr>
          </a:p>
          <a:p>
            <a:pPr marL="0" indent="0" fontAlgn="base">
              <a:buNone/>
            </a:pPr>
            <a:r>
              <a:rPr lang="zh-CN" altLang="en-US" sz="2000" strike="noStrike" noProof="1">
                <a:solidFill>
                  <a:schemeClr val="accent5">
                    <a:lumMod val="25000"/>
                  </a:schemeClr>
                </a:solidFill>
                <a:latin typeface="Comic Sans MS" panose="030F0702030302020204" charset="0"/>
              </a:rPr>
              <a:t>                0      0                       (i + j)%3 = 0</a:t>
            </a:r>
            <a:endParaRPr lang="zh-CN" altLang="en-US" sz="2000" strike="noStrike" noProof="1">
              <a:solidFill>
                <a:schemeClr val="accent5">
                  <a:lumMod val="25000"/>
                </a:schemeClr>
              </a:solidFill>
              <a:latin typeface="Comic Sans MS" panose="030F0702030302020204" charset="0"/>
            </a:endParaRPr>
          </a:p>
          <a:p>
            <a:pPr marL="0" indent="0" fontAlgn="base">
              <a:buNone/>
            </a:pPr>
            <a:r>
              <a:rPr lang="zh-CN" altLang="en-US" sz="2000" strike="noStrike" noProof="1">
                <a:solidFill>
                  <a:schemeClr val="accent5">
                    <a:lumMod val="25000"/>
                  </a:schemeClr>
                </a:solidFill>
                <a:latin typeface="Comic Sans MS" panose="030F0702030302020204" charset="0"/>
              </a:rPr>
              <a:t>　             0      1                       (i + j)%3 = 1</a:t>
            </a:r>
            <a:endParaRPr lang="zh-CN" altLang="en-US" sz="2000" strike="noStrike" noProof="1">
              <a:solidFill>
                <a:schemeClr val="accent5">
                  <a:lumMod val="25000"/>
                </a:schemeClr>
              </a:solidFill>
              <a:latin typeface="Comic Sans MS" panose="030F0702030302020204" charset="0"/>
            </a:endParaRPr>
          </a:p>
          <a:p>
            <a:pPr marL="0" indent="0" fontAlgn="base">
              <a:buNone/>
            </a:pPr>
            <a:r>
              <a:rPr lang="zh-CN" altLang="en-US" sz="2000" strike="noStrike" noProof="1">
                <a:solidFill>
                  <a:schemeClr val="accent5">
                    <a:lumMod val="25000"/>
                  </a:schemeClr>
                </a:solidFill>
                <a:latin typeface="Comic Sans MS" panose="030F0702030302020204" charset="0"/>
              </a:rPr>
              <a:t>　             0      2                       (i + j)%3 = 2</a:t>
            </a:r>
            <a:endParaRPr lang="zh-CN" altLang="en-US" sz="2000" strike="noStrike" noProof="1">
              <a:solidFill>
                <a:schemeClr val="accent5">
                  <a:lumMod val="25000"/>
                </a:schemeClr>
              </a:solidFill>
              <a:latin typeface="Comic Sans MS" panose="030F0702030302020204" charset="0"/>
            </a:endParaRPr>
          </a:p>
          <a:p>
            <a:pPr marL="0" indent="0" fontAlgn="base">
              <a:buNone/>
            </a:pPr>
            <a:r>
              <a:rPr lang="zh-CN" altLang="en-US" sz="2000" strike="noStrike" noProof="1">
                <a:solidFill>
                  <a:schemeClr val="accent5">
                    <a:lumMod val="25000"/>
                  </a:schemeClr>
                </a:solidFill>
                <a:latin typeface="Comic Sans MS" panose="030F0702030302020204" charset="0"/>
              </a:rPr>
              <a:t>　             1      0                       (i + j)%3 = 1</a:t>
            </a:r>
            <a:endParaRPr lang="zh-CN" altLang="en-US" sz="2000" strike="noStrike" noProof="1">
              <a:solidFill>
                <a:schemeClr val="accent5">
                  <a:lumMod val="25000"/>
                </a:schemeClr>
              </a:solidFill>
              <a:latin typeface="Comic Sans MS" panose="030F0702030302020204" charset="0"/>
            </a:endParaRPr>
          </a:p>
          <a:p>
            <a:pPr marL="0" indent="0" fontAlgn="base">
              <a:buNone/>
            </a:pPr>
            <a:r>
              <a:rPr lang="zh-CN" altLang="en-US" sz="2000" strike="noStrike" noProof="1">
                <a:solidFill>
                  <a:schemeClr val="accent5">
                    <a:lumMod val="25000"/>
                  </a:schemeClr>
                </a:solidFill>
                <a:latin typeface="Comic Sans MS" panose="030F0702030302020204" charset="0"/>
              </a:rPr>
              <a:t>　             1      1                        (i + j)%3 = 2</a:t>
            </a:r>
            <a:endParaRPr lang="zh-CN" altLang="en-US" sz="2000" strike="noStrike" noProof="1">
              <a:solidFill>
                <a:schemeClr val="accent5">
                  <a:lumMod val="25000"/>
                </a:schemeClr>
              </a:solidFill>
              <a:latin typeface="Comic Sans MS" panose="030F0702030302020204" charset="0"/>
            </a:endParaRPr>
          </a:p>
          <a:p>
            <a:pPr marL="0" indent="0" fontAlgn="base">
              <a:buNone/>
            </a:pPr>
            <a:r>
              <a:rPr lang="zh-CN" altLang="en-US" sz="2000" strike="noStrike" noProof="1">
                <a:solidFill>
                  <a:schemeClr val="accent5">
                    <a:lumMod val="25000"/>
                  </a:schemeClr>
                </a:solidFill>
                <a:latin typeface="Comic Sans MS" panose="030F0702030302020204" charset="0"/>
              </a:rPr>
              <a:t>　             1      2                       (i + j)%3 = 0</a:t>
            </a:r>
            <a:endParaRPr lang="zh-CN" altLang="en-US" sz="2000" strike="noStrike" noProof="1">
              <a:solidFill>
                <a:schemeClr val="accent5">
                  <a:lumMod val="25000"/>
                </a:schemeClr>
              </a:solidFill>
              <a:latin typeface="Comic Sans MS" panose="030F0702030302020204" charset="0"/>
            </a:endParaRPr>
          </a:p>
          <a:p>
            <a:pPr marL="0" indent="0" fontAlgn="base">
              <a:buNone/>
            </a:pPr>
            <a:r>
              <a:rPr lang="zh-CN" altLang="en-US" sz="2000" strike="noStrike" noProof="1">
                <a:solidFill>
                  <a:schemeClr val="accent5">
                    <a:lumMod val="25000"/>
                  </a:schemeClr>
                </a:solidFill>
                <a:latin typeface="Comic Sans MS" panose="030F0702030302020204" charset="0"/>
              </a:rPr>
              <a:t>　             2      0                       (i + j)%3 = 2</a:t>
            </a:r>
            <a:endParaRPr lang="zh-CN" altLang="en-US" sz="2000" strike="noStrike" noProof="1">
              <a:solidFill>
                <a:schemeClr val="accent5">
                  <a:lumMod val="25000"/>
                </a:schemeClr>
              </a:solidFill>
              <a:latin typeface="Comic Sans MS" panose="030F0702030302020204" charset="0"/>
            </a:endParaRPr>
          </a:p>
          <a:p>
            <a:pPr marL="0" indent="0" fontAlgn="base">
              <a:buNone/>
            </a:pPr>
            <a:r>
              <a:rPr lang="zh-CN" altLang="en-US" sz="2000" strike="noStrike" noProof="1">
                <a:solidFill>
                  <a:schemeClr val="accent5">
                    <a:lumMod val="25000"/>
                  </a:schemeClr>
                </a:solidFill>
                <a:latin typeface="Comic Sans MS" panose="030F0702030302020204" charset="0"/>
              </a:rPr>
              <a:t>　             2      1                        (i + j)%3 = 0</a:t>
            </a:r>
            <a:endParaRPr lang="zh-CN" altLang="en-US" sz="2000" strike="noStrike" noProof="1">
              <a:solidFill>
                <a:schemeClr val="accent5">
                  <a:lumMod val="25000"/>
                </a:schemeClr>
              </a:solidFill>
              <a:latin typeface="Comic Sans MS" panose="030F0702030302020204" charset="0"/>
            </a:endParaRPr>
          </a:p>
          <a:p>
            <a:pPr marL="0" indent="0" fontAlgn="base">
              <a:buNone/>
            </a:pPr>
            <a:r>
              <a:rPr lang="zh-CN" altLang="en-US" sz="2000" strike="noStrike" noProof="1">
                <a:solidFill>
                  <a:schemeClr val="accent5">
                    <a:lumMod val="25000"/>
                  </a:schemeClr>
                </a:solidFill>
                <a:latin typeface="Comic Sans MS" panose="030F0702030302020204" charset="0"/>
              </a:rPr>
              <a:t>　             2      2                       (i + j)%3 = 1</a:t>
            </a:r>
            <a:endParaRPr lang="zh-CN" altLang="en-US" sz="2000" strike="noStrike" noProof="1">
              <a:solidFill>
                <a:schemeClr val="accent5">
                  <a:lumMod val="25000"/>
                </a:schemeClr>
              </a:solidFill>
              <a:latin typeface="Comic Sans MS" panose="030F070203030202020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charRg st="7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charRg st="3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charRg st="3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charRg st="3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6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charRg st="76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charRg st="76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charRg st="76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charRg st="13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charRg st="13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charRg st="137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6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charRg st="196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charRg st="196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charRg st="196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55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charRg st="255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charRg st="255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charRg st="255" end="3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4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charRg st="314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charRg st="314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charRg st="314" end="3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74" end="4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charRg st="374" end="4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charRg st="374" end="4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charRg st="374" end="4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33" end="4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charRg st="433" end="4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charRg st="433" end="4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charRg st="433" end="4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92" end="5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charRg st="492" end="5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charRg st="492" end="5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charRg st="492" end="5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52" end="6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charRg st="552" end="6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charRg st="552" end="6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charRg st="552" end="6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1060450"/>
          </a:xfrm>
        </p:spPr>
        <p:txBody>
          <a:bodyPr wrap="square" lIns="91440" tIns="45720" rIns="91440" bIns="45720" anchor="ctr"/>
          <a:p>
            <a:pPr algn="l"/>
            <a:r>
              <a:rPr lang="zh-CN" altLang="en-US">
                <a:sym typeface="黑体" panose="02010609060101010101" charset="-122"/>
              </a:rPr>
              <a:t>做法</a:t>
            </a:r>
            <a:r>
              <a:rPr lang="zh-CN" altLang="en-US" sz="1200">
                <a:sym typeface="黑体" panose="02010609060101010101" charset="-122"/>
              </a:rPr>
              <a:t>一种被你们秒掉的</a:t>
            </a:r>
            <a:endParaRPr lang="zh-CN" altLang="en-US" sz="1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5463"/>
            <a:ext cx="8229600" cy="4330700"/>
          </a:xfrm>
        </p:spPr>
        <p:txBody>
          <a:bodyPr vert="horz" wrap="square" lIns="91440" tIns="45720" rIns="91440" bIns="45720" numCol="1" anchor="t" anchorCtr="0" compatLnSpc="1">
            <a:normAutofit/>
          </a:bodyPr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确定两个集合间的关系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v[find(y)]=(3-v[y]+(d-1)+v[x])%3;</a:t>
            </a:r>
            <a:endParaRPr lang="en-US" altLang="zh-CN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(d-1):这是X和Y之间的v,X是Y的父节点时,Y的v就是这个</a:t>
            </a:r>
            <a:endParaRPr lang="en-US" altLang="zh-CN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3-v[y]=根据Y与根节点的关系，逆推根节点与Y的关系</a:t>
            </a:r>
            <a:endParaRPr lang="en-US" altLang="zh-CN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接着举例。。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lvl="1"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父子同类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(3-0)%3=0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lvl="1"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父吃子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(3-1)%3=2  //父吃子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lvl="1"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子吃父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(3-2)%3=1  //子吃父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6627" name="文本框 3"/>
          <p:cNvSpPr txBox="1"/>
          <p:nvPr/>
        </p:nvSpPr>
        <p:spPr>
          <a:xfrm>
            <a:off x="252413" y="4724400"/>
            <a:ext cx="764222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1" indent="0" fontAlgn="base"/>
            <a:r>
              <a:rPr lang="zh-CN" altLang="en-US" sz="1600" strike="noStrike" noProof="1">
                <a:solidFill>
                  <a:schemeClr val="accent5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所以有y的父结点与x的父结点关系</a:t>
            </a:r>
            <a:r>
              <a:rPr lang="en-US" altLang="zh-CN" sz="1600" strike="noStrike" noProof="1">
                <a:solidFill>
                  <a:schemeClr val="accent5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: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v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[find(y)]=(3-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v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[y]+(d-1)+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v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[x])%3;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1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1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charRg st="11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charRg st="4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charRg st="4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charRg st="45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charRg st="7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charRg st="7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charRg st="78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charRg st="10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charRg st="10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charRg st="107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charRg st="11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charRg st="11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charRg st="114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1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charRg st="131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charRg st="131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charRg st="131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charRg st="15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charRg st="15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charRg st="154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6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1060450"/>
          </a:xfrm>
        </p:spPr>
        <p:txBody>
          <a:bodyPr wrap="square" lIns="91440" tIns="45720" rIns="91440" bIns="45720" anchor="ctr"/>
          <a:p>
            <a:pPr algn="l"/>
            <a:r>
              <a:rPr lang="zh-CN" altLang="en-US">
                <a:sym typeface="黑体" panose="02010609060101010101" charset="-122"/>
              </a:rPr>
              <a:t>做法</a:t>
            </a:r>
            <a:r>
              <a:rPr lang="zh-CN" altLang="en-US" sz="1200">
                <a:sym typeface="黑体" panose="02010609060101010101" charset="-122"/>
              </a:rPr>
              <a:t>一种被你们秒掉的</a:t>
            </a:r>
            <a:endParaRPr lang="zh-CN" altLang="en-US" sz="1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5463"/>
            <a:ext cx="8229600" cy="4330700"/>
          </a:xfrm>
        </p:spPr>
        <p:txBody>
          <a:bodyPr vert="horz" wrap="square" lIns="91440" tIns="45720" rIns="91440" bIns="45720" numCol="1" anchor="t" anchorCtr="0" compatLnSpc="1">
            <a:normAutofit/>
          </a:bodyPr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代码很短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~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（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by hzwer)</a:t>
            </a:r>
            <a:endParaRPr lang="en-US" altLang="zh-CN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endParaRPr lang="en-US" altLang="zh-CN" strike="noStrike" noProof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2205038"/>
            <a:ext cx="5614988" cy="4017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1060450"/>
          </a:xfrm>
        </p:spPr>
        <p:txBody>
          <a:bodyPr wrap="square" lIns="91440" tIns="45720" rIns="91440" bIns="45720" anchor="ctr"/>
          <a:p>
            <a:pPr algn="l"/>
            <a:r>
              <a:rPr lang="zh-CN" altLang="en-US"/>
              <a:t>剩下的一点东西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5463"/>
            <a:ext cx="8229600" cy="4330700"/>
          </a:xfrm>
        </p:spPr>
        <p:txBody>
          <a:bodyPr vert="horz" wrap="square" lIns="91440" tIns="45720" rIns="91440" bIns="45720" numCol="1" anchor="t" anchorCtr="0" compatLnSpc="1">
            <a:normAutofit/>
          </a:bodyPr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判断谎话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第一种情况时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d=1</a:t>
            </a:r>
            <a:endParaRPr lang="en-US" altLang="zh-CN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if(x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和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不在同一集合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)link(x,y);</a:t>
            </a:r>
            <a:endParaRPr lang="en-US" altLang="zh-CN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else if(v[x]!=v[y])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假话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第二种情况时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d=2</a:t>
            </a:r>
            <a:endParaRPr lang="en-US" altLang="zh-CN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if(x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和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不在同一集合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)link(x,y);</a:t>
            </a:r>
            <a:endParaRPr lang="en-US" altLang="zh-CN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else if(v[y]+3-v[x])%3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！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=1)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假话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tx1"/>
                </a:solidFill>
              </a:rPr>
              <a:t>综合一下，即((</a:t>
            </a:r>
            <a:r>
              <a:rPr lang="en-US" altLang="zh-CN" strike="noStrike" noProof="1">
                <a:solidFill>
                  <a:schemeClr val="tx1"/>
                </a:solidFill>
              </a:rPr>
              <a:t>v[</a:t>
            </a:r>
            <a:r>
              <a:rPr lang="zh-CN" altLang="en-US" strike="noStrike" noProof="1">
                <a:solidFill>
                  <a:schemeClr val="tx1"/>
                </a:solidFill>
              </a:rPr>
              <a:t>y]-</a:t>
            </a:r>
            <a:r>
              <a:rPr lang="en-US" altLang="zh-CN" strike="noStrike" noProof="1">
                <a:solidFill>
                  <a:schemeClr val="tx1"/>
                </a:solidFill>
              </a:rPr>
              <a:t>v[</a:t>
            </a:r>
            <a:r>
              <a:rPr lang="zh-CN" altLang="en-US" strike="noStrike" noProof="1">
                <a:solidFill>
                  <a:schemeClr val="tx1"/>
                </a:solidFill>
              </a:rPr>
              <a:t>x]+3</a:t>
            </a:r>
            <a:r>
              <a:rPr lang="en-US" altLang="zh-CN" strike="noStrike" noProof="1">
                <a:solidFill>
                  <a:schemeClr val="tx1"/>
                </a:solidFill>
              </a:rPr>
              <a:t>)%</a:t>
            </a:r>
            <a:r>
              <a:rPr lang="zh-CN" altLang="en-US" strike="noStrike" noProof="1">
                <a:solidFill>
                  <a:schemeClr val="tx1"/>
                </a:solidFill>
              </a:rPr>
              <a:t>3)</a:t>
            </a:r>
            <a:r>
              <a:rPr lang="en-US" altLang="zh-CN" strike="noStrike" noProof="1">
                <a:solidFill>
                  <a:schemeClr val="tx1"/>
                </a:solidFill>
              </a:rPr>
              <a:t>!=</a:t>
            </a:r>
            <a:r>
              <a:rPr lang="zh-CN" altLang="en-US" strike="noStrike" noProof="1">
                <a:solidFill>
                  <a:schemeClr val="tx1"/>
                </a:solidFill>
              </a:rPr>
              <a:t>(d-1)时为假话</a:t>
            </a:r>
            <a:endParaRPr lang="zh-CN" altLang="en-US" strike="noStrike" noProof="1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charRg st="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charRg st="1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charRg st="1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charRg st="16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charRg st="6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charRg st="6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charRg st="62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charRg st="7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charRg st="7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charRg st="72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6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charRg st="96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charRg st="96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charRg st="96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6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charRg st="126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charRg st="126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charRg st="126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1060450"/>
          </a:xfrm>
        </p:spPr>
        <p:txBody>
          <a:bodyPr wrap="square" lIns="91440" tIns="45720" rIns="91440" bIns="45720" anchor="ctr"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5463"/>
            <a:ext cx="8229600" cy="4330700"/>
          </a:xfrm>
        </p:spPr>
        <p:txBody>
          <a:bodyPr wrap="square" lIns="91440" tIns="45720" rIns="91440" bIns="45720" anchor="t"/>
          <a:p>
            <a:pPr indent="-257175">
              <a:lnSpc>
                <a:spcPct val="90000"/>
              </a:lnSpc>
            </a:pPr>
            <a:r>
              <a:rPr lang="en-US" altLang="zh-CN"/>
              <a:t>POJ1988 Cube Stacking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 build="p"/>
      <p:bldP spid="3" grpId="1" animBg="1" build="p"/>
      <p:bldP spid="3" grpId="2" animBg="1" build="p"/>
      <p:bldP spid="2" grpId="1"/>
      <p:bldP spid="2" grpId="2"/>
      <p:bldP spid="2" grpId="3"/>
      <p:bldP spid="2" grpId="4"/>
      <p:bldP spid="3" grpId="3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1060450"/>
          </a:xfrm>
        </p:spPr>
        <p:txBody>
          <a:bodyPr wrap="square" lIns="91440" tIns="45720" rIns="91440" bIns="45720" anchor="ctr"/>
          <a:p>
            <a:pPr algn="l"/>
            <a:r>
              <a:rPr lang="zh-CN" altLang="en-US"/>
              <a:t>亲戚</a:t>
            </a:r>
            <a:r>
              <a:rPr lang="zh-CN" altLang="en-US" sz="1400"/>
              <a:t>洛谷</a:t>
            </a:r>
            <a:r>
              <a:rPr lang="en-US" altLang="zh-CN" sz="1400"/>
              <a:t>p1551</a:t>
            </a:r>
            <a:endParaRPr lang="en-US" altLang="zh-CN" sz="1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5463"/>
            <a:ext cx="8229600" cy="4330700"/>
          </a:xfrm>
        </p:spPr>
        <p:txBody>
          <a:bodyPr vert="horz" wrap="square" lIns="91440" tIns="45720" rIns="91440" bIns="45720" numCol="1" anchor="t" anchorCtr="0" compatLnSpc="1">
            <a:normAutofit/>
          </a:bodyPr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若某个家族人员过于庞大，要判断两个是否是亲戚，确实还很不容易，现在给出某个亲戚关系图，求任意给出的两个人是否具有亲戚关系。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规定：x和y是亲戚，y和z是亲戚，那么x和z也是亲戚。如果x,y是亲戚，那么x的亲戚都是y的亲戚，y的亲戚也都是x的亲戚。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n,m,p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,(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n&lt;=5000,m&lt;=5000,p&lt;=5000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，分别表示有n个人，m个亲戚关系，询问p对亲戚关系。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charRg st="6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charRg st="6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charRg st="62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5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charRg st="125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charRg st="125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charRg st="125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1060450"/>
          </a:xfrm>
        </p:spPr>
        <p:txBody>
          <a:bodyPr wrap="square" lIns="91440" tIns="45720" rIns="91440" bIns="45720" anchor="ctr"/>
          <a:p>
            <a:r>
              <a:rPr lang="zh-CN" altLang="en-US"/>
              <a:t>暴力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5463"/>
            <a:ext cx="8229600" cy="4330700"/>
          </a:xfrm>
        </p:spPr>
        <p:txBody>
          <a:bodyPr vert="horz" wrap="square" lIns="91440" tIns="45720" rIns="91440" bIns="45720" numCol="1" anchor="t" anchorCtr="0" compatLnSpc="1">
            <a:normAutofit/>
          </a:bodyPr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考虑最朴素的并查集做法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定义一个数组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fa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，表示每个点的祖先，祖先即有亲戚关系</a:t>
            </a:r>
            <a:endParaRPr lang="en-US" altLang="zh-CN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一开始定义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fa[i]=i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，表示自己是自己的亲戚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出现一对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(x,y)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暴力爬祖先，如果祖先不同，则祖先相连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marL="635" indent="0" fontAlgn="base">
              <a:buNone/>
            </a:pP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树太高？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charRg st="12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charRg st="12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charRg st="12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charRg st="3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charRg st="3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charRg st="39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charRg st="6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charRg st="6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charRg st="63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1060450"/>
          </a:xfrm>
        </p:spPr>
        <p:txBody>
          <a:bodyPr wrap="square" lIns="91440" tIns="45720" rIns="91440" bIns="45720" anchor="ctr"/>
          <a:p>
            <a:r>
              <a:rPr lang="zh-CN" altLang="en-US"/>
              <a:t>路径压缩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5463"/>
            <a:ext cx="8229600" cy="4330700"/>
          </a:xfrm>
        </p:spPr>
        <p:txBody>
          <a:bodyPr vert="horz" wrap="square" lIns="91440" tIns="45720" rIns="91440" bIns="45720" numCol="1" anchor="t" anchorCtr="0" compatLnSpc="1">
            <a:normAutofit/>
          </a:bodyPr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其实就一句话：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en-US" altLang="zh-CN" sz="2000" strike="noStrike" noProof="1">
                <a:solidFill>
                  <a:schemeClr val="accent5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 find(int x){return x==fa[x]?x:fa[x]=find(fa[x]);}</a:t>
            </a:r>
            <a:endParaRPr lang="en-US" altLang="zh-CN" sz="2000" strike="noStrike" noProof="1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/>
            <a:endParaRPr lang="en-US" altLang="zh-CN" sz="2000" strike="noStrike" noProof="1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/>
            <a:endParaRPr lang="en-US" altLang="zh-CN" sz="2000" strike="noStrike" noProof="1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/>
            <a:endParaRPr lang="en-US" altLang="zh-CN" sz="2000" strike="noStrike" noProof="1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/>
            <a:endParaRPr lang="en-US" altLang="zh-CN" sz="2000" strike="noStrike" noProof="1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/>
            <a:endParaRPr lang="en-US" altLang="zh-CN" sz="2000" strike="noStrike" noProof="1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/>
            <a:endParaRPr lang="en-US" altLang="zh-CN" sz="2000" strike="noStrike" noProof="1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/>
            <a:endParaRPr lang="en-US" altLang="zh-CN" sz="2000" strike="noStrike" noProof="1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/>
            <a:r>
              <a:rPr lang="zh-CN" altLang="zh-CN" sz="2000" strike="noStrike" noProof="1">
                <a:solidFill>
                  <a:schemeClr val="accent5">
                    <a:lumMod val="25000"/>
                  </a:schemeClr>
                </a:solidFill>
              </a:rPr>
              <a:t>复杂度均摊是</a:t>
            </a:r>
            <a:r>
              <a:rPr lang="en-US" altLang="zh-CN" sz="2000" strike="noStrike" noProof="1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sz="2000" strike="noStrike" noProof="1">
                <a:solidFill>
                  <a:schemeClr val="accent5">
                    <a:lumMod val="25000"/>
                  </a:schemeClr>
                </a:solidFill>
              </a:rPr>
              <a:t>的，证明的话有兴趣的同学可以去翻下论文</a:t>
            </a:r>
            <a:endParaRPr lang="zh-CN" altLang="en-US" sz="2000" strike="noStrike" noProof="1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1229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2997200"/>
            <a:ext cx="4362450" cy="19335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charRg st="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charRg st="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charRg st="9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charRg st="7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charRg st="7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charRg st="70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1060450"/>
          </a:xfrm>
        </p:spPr>
        <p:txBody>
          <a:bodyPr wrap="square" lIns="91440" tIns="45720" rIns="91440" bIns="45720" anchor="ctr"/>
          <a:p>
            <a:r>
              <a:rPr lang="zh-CN" altLang="en-US">
                <a:sym typeface="Arial" panose="020B0604020202020204" pitchFamily="34" charset="0"/>
              </a:rPr>
              <a:t>按秩合并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5463"/>
            <a:ext cx="8229600" cy="4330700"/>
          </a:xfrm>
        </p:spPr>
        <p:txBody>
          <a:bodyPr vert="horz" wrap="square" lIns="91440" tIns="45720" rIns="91440" bIns="45720" numCol="1" anchor="t" anchorCtr="0" compatLnSpc="1">
            <a:normAutofit/>
          </a:bodyPr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其实单单只路径压缩在竞赛中已经够用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_(: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зゝ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∠)_</a:t>
            </a:r>
            <a:endParaRPr lang="en-US" altLang="zh-CN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但是还是有必要讲一下按秩合并，因为存在毒瘤的出题人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所谓的按秩合并呢，定义每个集合的深度称为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"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秩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"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，合并的时候秩小的并到秩大的上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如果秩相同则新的根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+1</a:t>
            </a:r>
            <a:endParaRPr lang="en-US" altLang="zh-CN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至少要两颗深度为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的树合并，树高才会上升到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k+1</a:t>
            </a:r>
            <a:endParaRPr lang="en-US" altLang="zh-CN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所以深度是严格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的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charRg st="2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charRg st="2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charRg st="26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3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charRg st="53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charRg st="53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charRg st="53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charRg st="9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charRg st="9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charRg st="92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charRg st="10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charRg st="10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charRg st="106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1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charRg st="131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charRg st="131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charRg st="131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1060450"/>
          </a:xfrm>
        </p:spPr>
        <p:txBody>
          <a:bodyPr wrap="square" lIns="91440" tIns="45720" rIns="91440" bIns="45720" anchor="ctr"/>
          <a:p>
            <a:r>
              <a:rPr lang="zh-CN" altLang="en-US"/>
              <a:t>带权并查集</a:t>
            </a:r>
            <a:endParaRPr lang="zh-CN" altLang="en-US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57200" y="1795463"/>
            <a:ext cx="8229600" cy="4330700"/>
          </a:xfrm>
        </p:spPr>
        <p:txBody>
          <a:bodyPr vert="horz" wrap="square" lIns="91440" tIns="45720" rIns="91440" bIns="45720" numCol="1" anchor="t" anchorCtr="0" compatLnSpc="1">
            <a:normAutofit/>
          </a:bodyPr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带权并查集是给普通并查集加上权值，一般用于解决合并可以推算关系的点的集合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你在说什么？不明所以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直接来通过题目理解吧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8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8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9458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3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58">
                                            <p:txEl>
                                              <p:charRg st="3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8">
                                            <p:txEl>
                                              <p:charRg st="3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9458">
                                            <p:txEl>
                                              <p:charRg st="38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5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58">
                                            <p:txEl>
                                              <p:charRg st="5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8">
                                            <p:txEl>
                                              <p:charRg st="5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9458">
                                            <p:txEl>
                                              <p:charRg st="51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45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1060450"/>
          </a:xfrm>
        </p:spPr>
        <p:txBody>
          <a:bodyPr wrap="square" lIns="91440" tIns="45720" rIns="91440" bIns="45720" anchor="ctr"/>
          <a:p>
            <a:pPr algn="l"/>
            <a:r>
              <a:rPr lang="zh-CN" altLang="en-US"/>
              <a:t>食物链</a:t>
            </a:r>
            <a:r>
              <a:rPr lang="en-US" altLang="zh-CN" sz="1800"/>
              <a:t>noi2001</a:t>
            </a:r>
            <a:endParaRPr lang="en-US" altLang="zh-CN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5463"/>
            <a:ext cx="8229600" cy="4330700"/>
          </a:xfrm>
        </p:spPr>
        <p:txBody>
          <a:bodyPr vert="horz" wrap="square" lIns="91440" tIns="45720" rIns="91440" bIns="45720" numCol="1" anchor="t" anchorCtr="0" compatLnSpc="1">
            <a:normAutofit/>
          </a:bodyPr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有三类动物A,B,C，题中给出两种关系：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lvl="1"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x y :x y 同类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lvl="1"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x y :x吃y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lvl="1" fontAlgn="base"/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对于假话的定义：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lvl="1"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当前的话与前面的某些真的话冲突，就是假话；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lvl="1"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当前的话中X或Y比N大，就是假话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lvl="1"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当前的话表示X吃X，就是假话。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lvl="1" fontAlgn="base"/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现在给出n句这样的关系，求假话个数。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charRg st="3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charRg st="3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charRg st="33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charRg st="4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charRg st="4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charRg st="43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2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charRg st="52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charRg st="52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charRg st="52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charRg st="7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charRg st="7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charRg st="74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charRg st="9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charRg st="9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charRg st="91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charRg st="10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charRg st="10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charRg st="108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1060450"/>
          </a:xfrm>
        </p:spPr>
        <p:txBody>
          <a:bodyPr wrap="square" lIns="91440" tIns="45720" rIns="91440" bIns="45720" anchor="ctr"/>
          <a:p>
            <a:pPr algn="l"/>
            <a:r>
              <a:rPr lang="zh-CN" altLang="en-US"/>
              <a:t>做法</a:t>
            </a:r>
            <a:r>
              <a:rPr lang="zh-CN" altLang="en-US" sz="1200"/>
              <a:t>一种被你们秒掉的</a:t>
            </a:r>
            <a:endParaRPr lang="zh-CN" altLang="en-US" sz="1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5463"/>
            <a:ext cx="8229600" cy="4330700"/>
          </a:xfrm>
        </p:spPr>
        <p:txBody>
          <a:bodyPr vert="horz" wrap="square" lIns="91440" tIns="45720" rIns="91440" bIns="45720" numCol="1" anchor="t" anchorCtr="0" compatLnSpc="1">
            <a:normAutofit/>
          </a:bodyPr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因为种类并不知道，所以我们用动物之间的关系作为并查集每个节点的权值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marL="0" indent="0" fontAlgn="base">
              <a:buNone/>
            </a:pP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定义：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lvl="1" fontAlgn="base"/>
            <a:r>
              <a:rPr lang="en-US" altLang="zh-CN" strike="noStrike" noProof="1">
                <a:solidFill>
                  <a:schemeClr val="bg1"/>
                </a:solidFill>
              </a:rPr>
              <a:t>0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  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这个节点与其父节点是同类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lvl="1" fontAlgn="base"/>
            <a:r>
              <a:rPr lang="en-US" altLang="zh-CN" strike="noStrike" noProof="1">
                <a:solidFill>
                  <a:schemeClr val="bg1"/>
                </a:solidFill>
              </a:rPr>
              <a:t>1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  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这个节点被他爸爸吃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lvl="1" fontAlgn="base"/>
            <a:r>
              <a:rPr lang="en-US" altLang="zh-CN" strike="noStrike" noProof="1">
                <a:solidFill>
                  <a:schemeClr val="bg1"/>
                </a:solidFill>
              </a:rPr>
              <a:t>2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  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儿子次爸爸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	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charRg st="3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charRg st="3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charRg st="35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charRg st="3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charRg st="3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charRg st="39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charRg st="5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charRg st="5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charRg st="57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charRg st="7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charRg st="7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charRg st="70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1060450"/>
          </a:xfrm>
        </p:spPr>
        <p:txBody>
          <a:bodyPr wrap="square" lIns="91440" tIns="45720" rIns="91440" bIns="45720" anchor="ctr"/>
          <a:p>
            <a:pPr algn="l"/>
            <a:r>
              <a:rPr lang="zh-CN" altLang="en-US">
                <a:sym typeface="Arial" panose="020B0604020202020204" pitchFamily="34" charset="0"/>
              </a:rPr>
              <a:t>做法</a:t>
            </a:r>
            <a:r>
              <a:rPr lang="zh-CN" altLang="en-US" sz="1200">
                <a:sym typeface="Arial" panose="020B0604020202020204" pitchFamily="34" charset="0"/>
              </a:rPr>
              <a:t>一种被你们秒掉的</a:t>
            </a:r>
            <a:endParaRPr lang="zh-CN" altLang="en-US" sz="1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5463"/>
            <a:ext cx="8229600" cy="4330700"/>
          </a:xfrm>
        </p:spPr>
        <p:txBody>
          <a:bodyPr vert="horz" wrap="square" lIns="91440" tIns="45720" rIns="91440" bIns="45720" numCol="1" anchor="t" anchorCtr="0" compatLnSpc="1">
            <a:normAutofit/>
          </a:bodyPr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注意这些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0,1,2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不是随便选的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_(: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зゝ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∠)_</a:t>
            </a:r>
            <a:endParaRPr lang="en-US" altLang="zh-CN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之前的操作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等价于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，即它们是同类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之前的操作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等价于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，即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被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吃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我们把权值存在数组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里，初始化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v[i]=0,fa[i]=i;</a:t>
            </a:r>
            <a:endParaRPr lang="en-US" altLang="zh-CN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当</a:t>
            </a:r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fa[x]=fa[fa[x]]</a:t>
            </a:r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时，即路径压缩时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en-US" altLang="zh-CN" strike="noStrike" noProof="1">
                <a:solidFill>
                  <a:schemeClr val="accent5">
                    <a:lumMod val="25000"/>
                  </a:schemeClr>
                </a:solidFill>
              </a:rPr>
              <a:t>v[x]=(v[x]+v[fa[x]])%3;</a:t>
            </a:r>
            <a:endParaRPr lang="en-US" altLang="zh-CN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endParaRPr lang="en-US" altLang="zh-CN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r>
              <a:rPr lang="zh-CN" altLang="en-US" strike="noStrike" noProof="1">
                <a:solidFill>
                  <a:schemeClr val="accent5">
                    <a:lumMod val="25000"/>
                  </a:schemeClr>
                </a:solidFill>
              </a:rPr>
              <a:t>这个为什么是对的呢？</a:t>
            </a:r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  <a:p>
            <a:pPr fontAlgn="base"/>
            <a:endParaRPr lang="zh-CN" altLang="en-US" strike="noStrike" noProof="1">
              <a:solidFill>
                <a:schemeClr val="accent5">
                  <a:lumMod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2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2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charRg st="24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charRg st="6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charRg st="6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charRg st="60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charRg st="9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charRg st="9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charRg st="91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7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charRg st="117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charRg st="117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charRg st="117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charRg st="14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charRg st="14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charRg st="142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15*i*5"/>
  <p:tag name="KSO_WM_TEMPLATE_CATEGORY" val="custom"/>
  <p:tag name="KSO_WM_TEMPLATE_INDEX" val="55"/>
</p:tagLst>
</file>

<file path=ppt/tags/tag10.xml><?xml version="1.0" encoding="utf-8"?>
<p:tagLst xmlns:p="http://schemas.openxmlformats.org/presentationml/2006/main">
  <p:tag name="KSO_WM_TEMPLATE_CATEGORY" val="custom"/>
  <p:tag name="KSO_WM_TEMPLATE_INDEX" val="160056"/>
  <p:tag name="KSO_WM_SLIDE_MODEL_TYPE" val="cover"/>
</p:tagLst>
</file>

<file path=ppt/tags/tag11.xml><?xml version="1.0" encoding="utf-8"?>
<p:tagLst xmlns:p="http://schemas.openxmlformats.org/presentationml/2006/main">
  <p:tag name="KSO_WM_TEMPLATE_CATEGORY" val="custom"/>
  <p:tag name="KSO_WM_TEMPLATE_INDEX" val="160055"/>
</p:tagLst>
</file>

<file path=ppt/tags/tag12.xml><?xml version="1.0" encoding="utf-8"?>
<p:tagLst xmlns:p="http://schemas.openxmlformats.org/presentationml/2006/main">
  <p:tag name="KSO_WM_TEMPLATE_CATEGORY" val="custom"/>
  <p:tag name="KSO_WM_TEMPLATE_INDEX" val="160055"/>
</p:tagLst>
</file>

<file path=ppt/tags/tag13.xml><?xml version="1.0" encoding="utf-8"?>
<p:tagLst xmlns:p="http://schemas.openxmlformats.org/presentationml/2006/main">
  <p:tag name="KSO_WM_TEMPLATE_CATEGORY" val="custom"/>
  <p:tag name="KSO_WM_TEMPLATE_INDEX" val="160055"/>
</p:tagLst>
</file>

<file path=ppt/tags/tag14.xml><?xml version="1.0" encoding="utf-8"?>
<p:tagLst xmlns:p="http://schemas.openxmlformats.org/presentationml/2006/main">
  <p:tag name="KSO_WM_TEMPLATE_CATEGORY" val="custom"/>
  <p:tag name="KSO_WM_TEMPLATE_INDEX" val="160055"/>
</p:tagLst>
</file>

<file path=ppt/tags/tag15.xml><?xml version="1.0" encoding="utf-8"?>
<p:tagLst xmlns:p="http://schemas.openxmlformats.org/presentationml/2006/main">
  <p:tag name="KSO_WM_TEMPLATE_CATEGORY" val="custom"/>
  <p:tag name="KSO_WM_TEMPLATE_INDEX" val="160055"/>
</p:tagLst>
</file>

<file path=ppt/tags/tag16.xml><?xml version="1.0" encoding="utf-8"?>
<p:tagLst xmlns:p="http://schemas.openxmlformats.org/presentationml/2006/main">
  <p:tag name="KSO_WM_TEMPLATE_CATEGORY" val="custom"/>
  <p:tag name="KSO_WM_TEMPLATE_INDEX" val="160055"/>
</p:tagLst>
</file>

<file path=ppt/tags/tag17.xml><?xml version="1.0" encoding="utf-8"?>
<p:tagLst xmlns:p="http://schemas.openxmlformats.org/presentationml/2006/main">
  <p:tag name="KSO_WM_TEMPLATE_CATEGORY" val="custom"/>
  <p:tag name="KSO_WM_TEMPLATE_INDEX" val="160055"/>
</p:tagLst>
</file>

<file path=ppt/tags/tag18.xml><?xml version="1.0" encoding="utf-8"?>
<p:tagLst xmlns:p="http://schemas.openxmlformats.org/presentationml/2006/main">
  <p:tag name="KSO_WM_TEMPLATE_CATEGORY" val="custom"/>
  <p:tag name="KSO_WM_TEMPLATE_INDEX" val="160055"/>
</p:tagLst>
</file>

<file path=ppt/tags/tag19.xml><?xml version="1.0" encoding="utf-8"?>
<p:tagLst xmlns:p="http://schemas.openxmlformats.org/presentationml/2006/main">
  <p:tag name="KSO_WM_TEMPLATE_CATEGORY" val="custom"/>
  <p:tag name="KSO_WM_TEMPLATE_INDEX" val="160055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15*i*6"/>
  <p:tag name="KSO_WM_TEMPLATE_CATEGORY" val="custom"/>
  <p:tag name="KSO_WM_TEMPLATE_INDEX" val="55"/>
</p:tagLst>
</file>

<file path=ppt/tags/tag20.xml><?xml version="1.0" encoding="utf-8"?>
<p:tagLst xmlns:p="http://schemas.openxmlformats.org/presentationml/2006/main">
  <p:tag name="KSO_WM_TEMPLATE_CATEGORY" val="custom"/>
  <p:tag name="KSO_WM_TEMPLATE_INDEX" val="160055"/>
</p:tagLst>
</file>

<file path=ppt/tags/tag21.xml><?xml version="1.0" encoding="utf-8"?>
<p:tagLst xmlns:p="http://schemas.openxmlformats.org/presentationml/2006/main">
  <p:tag name="KSO_WM_TEMPLATE_CATEGORY" val="custom"/>
  <p:tag name="KSO_WM_TEMPLATE_INDEX" val="16005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15*i*7"/>
  <p:tag name="KSO_WM_TEMPLATE_CATEGORY" val="custom"/>
  <p:tag name="KSO_WM_TEMPLATE_INDEX" val="55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15*i*14"/>
  <p:tag name="KSO_WM_TEMPLATE_CATEGORY" val="custom"/>
  <p:tag name="KSO_WM_TEMPLATE_INDEX" val="55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15*i*15"/>
  <p:tag name="KSO_WM_TEMPLATE_CATEGORY" val="custom"/>
  <p:tag name="KSO_WM_TEMPLATE_INDEX" val="55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15*i*16"/>
  <p:tag name="KSO_WM_TEMPLATE_CATEGORY" val="custom"/>
  <p:tag name="KSO_WM_TEMPLATE_INDEX" val="55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15*i*17"/>
  <p:tag name="KSO_WM_TEMPLATE_CATEGORY" val="custom"/>
  <p:tag name="KSO_WM_TEMPLATE_INDEX" val="55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15*i*18"/>
  <p:tag name="KSO_WM_TEMPLATE_CATEGORY" val="custom"/>
  <p:tag name="KSO_WM_TEMPLATE_INDEX" val="55"/>
</p:tagLst>
</file>

<file path=ppt/tags/tag9.xml><?xml version="1.0" encoding="utf-8"?>
<p:tagLst xmlns:p="http://schemas.openxmlformats.org/presentationml/2006/main">
  <p:tag name="KSO_WM_BEAUTIFY_FLAG" val="#wm#"/>
  <p:tag name="KSO_WM_UNIT_TYPE" val="i"/>
  <p:tag name="KSO_WM_UNIT_ID" val="271*i*2"/>
  <p:tag name="KSO_WM_UNIT_TEMPLATE_CATEGORY" val="custom"/>
  <p:tag name="KSO_WM_UNIT_TEMPLATE_INDEX" val="55"/>
</p:tagLst>
</file>

<file path=ppt/theme/theme1.xml><?xml version="1.0" encoding="utf-8"?>
<a:theme xmlns:a="http://schemas.openxmlformats.org/drawingml/2006/main" name="默认设计模板_2">
  <a:themeElements>
    <a:clrScheme name="自定义 28">
      <a:dk1>
        <a:srgbClr val="FF425D"/>
      </a:dk1>
      <a:lt1>
        <a:srgbClr val="FFFFFF"/>
      </a:lt1>
      <a:dk2>
        <a:srgbClr val="FF0000"/>
      </a:dk2>
      <a:lt2>
        <a:srgbClr val="808080"/>
      </a:lt2>
      <a:accent1>
        <a:srgbClr val="5CA7BA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1993</Words>
  <Application>WPS 演示</Application>
  <PresentationFormat/>
  <Paragraphs>138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黑体</vt:lpstr>
      <vt:lpstr>微软雅黑</vt:lpstr>
      <vt:lpstr>Comic Sans MS</vt:lpstr>
      <vt:lpstr>Arial Unicode MS</vt:lpstr>
      <vt:lpstr>Calibri</vt:lpstr>
      <vt:lpstr>默认设计模板_2</vt:lpstr>
      <vt:lpstr>并查集相关</vt:lpstr>
      <vt:lpstr>亲戚洛谷p1551</vt:lpstr>
      <vt:lpstr>暴力</vt:lpstr>
      <vt:lpstr>路径压缩</vt:lpstr>
      <vt:lpstr>按秩合并</vt:lpstr>
      <vt:lpstr>带权并查集</vt:lpstr>
      <vt:lpstr>食物链noi2001</vt:lpstr>
      <vt:lpstr>做法一种被你们秒掉的</vt:lpstr>
      <vt:lpstr>做法一种被你们秒掉的</vt:lpstr>
      <vt:lpstr>做法一种被你们秒掉的</vt:lpstr>
      <vt:lpstr>做法一种被你们秒掉的</vt:lpstr>
      <vt:lpstr>做法一种被你们秒掉的</vt:lpstr>
      <vt:lpstr>剩下的一点东西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并查集相关</dc:title>
  <dc:creator/>
  <cp:lastModifiedBy>张逸凡</cp:lastModifiedBy>
  <cp:revision>27</cp:revision>
  <dcterms:created xsi:type="dcterms:W3CDTF">2016-03-18T01:30:00Z</dcterms:created>
  <dcterms:modified xsi:type="dcterms:W3CDTF">2019-07-04T03:51:02Z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