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71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C33A-2739-40AB-B5B3-242C6CAB860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7137-EE22-400E-A8D1-DE2B6A04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1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E7137-EE22-400E-A8D1-DE2B6A0422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线性结构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给队列升个级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队列：单调队列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顾名思义，就是单调的队列。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就是你认为较优的元素会挤掉早在他前面的、不优的元素。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给队列升个级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r>
              <a:rPr lang="zh-CN" altLang="en-US" dirty="0" smtClean="0"/>
              <a:t>举个例子：队列单调递增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现在队列中的情况是：</a:t>
            </a:r>
            <a:endParaRPr lang="en-US" altLang="zh-CN" dirty="0" smtClean="0"/>
          </a:p>
          <a:p>
            <a:r>
              <a:rPr lang="en-US" altLang="zh-CN" dirty="0" smtClean="0"/>
              <a:t>1 2 3 5 6 7 8</a:t>
            </a:r>
            <a:r>
              <a:rPr lang="zh-CN" altLang="en-US" dirty="0" smtClean="0"/>
              <a:t>（右侧为队尾）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然后插入一个新的元素 </a:t>
            </a:r>
            <a:r>
              <a:rPr lang="en-US" altLang="zh-CN" dirty="0" smtClean="0"/>
              <a:t>4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往前走一小步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我们的队列就成了：</a:t>
            </a:r>
            <a:endParaRPr lang="en-US" altLang="zh-CN" dirty="0" smtClean="0"/>
          </a:p>
          <a:p>
            <a:r>
              <a:rPr lang="en-US" altLang="zh-CN" dirty="0" smtClean="0"/>
              <a:t>1 2 3 4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我知道你想问：</a:t>
            </a:r>
            <a:r>
              <a:rPr lang="en-US" altLang="zh-CN" dirty="0" smtClean="0"/>
              <a:t>5 6 7 8</a:t>
            </a:r>
            <a:r>
              <a:rPr lang="zh-CN" altLang="en-US" dirty="0" smtClean="0"/>
              <a:t>不要了吗？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往前走一小步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答案是不要了。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</a:t>
            </a:r>
            <a:r>
              <a:rPr lang="en-US" altLang="zh-CN" dirty="0" smtClean="0"/>
              <a:t>5 6 7 8</a:t>
            </a:r>
            <a:r>
              <a:rPr lang="zh-CN" altLang="en-US" dirty="0" smtClean="0"/>
              <a:t>后入队列。</a:t>
            </a:r>
            <a:endParaRPr lang="en-US" altLang="zh-CN" dirty="0" smtClean="0"/>
          </a:p>
          <a:p>
            <a:r>
              <a:rPr lang="zh-CN" altLang="en-US" dirty="0" smtClean="0"/>
              <a:t>因此在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进入队列之后，当我们询问一个范围内的最小值时，</a:t>
            </a:r>
            <a:r>
              <a:rPr lang="en-US" altLang="zh-CN" dirty="0" smtClean="0"/>
              <a:t>5 6 7 8</a:t>
            </a:r>
            <a:r>
              <a:rPr lang="zh-CN" altLang="en-US" dirty="0" smtClean="0"/>
              <a:t>存在的场合</a:t>
            </a:r>
            <a:r>
              <a:rPr lang="en-US" altLang="zh-CN" dirty="0" smtClean="0"/>
              <a:t>4</a:t>
            </a:r>
            <a:r>
              <a:rPr lang="zh-CN" altLang="en-US" dirty="0" smtClean="0"/>
              <a:t>也一定存在（其实还是满足先进先出）。显然，它们都不如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优。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往前走一小步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优先队列是一种重要的工具。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它的练习会融合在其它内容中。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链表（单向）：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链表由一系列结点（链表中每一个元素称为结点）组成，结点可以在运行时动态生成。每个结点包括两个部分：一个是存储数据元素的数据域，另一个是存储下一个结点地址的指针域。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链表的操作：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插入一个元素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删除一个元素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如果是双向链表呢？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也就是每个点还要记录它前一个是谁。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应该怎么做？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链表记边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每一条边记下它指向哪一个点，与它同一个点出发的边中下一条是谁？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（排列顺序与读入顺序有关）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然后在点上记下这个点出发的边中第一条是谁。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只能记有向边，无向边当作两条有向边处理。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链表记边</a:t>
            </a:r>
            <a:endParaRPr lang="en-US" altLang="zh-CN" dirty="0" smtClean="0"/>
          </a:p>
          <a:p>
            <a:r>
              <a:rPr lang="zh-CN" altLang="en-US" dirty="0" smtClean="0"/>
              <a:t>假设记为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，边权为</a:t>
            </a:r>
            <a:r>
              <a:rPr lang="en-US" altLang="zh-CN" dirty="0" smtClean="0"/>
              <a:t>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伪代码：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n++</a:t>
            </a:r>
          </a:p>
          <a:p>
            <a:pPr>
              <a:buNone/>
            </a:pPr>
            <a:r>
              <a:rPr lang="en-US" altLang="zh-CN" sz="1800" dirty="0" smtClean="0"/>
              <a:t>	Next[n]=son[x];//</a:t>
            </a:r>
            <a:r>
              <a:rPr lang="zh-CN" altLang="en-US" sz="1800" dirty="0" smtClean="0"/>
              <a:t>记下这条边的第一条边是谁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Son[x]=n;//</a:t>
            </a:r>
            <a:r>
              <a:rPr lang="zh-CN" altLang="en-US" sz="1800" dirty="0" smtClean="0"/>
              <a:t>把新加入的这条边当作是这个点的第一条边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Link[n]=y;//</a:t>
            </a:r>
            <a:r>
              <a:rPr lang="zh-CN" altLang="en-US" sz="1800" dirty="0" smtClean="0"/>
              <a:t>记下这条边指向哪个边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W[n]=d;//</a:t>
            </a:r>
            <a:r>
              <a:rPr lang="zh-CN" altLang="en-US" sz="1800" dirty="0" smtClean="0"/>
              <a:t>记录边权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先来看两个概念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栈：是一种特殊的线性表，特殊之处在于它只允许在表的一端进行插入和删除运算。这一端被称为栈顶，另一端称为栈底。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队列：是一种特殊的线性表，特殊之处在于它只允许在表的前端（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）进行删除操作，而在表的后端（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）进行插入操作。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来谈点别的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链表记边</a:t>
            </a:r>
            <a:endParaRPr lang="en-US" altLang="zh-CN" dirty="0" smtClean="0"/>
          </a:p>
          <a:p>
            <a:r>
              <a:rPr lang="zh-CN" altLang="en-US" dirty="0" smtClean="0"/>
              <a:t>使用中的操作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伪代码：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while(now!=0)//</a:t>
            </a:r>
            <a:r>
              <a:rPr lang="zh-CN" altLang="en-US" sz="1800" dirty="0" smtClean="0"/>
              <a:t>最后一条边的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指向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，当</a:t>
            </a:r>
            <a:r>
              <a:rPr lang="en-US" altLang="zh-CN" sz="1800" dirty="0" smtClean="0"/>
              <a:t>now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0</a:t>
            </a:r>
            <a:r>
              <a:rPr lang="zh-CN" altLang="en-US" sz="1800" smtClean="0"/>
              <a:t>时已经走过所有边</a:t>
            </a:r>
            <a:r>
              <a:rPr lang="en-US" altLang="zh-CN" sz="1800" smtClean="0"/>
              <a:t>.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{</a:t>
            </a:r>
          </a:p>
          <a:p>
            <a:pPr>
              <a:buNone/>
            </a:pPr>
            <a:r>
              <a:rPr lang="en-US" altLang="zh-CN" sz="1800" dirty="0" smtClean="0"/>
              <a:t>		work(link[now]);//</a:t>
            </a:r>
            <a:r>
              <a:rPr lang="zh-CN" altLang="en-US" sz="1800" dirty="0" smtClean="0"/>
              <a:t>对这条边指向的点进行操作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now=next[now];//</a:t>
            </a:r>
            <a:r>
              <a:rPr lang="zh-CN" altLang="en-US" sz="1800" dirty="0" smtClean="0"/>
              <a:t>去做下一条边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HNOI2009 </a:t>
            </a:r>
            <a:r>
              <a:rPr lang="zh-CN" altLang="en-US" dirty="0" smtClean="0"/>
              <a:t>梦幻布丁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先来看两个概念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栈：进入栈中的元素具有先进后出的特点。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队列：进入队列中的元素具有先进先出的特点。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我们可以干什么？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利用栈和队列，我们可以做什么呢？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利用栈：深度优先搜索法（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利用队列：宽度优先搜索法（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我们可以干什么？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深度优先搜索（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3" y="2349500"/>
            <a:ext cx="7002462" cy="3565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procedure  try(t：longint)；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var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i：longint；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begin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判断边界；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     for i：= 未搜索结点起始号 to 未搜索结点终止号 do    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begin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      处理当前结点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    if 前面的结占有效 then try(t+1)；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    回溯当前结点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end；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end；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我们可以干什么？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/>
              <a:t>宽度优先搜索（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01700" y="2492375"/>
            <a:ext cx="7002463" cy="3078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while （队列非空） do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begin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num=队头元素；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del（队头）；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for num可以拓展的状态 do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begin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   判断是否可以入队；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    插入新元素到队尾；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    end；</a:t>
            </a: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  <a:sym typeface="Arial" panose="020B0604020202020204" pitchFamily="34" charset="0"/>
              </a:rPr>
              <a:t>end；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括号匹配的检验（</a:t>
            </a:r>
            <a:r>
              <a:rPr lang="en-US" altLang="zh-CN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check</a:t>
            </a:r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）</a:t>
            </a:r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判断一个算术表达式中的括号是否配对。算术表达式以</a:t>
            </a:r>
            <a:r>
              <a:rPr lang="en-US" dirty="0" smtClean="0"/>
              <a:t>“#”</a:t>
            </a:r>
            <a:r>
              <a:rPr lang="zh-CN" altLang="en-US" dirty="0" smtClean="0"/>
              <a:t>结束。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dirty="0" smtClean="0"/>
              <a:t>2+{3*[4+(5+8)]}#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括号匹配的检验（</a:t>
            </a:r>
            <a:r>
              <a:rPr lang="en-US" altLang="zh-CN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check</a:t>
            </a:r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）</a:t>
            </a:r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怎么做？</a:t>
            </a:r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dirty="0" smtClean="0"/>
              <a:t>	 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329642" cy="4572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括号匹配的检验</a:t>
            </a:r>
            <a:r>
              <a:rPr lang="en-US" dirty="0" smtClean="0"/>
              <a:t> </a:t>
            </a:r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（</a:t>
            </a:r>
            <a:r>
              <a:rPr lang="en-US" altLang="zh-CN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check</a:t>
            </a:r>
            <a:r>
              <a:rPr lang="zh-CN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）</a:t>
            </a:r>
            <a:endParaRPr lang="en-US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从左向右扫描表达式：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如果是左括号，则将其压入栈中；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如果是右括号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，则</a:t>
            </a:r>
          </a:p>
          <a:p>
            <a:pPr>
              <a:buNone/>
            </a:pPr>
            <a:r>
              <a:rPr lang="en-US" sz="1800" dirty="0" smtClean="0"/>
              <a:t>		(a)</a:t>
            </a:r>
            <a:r>
              <a:rPr lang="zh-CN" altLang="en-US" sz="1800" dirty="0" smtClean="0"/>
              <a:t>栈顶是与该右括号匹配的左括号，则将它们消去，重复该步骤；</a:t>
            </a:r>
          </a:p>
          <a:p>
            <a:pPr>
              <a:buNone/>
            </a:pPr>
            <a:r>
              <a:rPr lang="en-US" sz="1800" dirty="0" smtClean="0"/>
              <a:t>		(b)</a:t>
            </a:r>
            <a:r>
              <a:rPr lang="zh-CN" altLang="en-US" sz="1800" dirty="0" smtClean="0"/>
              <a:t>栈顶的左括号与该右括号不匹配，则匹配错误。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扫描结束时，若栈非空，则匹配错误。</a:t>
            </a:r>
          </a:p>
          <a:p>
            <a:endParaRPr lang="zh-CN" altLang="en-US" sz="1800" dirty="0" smtClean="0"/>
          </a:p>
          <a:p>
            <a:pPr>
              <a:buNone/>
            </a:pPr>
            <a:endParaRPr lang="en-US" altLang="zh-CN" sz="1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sz="1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sz="1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zh-CN" sz="18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679</Words>
  <Application>Microsoft Office PowerPoint</Application>
  <PresentationFormat>全屏显示(4:3)</PresentationFormat>
  <Paragraphs>166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活力</vt:lpstr>
      <vt:lpstr>线性结构</vt:lpstr>
      <vt:lpstr>先来看两个概念</vt:lpstr>
      <vt:lpstr>先来看两个概念</vt:lpstr>
      <vt:lpstr>我们可以干什么？</vt:lpstr>
      <vt:lpstr>我们可以干什么？</vt:lpstr>
      <vt:lpstr>我们可以干什么？</vt:lpstr>
      <vt:lpstr>栈的运用</vt:lpstr>
      <vt:lpstr>栈的运用</vt:lpstr>
      <vt:lpstr>栈的运用</vt:lpstr>
      <vt:lpstr>给队列升个级</vt:lpstr>
      <vt:lpstr>给队列升个级</vt:lpstr>
      <vt:lpstr>往前走一小步</vt:lpstr>
      <vt:lpstr>往前走一小步</vt:lpstr>
      <vt:lpstr>往前走一小步</vt:lpstr>
      <vt:lpstr>来谈点别的</vt:lpstr>
      <vt:lpstr>来谈点别的</vt:lpstr>
      <vt:lpstr>来谈点别的</vt:lpstr>
      <vt:lpstr>来谈点别的</vt:lpstr>
      <vt:lpstr>来谈点别的</vt:lpstr>
      <vt:lpstr>来谈点别的</vt:lpstr>
      <vt:lpstr>HNOI2009 梦幻布丁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线性结构</dc:title>
  <cp:lastModifiedBy>Sky123.Org</cp:lastModifiedBy>
  <cp:revision>44</cp:revision>
  <dcterms:created xsi:type="dcterms:W3CDTF">2016-06-27T08:29:00Z</dcterms:created>
  <dcterms:modified xsi:type="dcterms:W3CDTF">2019-07-05T00:04:29Z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