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wessler Florentin" initials="GF" lastIdx="1" clrIdx="0">
    <p:extLst>
      <p:ext uri="{19B8F6BF-5375-455C-9EA6-DF929625EA0E}">
        <p15:presenceInfo xmlns:p15="http://schemas.microsoft.com/office/powerpoint/2012/main" userId="Gewessler Flor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8FFA3-B596-4040-9A39-2CEC191FD39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1047F4-B9D2-45B9-9EDB-5F7FB32395C9}">
      <dgm:prSet/>
      <dgm:spPr/>
      <dgm:t>
        <a:bodyPr/>
        <a:lstStyle/>
        <a:p>
          <a:pPr>
            <a:defRPr cap="all"/>
          </a:pPr>
          <a:r>
            <a:rPr lang="de-DE"/>
            <a:t>Simples Tracken des Fortschritts im Fitnessstudio</a:t>
          </a:r>
          <a:endParaRPr lang="en-US"/>
        </a:p>
      </dgm:t>
    </dgm:pt>
    <dgm:pt modelId="{EBFCDA8D-6C59-4DD8-848E-D8BB60D2A3D6}" type="parTrans" cxnId="{A73A765A-3169-43EE-88FB-71C03BA9E25E}">
      <dgm:prSet/>
      <dgm:spPr/>
      <dgm:t>
        <a:bodyPr/>
        <a:lstStyle/>
        <a:p>
          <a:endParaRPr lang="en-US"/>
        </a:p>
      </dgm:t>
    </dgm:pt>
    <dgm:pt modelId="{B9B35911-D32E-4F6E-9264-48B30E01E21C}" type="sibTrans" cxnId="{A73A765A-3169-43EE-88FB-71C03BA9E25E}">
      <dgm:prSet/>
      <dgm:spPr/>
      <dgm:t>
        <a:bodyPr/>
        <a:lstStyle/>
        <a:p>
          <a:endParaRPr lang="en-US"/>
        </a:p>
      </dgm:t>
    </dgm:pt>
    <dgm:pt modelId="{E851A287-35CA-414B-8A21-5D69370E752F}">
      <dgm:prSet/>
      <dgm:spPr/>
      <dgm:t>
        <a:bodyPr/>
        <a:lstStyle/>
        <a:p>
          <a:pPr>
            <a:defRPr cap="all"/>
          </a:pPr>
          <a:r>
            <a:rPr lang="de-DE"/>
            <a:t>Einfache Erstellung eines persönlichen Workout-Plans</a:t>
          </a:r>
          <a:endParaRPr lang="en-US"/>
        </a:p>
      </dgm:t>
    </dgm:pt>
    <dgm:pt modelId="{1AF63D2A-81F1-4494-8B70-E8EDA865CC3E}" type="parTrans" cxnId="{0002B071-DDB3-459C-B686-DC321F441AE1}">
      <dgm:prSet/>
      <dgm:spPr/>
      <dgm:t>
        <a:bodyPr/>
        <a:lstStyle/>
        <a:p>
          <a:endParaRPr lang="en-US"/>
        </a:p>
      </dgm:t>
    </dgm:pt>
    <dgm:pt modelId="{9F460DA7-6AF8-4128-880D-A69DE37BA54F}" type="sibTrans" cxnId="{0002B071-DDB3-459C-B686-DC321F441AE1}">
      <dgm:prSet/>
      <dgm:spPr/>
      <dgm:t>
        <a:bodyPr/>
        <a:lstStyle/>
        <a:p>
          <a:endParaRPr lang="en-US"/>
        </a:p>
      </dgm:t>
    </dgm:pt>
    <dgm:pt modelId="{CD7BB077-9C75-41EC-9EA4-34E8C37F3149}">
      <dgm:prSet/>
      <dgm:spPr/>
      <dgm:t>
        <a:bodyPr/>
        <a:lstStyle/>
        <a:p>
          <a:pPr>
            <a:defRPr cap="all"/>
          </a:pPr>
          <a:r>
            <a:rPr lang="de-DE"/>
            <a:t>Erstellung eines neues Kommunikationskanals zwischen Fitnesscenter und Kunden</a:t>
          </a:r>
          <a:endParaRPr lang="en-US"/>
        </a:p>
      </dgm:t>
    </dgm:pt>
    <dgm:pt modelId="{A35775C0-ADEC-4980-8447-69AA5239B4BC}" type="parTrans" cxnId="{2AED8818-56F9-43D3-8E62-47384D19927E}">
      <dgm:prSet/>
      <dgm:spPr/>
      <dgm:t>
        <a:bodyPr/>
        <a:lstStyle/>
        <a:p>
          <a:endParaRPr lang="en-US"/>
        </a:p>
      </dgm:t>
    </dgm:pt>
    <dgm:pt modelId="{20B53D2B-4B9C-4ED4-9B59-F0FF567E5F1F}" type="sibTrans" cxnId="{2AED8818-56F9-43D3-8E62-47384D19927E}">
      <dgm:prSet/>
      <dgm:spPr/>
      <dgm:t>
        <a:bodyPr/>
        <a:lstStyle/>
        <a:p>
          <a:endParaRPr lang="en-US"/>
        </a:p>
      </dgm:t>
    </dgm:pt>
    <dgm:pt modelId="{EE502555-AD6B-4C50-AE77-501205079902}" type="pres">
      <dgm:prSet presAssocID="{EF68FFA3-B596-4040-9A39-2CEC191FD395}" presName="root" presStyleCnt="0">
        <dgm:presLayoutVars>
          <dgm:dir/>
          <dgm:resizeHandles val="exact"/>
        </dgm:presLayoutVars>
      </dgm:prSet>
      <dgm:spPr/>
    </dgm:pt>
    <dgm:pt modelId="{886B0C98-FA72-49D5-95F6-525D7C4E66B7}" type="pres">
      <dgm:prSet presAssocID="{6A1047F4-B9D2-45B9-9EDB-5F7FB32395C9}" presName="compNode" presStyleCnt="0"/>
      <dgm:spPr/>
    </dgm:pt>
    <dgm:pt modelId="{F5E44ACB-DE9A-4BF6-9788-78769093BDE0}" type="pres">
      <dgm:prSet presAssocID="{6A1047F4-B9D2-45B9-9EDB-5F7FB32395C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F9B759-2154-484B-9FE3-166F4AA69A28}" type="pres">
      <dgm:prSet presAssocID="{6A1047F4-B9D2-45B9-9EDB-5F7FB32395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1E44C77C-B6AE-4C01-B725-085E9C36DC53}" type="pres">
      <dgm:prSet presAssocID="{6A1047F4-B9D2-45B9-9EDB-5F7FB32395C9}" presName="spaceRect" presStyleCnt="0"/>
      <dgm:spPr/>
    </dgm:pt>
    <dgm:pt modelId="{4BAA43A5-587A-495A-B345-A976CB3FF395}" type="pres">
      <dgm:prSet presAssocID="{6A1047F4-B9D2-45B9-9EDB-5F7FB32395C9}" presName="textRect" presStyleLbl="revTx" presStyleIdx="0" presStyleCnt="3">
        <dgm:presLayoutVars>
          <dgm:chMax val="1"/>
          <dgm:chPref val="1"/>
        </dgm:presLayoutVars>
      </dgm:prSet>
      <dgm:spPr/>
    </dgm:pt>
    <dgm:pt modelId="{B1C4E1AC-426E-462E-B193-0321531AB3F4}" type="pres">
      <dgm:prSet presAssocID="{B9B35911-D32E-4F6E-9264-48B30E01E21C}" presName="sibTrans" presStyleCnt="0"/>
      <dgm:spPr/>
    </dgm:pt>
    <dgm:pt modelId="{51267445-821B-47D4-93DF-AB97AA818128}" type="pres">
      <dgm:prSet presAssocID="{E851A287-35CA-414B-8A21-5D69370E752F}" presName="compNode" presStyleCnt="0"/>
      <dgm:spPr/>
    </dgm:pt>
    <dgm:pt modelId="{469C7914-9C13-41EB-B6B3-090FB4FBBBF1}" type="pres">
      <dgm:prSet presAssocID="{E851A287-35CA-414B-8A21-5D69370E752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AFB5EA-D1B5-4072-B0C5-65244F208773}" type="pres">
      <dgm:prSet presAssocID="{E851A287-35CA-414B-8A21-5D69370E75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853BAD5-8D1D-4A85-84DD-E73D43B6DF65}" type="pres">
      <dgm:prSet presAssocID="{E851A287-35CA-414B-8A21-5D69370E752F}" presName="spaceRect" presStyleCnt="0"/>
      <dgm:spPr/>
    </dgm:pt>
    <dgm:pt modelId="{C24414B9-8066-40BD-BF1C-0C6BA8806304}" type="pres">
      <dgm:prSet presAssocID="{E851A287-35CA-414B-8A21-5D69370E752F}" presName="textRect" presStyleLbl="revTx" presStyleIdx="1" presStyleCnt="3">
        <dgm:presLayoutVars>
          <dgm:chMax val="1"/>
          <dgm:chPref val="1"/>
        </dgm:presLayoutVars>
      </dgm:prSet>
      <dgm:spPr/>
    </dgm:pt>
    <dgm:pt modelId="{8EFD5DFF-9C26-4B1F-874A-2F4C0C44DF8E}" type="pres">
      <dgm:prSet presAssocID="{9F460DA7-6AF8-4128-880D-A69DE37BA54F}" presName="sibTrans" presStyleCnt="0"/>
      <dgm:spPr/>
    </dgm:pt>
    <dgm:pt modelId="{F3FF4A91-BC61-4E42-A099-614E73D7EF64}" type="pres">
      <dgm:prSet presAssocID="{CD7BB077-9C75-41EC-9EA4-34E8C37F3149}" presName="compNode" presStyleCnt="0"/>
      <dgm:spPr/>
    </dgm:pt>
    <dgm:pt modelId="{45F8D45E-D81E-4756-A31F-075531917699}" type="pres">
      <dgm:prSet presAssocID="{CD7BB077-9C75-41EC-9EA4-34E8C37F314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D301E9-2135-4F6C-AC91-A94887AF4135}" type="pres">
      <dgm:prSet presAssocID="{CD7BB077-9C75-41EC-9EA4-34E8C37F31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07C9BE6-603B-4ADE-A880-F8B03674CEE1}" type="pres">
      <dgm:prSet presAssocID="{CD7BB077-9C75-41EC-9EA4-34E8C37F3149}" presName="spaceRect" presStyleCnt="0"/>
      <dgm:spPr/>
    </dgm:pt>
    <dgm:pt modelId="{572E42C0-5092-4301-AC22-C61EE7854CAA}" type="pres">
      <dgm:prSet presAssocID="{CD7BB077-9C75-41EC-9EA4-34E8C37F31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ED8818-56F9-43D3-8E62-47384D19927E}" srcId="{EF68FFA3-B596-4040-9A39-2CEC191FD395}" destId="{CD7BB077-9C75-41EC-9EA4-34E8C37F3149}" srcOrd="2" destOrd="0" parTransId="{A35775C0-ADEC-4980-8447-69AA5239B4BC}" sibTransId="{20B53D2B-4B9C-4ED4-9B59-F0FF567E5F1F}"/>
    <dgm:cxn modelId="{0002B071-DDB3-459C-B686-DC321F441AE1}" srcId="{EF68FFA3-B596-4040-9A39-2CEC191FD395}" destId="{E851A287-35CA-414B-8A21-5D69370E752F}" srcOrd="1" destOrd="0" parTransId="{1AF63D2A-81F1-4494-8B70-E8EDA865CC3E}" sibTransId="{9F460DA7-6AF8-4128-880D-A69DE37BA54F}"/>
    <dgm:cxn modelId="{A73A765A-3169-43EE-88FB-71C03BA9E25E}" srcId="{EF68FFA3-B596-4040-9A39-2CEC191FD395}" destId="{6A1047F4-B9D2-45B9-9EDB-5F7FB32395C9}" srcOrd="0" destOrd="0" parTransId="{EBFCDA8D-6C59-4DD8-848E-D8BB60D2A3D6}" sibTransId="{B9B35911-D32E-4F6E-9264-48B30E01E21C}"/>
    <dgm:cxn modelId="{00919BAA-EF32-4D00-A60B-F9D5BA14FC05}" type="presOf" srcId="{CD7BB077-9C75-41EC-9EA4-34E8C37F3149}" destId="{572E42C0-5092-4301-AC22-C61EE7854CAA}" srcOrd="0" destOrd="0" presId="urn:microsoft.com/office/officeart/2018/5/layout/IconLeafLabelList"/>
    <dgm:cxn modelId="{01F8E0BB-E1E7-49F4-937B-B605516ED8B2}" type="presOf" srcId="{6A1047F4-B9D2-45B9-9EDB-5F7FB32395C9}" destId="{4BAA43A5-587A-495A-B345-A976CB3FF395}" srcOrd="0" destOrd="0" presId="urn:microsoft.com/office/officeart/2018/5/layout/IconLeafLabelList"/>
    <dgm:cxn modelId="{73C284C5-25A4-4345-8009-3B942C0C6A74}" type="presOf" srcId="{EF68FFA3-B596-4040-9A39-2CEC191FD395}" destId="{EE502555-AD6B-4C50-AE77-501205079902}" srcOrd="0" destOrd="0" presId="urn:microsoft.com/office/officeart/2018/5/layout/IconLeafLabelList"/>
    <dgm:cxn modelId="{A40D5BC9-3BAC-46B4-9337-879A2BE0F41F}" type="presOf" srcId="{E851A287-35CA-414B-8A21-5D69370E752F}" destId="{C24414B9-8066-40BD-BF1C-0C6BA8806304}" srcOrd="0" destOrd="0" presId="urn:microsoft.com/office/officeart/2018/5/layout/IconLeafLabelList"/>
    <dgm:cxn modelId="{8438E14D-CD9C-42F0-87BD-560374ED5D7A}" type="presParOf" srcId="{EE502555-AD6B-4C50-AE77-501205079902}" destId="{886B0C98-FA72-49D5-95F6-525D7C4E66B7}" srcOrd="0" destOrd="0" presId="urn:microsoft.com/office/officeart/2018/5/layout/IconLeafLabelList"/>
    <dgm:cxn modelId="{BE3DE27A-BC19-468D-AE0A-B7EC2C87B1DA}" type="presParOf" srcId="{886B0C98-FA72-49D5-95F6-525D7C4E66B7}" destId="{F5E44ACB-DE9A-4BF6-9788-78769093BDE0}" srcOrd="0" destOrd="0" presId="urn:microsoft.com/office/officeart/2018/5/layout/IconLeafLabelList"/>
    <dgm:cxn modelId="{F7F338DC-4CF1-45B0-87B4-12EF5D44FFB1}" type="presParOf" srcId="{886B0C98-FA72-49D5-95F6-525D7C4E66B7}" destId="{2FF9B759-2154-484B-9FE3-166F4AA69A28}" srcOrd="1" destOrd="0" presId="urn:microsoft.com/office/officeart/2018/5/layout/IconLeafLabelList"/>
    <dgm:cxn modelId="{EEF6A908-3C56-4959-B5BA-B1653A658AB8}" type="presParOf" srcId="{886B0C98-FA72-49D5-95F6-525D7C4E66B7}" destId="{1E44C77C-B6AE-4C01-B725-085E9C36DC53}" srcOrd="2" destOrd="0" presId="urn:microsoft.com/office/officeart/2018/5/layout/IconLeafLabelList"/>
    <dgm:cxn modelId="{EFD9EADA-3CD4-4C68-904B-55B35CE3C188}" type="presParOf" srcId="{886B0C98-FA72-49D5-95F6-525D7C4E66B7}" destId="{4BAA43A5-587A-495A-B345-A976CB3FF395}" srcOrd="3" destOrd="0" presId="urn:microsoft.com/office/officeart/2018/5/layout/IconLeafLabelList"/>
    <dgm:cxn modelId="{1CB9B361-A19A-40E5-B2DB-379A9C03C1B0}" type="presParOf" srcId="{EE502555-AD6B-4C50-AE77-501205079902}" destId="{B1C4E1AC-426E-462E-B193-0321531AB3F4}" srcOrd="1" destOrd="0" presId="urn:microsoft.com/office/officeart/2018/5/layout/IconLeafLabelList"/>
    <dgm:cxn modelId="{B44034C6-AE5D-45B2-9D0C-E8F85B51DAFF}" type="presParOf" srcId="{EE502555-AD6B-4C50-AE77-501205079902}" destId="{51267445-821B-47D4-93DF-AB97AA818128}" srcOrd="2" destOrd="0" presId="urn:microsoft.com/office/officeart/2018/5/layout/IconLeafLabelList"/>
    <dgm:cxn modelId="{622DDB81-9311-4275-845F-036A252B248B}" type="presParOf" srcId="{51267445-821B-47D4-93DF-AB97AA818128}" destId="{469C7914-9C13-41EB-B6B3-090FB4FBBBF1}" srcOrd="0" destOrd="0" presId="urn:microsoft.com/office/officeart/2018/5/layout/IconLeafLabelList"/>
    <dgm:cxn modelId="{46BF74A4-D8E4-4301-A2B6-F339E3BADAFC}" type="presParOf" srcId="{51267445-821B-47D4-93DF-AB97AA818128}" destId="{A0AFB5EA-D1B5-4072-B0C5-65244F208773}" srcOrd="1" destOrd="0" presId="urn:microsoft.com/office/officeart/2018/5/layout/IconLeafLabelList"/>
    <dgm:cxn modelId="{C408420C-727D-4BCE-9EAD-A6F845888006}" type="presParOf" srcId="{51267445-821B-47D4-93DF-AB97AA818128}" destId="{5853BAD5-8D1D-4A85-84DD-E73D43B6DF65}" srcOrd="2" destOrd="0" presId="urn:microsoft.com/office/officeart/2018/5/layout/IconLeafLabelList"/>
    <dgm:cxn modelId="{BC9D1937-D28F-4ABD-92E7-E518620347C2}" type="presParOf" srcId="{51267445-821B-47D4-93DF-AB97AA818128}" destId="{C24414B9-8066-40BD-BF1C-0C6BA8806304}" srcOrd="3" destOrd="0" presId="urn:microsoft.com/office/officeart/2018/5/layout/IconLeafLabelList"/>
    <dgm:cxn modelId="{65BD93D4-33B7-48E8-BDDA-12B3F535354D}" type="presParOf" srcId="{EE502555-AD6B-4C50-AE77-501205079902}" destId="{8EFD5DFF-9C26-4B1F-874A-2F4C0C44DF8E}" srcOrd="3" destOrd="0" presId="urn:microsoft.com/office/officeart/2018/5/layout/IconLeafLabelList"/>
    <dgm:cxn modelId="{2DF13B85-C86E-43DD-83AC-CA509DCCF95B}" type="presParOf" srcId="{EE502555-AD6B-4C50-AE77-501205079902}" destId="{F3FF4A91-BC61-4E42-A099-614E73D7EF64}" srcOrd="4" destOrd="0" presId="urn:microsoft.com/office/officeart/2018/5/layout/IconLeafLabelList"/>
    <dgm:cxn modelId="{70CA8F26-749D-4282-8EBB-0CBCF387F2C5}" type="presParOf" srcId="{F3FF4A91-BC61-4E42-A099-614E73D7EF64}" destId="{45F8D45E-D81E-4756-A31F-075531917699}" srcOrd="0" destOrd="0" presId="urn:microsoft.com/office/officeart/2018/5/layout/IconLeafLabelList"/>
    <dgm:cxn modelId="{E6CCFAFD-3C1D-4BB2-8650-43D9EBFBDC9A}" type="presParOf" srcId="{F3FF4A91-BC61-4E42-A099-614E73D7EF64}" destId="{79D301E9-2135-4F6C-AC91-A94887AF4135}" srcOrd="1" destOrd="0" presId="urn:microsoft.com/office/officeart/2018/5/layout/IconLeafLabelList"/>
    <dgm:cxn modelId="{CAEB3D33-949E-4905-85A3-44D151E8B0CE}" type="presParOf" srcId="{F3FF4A91-BC61-4E42-A099-614E73D7EF64}" destId="{807C9BE6-603B-4ADE-A880-F8B03674CEE1}" srcOrd="2" destOrd="0" presId="urn:microsoft.com/office/officeart/2018/5/layout/IconLeafLabelList"/>
    <dgm:cxn modelId="{74798BE6-16F4-47B3-8487-000CDF4DC2DC}" type="presParOf" srcId="{F3FF4A91-BC61-4E42-A099-614E73D7EF64}" destId="{572E42C0-5092-4301-AC22-C61EE7854C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79211-F08C-4037-87DD-92429A7AED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7571549-223E-48A1-8CD7-442589764DA6}">
      <dgm:prSet/>
      <dgm:spPr/>
      <dgm:t>
        <a:bodyPr/>
        <a:lstStyle/>
        <a:p>
          <a:r>
            <a:rPr lang="de-DE" dirty="0"/>
            <a:t>Fokus auf UI-</a:t>
          </a:r>
          <a:r>
            <a:rPr lang="de-DE" dirty="0" err="1"/>
            <a:t>MockUp</a:t>
          </a:r>
          <a:endParaRPr lang="en-US" dirty="0"/>
        </a:p>
      </dgm:t>
    </dgm:pt>
    <dgm:pt modelId="{D75051FF-E2E6-4DC2-9461-CDDC8EB30639}" type="parTrans" cxnId="{F85248BD-4946-43E9-89CC-4C83804206C3}">
      <dgm:prSet/>
      <dgm:spPr/>
      <dgm:t>
        <a:bodyPr/>
        <a:lstStyle/>
        <a:p>
          <a:endParaRPr lang="en-US"/>
        </a:p>
      </dgm:t>
    </dgm:pt>
    <dgm:pt modelId="{1F400F1F-0BAF-4518-A328-18937226BC6A}" type="sibTrans" cxnId="{F85248BD-4946-43E9-89CC-4C83804206C3}">
      <dgm:prSet/>
      <dgm:spPr/>
      <dgm:t>
        <a:bodyPr/>
        <a:lstStyle/>
        <a:p>
          <a:endParaRPr lang="en-US"/>
        </a:p>
      </dgm:t>
    </dgm:pt>
    <dgm:pt modelId="{36220DB8-CC77-40B4-A838-3F5B60CDD0FB}">
      <dgm:prSet/>
      <dgm:spPr/>
      <dgm:t>
        <a:bodyPr/>
        <a:lstStyle/>
        <a:p>
          <a:r>
            <a:rPr lang="de-DE" dirty="0"/>
            <a:t>Erstellung des Backend</a:t>
          </a:r>
          <a:endParaRPr lang="en-US" dirty="0"/>
        </a:p>
      </dgm:t>
    </dgm:pt>
    <dgm:pt modelId="{CDB336AB-0EAB-4E47-B3A5-B59AA871A676}" type="parTrans" cxnId="{E8165F9D-22BF-4395-92CA-5EBD10330FB8}">
      <dgm:prSet/>
      <dgm:spPr/>
      <dgm:t>
        <a:bodyPr/>
        <a:lstStyle/>
        <a:p>
          <a:endParaRPr lang="en-US"/>
        </a:p>
      </dgm:t>
    </dgm:pt>
    <dgm:pt modelId="{8F8EFCB0-0925-4688-A942-F83A8ABDA41E}" type="sibTrans" cxnId="{E8165F9D-22BF-4395-92CA-5EBD10330FB8}">
      <dgm:prSet/>
      <dgm:spPr/>
      <dgm:t>
        <a:bodyPr/>
        <a:lstStyle/>
        <a:p>
          <a:endParaRPr lang="en-US"/>
        </a:p>
      </dgm:t>
    </dgm:pt>
    <dgm:pt modelId="{9CA04BEE-5F18-41BF-AF5B-67CFFFEB501D}">
      <dgm:prSet/>
      <dgm:spPr/>
      <dgm:t>
        <a:bodyPr/>
        <a:lstStyle/>
        <a:p>
          <a:r>
            <a:rPr lang="de-DE"/>
            <a:t>Erste Implementierung des Frontends</a:t>
          </a:r>
          <a:endParaRPr lang="en-US"/>
        </a:p>
      </dgm:t>
    </dgm:pt>
    <dgm:pt modelId="{DF8CEABD-4244-478D-8189-DA151A990177}" type="parTrans" cxnId="{89D1D004-89CA-4EE5-8936-53F37D0AC123}">
      <dgm:prSet/>
      <dgm:spPr/>
      <dgm:t>
        <a:bodyPr/>
        <a:lstStyle/>
        <a:p>
          <a:endParaRPr lang="en-US"/>
        </a:p>
      </dgm:t>
    </dgm:pt>
    <dgm:pt modelId="{C764CB24-416E-48A4-9E8C-31719CFB4D1D}" type="sibTrans" cxnId="{89D1D004-89CA-4EE5-8936-53F37D0AC123}">
      <dgm:prSet/>
      <dgm:spPr/>
      <dgm:t>
        <a:bodyPr/>
        <a:lstStyle/>
        <a:p>
          <a:endParaRPr lang="en-US"/>
        </a:p>
      </dgm:t>
    </dgm:pt>
    <dgm:pt modelId="{AEB42687-4B0D-4241-AE16-02D6FC45DB65}" type="pres">
      <dgm:prSet presAssocID="{38979211-F08C-4037-87DD-92429A7AEDD5}" presName="root" presStyleCnt="0">
        <dgm:presLayoutVars>
          <dgm:dir/>
          <dgm:resizeHandles val="exact"/>
        </dgm:presLayoutVars>
      </dgm:prSet>
      <dgm:spPr/>
    </dgm:pt>
    <dgm:pt modelId="{CBAFCB53-C1A2-4B11-9F77-FF224D24A66B}" type="pres">
      <dgm:prSet presAssocID="{07571549-223E-48A1-8CD7-442589764DA6}" presName="compNode" presStyleCnt="0"/>
      <dgm:spPr/>
    </dgm:pt>
    <dgm:pt modelId="{FF13347A-C0FC-49BA-A212-23C502983405}" type="pres">
      <dgm:prSet presAssocID="{07571549-223E-48A1-8CD7-442589764D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D35ABE-476C-4670-873D-65F898B87489}" type="pres">
      <dgm:prSet presAssocID="{07571549-223E-48A1-8CD7-442589764DA6}" presName="spaceRect" presStyleCnt="0"/>
      <dgm:spPr/>
    </dgm:pt>
    <dgm:pt modelId="{E4FFD85E-435B-47FC-A6CF-5B853E2759E9}" type="pres">
      <dgm:prSet presAssocID="{07571549-223E-48A1-8CD7-442589764DA6}" presName="textRect" presStyleLbl="revTx" presStyleIdx="0" presStyleCnt="3">
        <dgm:presLayoutVars>
          <dgm:chMax val="1"/>
          <dgm:chPref val="1"/>
        </dgm:presLayoutVars>
      </dgm:prSet>
      <dgm:spPr/>
    </dgm:pt>
    <dgm:pt modelId="{9ECA65A8-94C3-4931-8AC3-1EFF799A8889}" type="pres">
      <dgm:prSet presAssocID="{1F400F1F-0BAF-4518-A328-18937226BC6A}" presName="sibTrans" presStyleCnt="0"/>
      <dgm:spPr/>
    </dgm:pt>
    <dgm:pt modelId="{D9996EB6-8E63-4763-A10B-9B8D01F36537}" type="pres">
      <dgm:prSet presAssocID="{36220DB8-CC77-40B4-A838-3F5B60CDD0FB}" presName="compNode" presStyleCnt="0"/>
      <dgm:spPr/>
    </dgm:pt>
    <dgm:pt modelId="{7A87D843-77E2-4C84-9899-C8212F27D8A6}" type="pres">
      <dgm:prSet presAssocID="{36220DB8-CC77-40B4-A838-3F5B60CDD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E648D51-0FBF-4AA0-BD55-12FF3E49C4A4}" type="pres">
      <dgm:prSet presAssocID="{36220DB8-CC77-40B4-A838-3F5B60CDD0FB}" presName="spaceRect" presStyleCnt="0"/>
      <dgm:spPr/>
    </dgm:pt>
    <dgm:pt modelId="{33243C8D-ACDB-47A5-B80F-6D8E17EDC3A9}" type="pres">
      <dgm:prSet presAssocID="{36220DB8-CC77-40B4-A838-3F5B60CDD0FB}" presName="textRect" presStyleLbl="revTx" presStyleIdx="1" presStyleCnt="3">
        <dgm:presLayoutVars>
          <dgm:chMax val="1"/>
          <dgm:chPref val="1"/>
        </dgm:presLayoutVars>
      </dgm:prSet>
      <dgm:spPr/>
    </dgm:pt>
    <dgm:pt modelId="{FF6129F7-EF93-4B65-A48F-E2A58F2EA0FF}" type="pres">
      <dgm:prSet presAssocID="{8F8EFCB0-0925-4688-A942-F83A8ABDA41E}" presName="sibTrans" presStyleCnt="0"/>
      <dgm:spPr/>
    </dgm:pt>
    <dgm:pt modelId="{A9490DDC-CC78-4920-A2F3-1D1BBBAF7E6C}" type="pres">
      <dgm:prSet presAssocID="{9CA04BEE-5F18-41BF-AF5B-67CFFFEB501D}" presName="compNode" presStyleCnt="0"/>
      <dgm:spPr/>
    </dgm:pt>
    <dgm:pt modelId="{20CE168F-E122-445B-BE0F-B1CB0ABE4368}" type="pres">
      <dgm:prSet presAssocID="{9CA04BEE-5F18-41BF-AF5B-67CFFFEB5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In"/>
        </a:ext>
      </dgm:extLst>
    </dgm:pt>
    <dgm:pt modelId="{BFC54FC1-FB80-4865-8122-051DE6855E5E}" type="pres">
      <dgm:prSet presAssocID="{9CA04BEE-5F18-41BF-AF5B-67CFFFEB501D}" presName="spaceRect" presStyleCnt="0"/>
      <dgm:spPr/>
    </dgm:pt>
    <dgm:pt modelId="{D1D4342C-5E01-4F62-B73C-7A1EA5A53BB2}" type="pres">
      <dgm:prSet presAssocID="{9CA04BEE-5F18-41BF-AF5B-67CFFFEB50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D1D004-89CA-4EE5-8936-53F37D0AC123}" srcId="{38979211-F08C-4037-87DD-92429A7AEDD5}" destId="{9CA04BEE-5F18-41BF-AF5B-67CFFFEB501D}" srcOrd="2" destOrd="0" parTransId="{DF8CEABD-4244-478D-8189-DA151A990177}" sibTransId="{C764CB24-416E-48A4-9E8C-31719CFB4D1D}"/>
    <dgm:cxn modelId="{0A73FB0A-76BD-4129-AA6D-6E0295512C8A}" type="presOf" srcId="{36220DB8-CC77-40B4-A838-3F5B60CDD0FB}" destId="{33243C8D-ACDB-47A5-B80F-6D8E17EDC3A9}" srcOrd="0" destOrd="0" presId="urn:microsoft.com/office/officeart/2018/2/layout/IconLabelList"/>
    <dgm:cxn modelId="{F5F1822C-DF22-4BFC-B405-F5AF9D00E7D8}" type="presOf" srcId="{38979211-F08C-4037-87DD-92429A7AEDD5}" destId="{AEB42687-4B0D-4241-AE16-02D6FC45DB65}" srcOrd="0" destOrd="0" presId="urn:microsoft.com/office/officeart/2018/2/layout/IconLabelList"/>
    <dgm:cxn modelId="{F9890A4D-E4EA-4854-A341-3557DB33A68F}" type="presOf" srcId="{9CA04BEE-5F18-41BF-AF5B-67CFFFEB501D}" destId="{D1D4342C-5E01-4F62-B73C-7A1EA5A53BB2}" srcOrd="0" destOrd="0" presId="urn:microsoft.com/office/officeart/2018/2/layout/IconLabelList"/>
    <dgm:cxn modelId="{75845B9B-4B93-4767-959F-08DD3FACE61D}" type="presOf" srcId="{07571549-223E-48A1-8CD7-442589764DA6}" destId="{E4FFD85E-435B-47FC-A6CF-5B853E2759E9}" srcOrd="0" destOrd="0" presId="urn:microsoft.com/office/officeart/2018/2/layout/IconLabelList"/>
    <dgm:cxn modelId="{E8165F9D-22BF-4395-92CA-5EBD10330FB8}" srcId="{38979211-F08C-4037-87DD-92429A7AEDD5}" destId="{36220DB8-CC77-40B4-A838-3F5B60CDD0FB}" srcOrd="1" destOrd="0" parTransId="{CDB336AB-0EAB-4E47-B3A5-B59AA871A676}" sibTransId="{8F8EFCB0-0925-4688-A942-F83A8ABDA41E}"/>
    <dgm:cxn modelId="{F85248BD-4946-43E9-89CC-4C83804206C3}" srcId="{38979211-F08C-4037-87DD-92429A7AEDD5}" destId="{07571549-223E-48A1-8CD7-442589764DA6}" srcOrd="0" destOrd="0" parTransId="{D75051FF-E2E6-4DC2-9461-CDDC8EB30639}" sibTransId="{1F400F1F-0BAF-4518-A328-18937226BC6A}"/>
    <dgm:cxn modelId="{317D6BE9-56A2-455C-86E9-08050702BC0C}" type="presParOf" srcId="{AEB42687-4B0D-4241-AE16-02D6FC45DB65}" destId="{CBAFCB53-C1A2-4B11-9F77-FF224D24A66B}" srcOrd="0" destOrd="0" presId="urn:microsoft.com/office/officeart/2018/2/layout/IconLabelList"/>
    <dgm:cxn modelId="{4FD9B0E5-F4C3-46EA-8C30-4C2203EBAA84}" type="presParOf" srcId="{CBAFCB53-C1A2-4B11-9F77-FF224D24A66B}" destId="{FF13347A-C0FC-49BA-A212-23C502983405}" srcOrd="0" destOrd="0" presId="urn:microsoft.com/office/officeart/2018/2/layout/IconLabelList"/>
    <dgm:cxn modelId="{3A34371A-923F-4614-B907-1F44178E0FB2}" type="presParOf" srcId="{CBAFCB53-C1A2-4B11-9F77-FF224D24A66B}" destId="{FBD35ABE-476C-4670-873D-65F898B87489}" srcOrd="1" destOrd="0" presId="urn:microsoft.com/office/officeart/2018/2/layout/IconLabelList"/>
    <dgm:cxn modelId="{15F6B5E0-632A-456B-8ADB-411DA5B6CEE1}" type="presParOf" srcId="{CBAFCB53-C1A2-4B11-9F77-FF224D24A66B}" destId="{E4FFD85E-435B-47FC-A6CF-5B853E2759E9}" srcOrd="2" destOrd="0" presId="urn:microsoft.com/office/officeart/2018/2/layout/IconLabelList"/>
    <dgm:cxn modelId="{A32F95D6-D69E-4B16-8EF2-4AD8927F6D8B}" type="presParOf" srcId="{AEB42687-4B0D-4241-AE16-02D6FC45DB65}" destId="{9ECA65A8-94C3-4931-8AC3-1EFF799A8889}" srcOrd="1" destOrd="0" presId="urn:microsoft.com/office/officeart/2018/2/layout/IconLabelList"/>
    <dgm:cxn modelId="{B1C53581-C71E-43C4-AAB5-949EB4490D49}" type="presParOf" srcId="{AEB42687-4B0D-4241-AE16-02D6FC45DB65}" destId="{D9996EB6-8E63-4763-A10B-9B8D01F36537}" srcOrd="2" destOrd="0" presId="urn:microsoft.com/office/officeart/2018/2/layout/IconLabelList"/>
    <dgm:cxn modelId="{84932403-E5BA-4764-BFC0-9F769232E7B6}" type="presParOf" srcId="{D9996EB6-8E63-4763-A10B-9B8D01F36537}" destId="{7A87D843-77E2-4C84-9899-C8212F27D8A6}" srcOrd="0" destOrd="0" presId="urn:microsoft.com/office/officeart/2018/2/layout/IconLabelList"/>
    <dgm:cxn modelId="{26567F7B-29D3-4ED0-BB8E-631ABE176B55}" type="presParOf" srcId="{D9996EB6-8E63-4763-A10B-9B8D01F36537}" destId="{8E648D51-0FBF-4AA0-BD55-12FF3E49C4A4}" srcOrd="1" destOrd="0" presId="urn:microsoft.com/office/officeart/2018/2/layout/IconLabelList"/>
    <dgm:cxn modelId="{628A19B1-8EF6-4F3B-87A9-BDA05495E9B7}" type="presParOf" srcId="{D9996EB6-8E63-4763-A10B-9B8D01F36537}" destId="{33243C8D-ACDB-47A5-B80F-6D8E17EDC3A9}" srcOrd="2" destOrd="0" presId="urn:microsoft.com/office/officeart/2018/2/layout/IconLabelList"/>
    <dgm:cxn modelId="{5301DCD2-871B-413C-B8B8-A2FAE7718C4D}" type="presParOf" srcId="{AEB42687-4B0D-4241-AE16-02D6FC45DB65}" destId="{FF6129F7-EF93-4B65-A48F-E2A58F2EA0FF}" srcOrd="3" destOrd="0" presId="urn:microsoft.com/office/officeart/2018/2/layout/IconLabelList"/>
    <dgm:cxn modelId="{0344ECC5-F1FA-4943-B468-241B1C1E054F}" type="presParOf" srcId="{AEB42687-4B0D-4241-AE16-02D6FC45DB65}" destId="{A9490DDC-CC78-4920-A2F3-1D1BBBAF7E6C}" srcOrd="4" destOrd="0" presId="urn:microsoft.com/office/officeart/2018/2/layout/IconLabelList"/>
    <dgm:cxn modelId="{D68E8F1D-EB10-4179-9EC5-AF90F53FB54A}" type="presParOf" srcId="{A9490DDC-CC78-4920-A2F3-1D1BBBAF7E6C}" destId="{20CE168F-E122-445B-BE0F-B1CB0ABE4368}" srcOrd="0" destOrd="0" presId="urn:microsoft.com/office/officeart/2018/2/layout/IconLabelList"/>
    <dgm:cxn modelId="{EA25A5AA-BF12-4FC5-B984-66659BFB58ED}" type="presParOf" srcId="{A9490DDC-CC78-4920-A2F3-1D1BBBAF7E6C}" destId="{BFC54FC1-FB80-4865-8122-051DE6855E5E}" srcOrd="1" destOrd="0" presId="urn:microsoft.com/office/officeart/2018/2/layout/IconLabelList"/>
    <dgm:cxn modelId="{99CACFBE-53A0-45CD-BBEF-16C0B69D6346}" type="presParOf" srcId="{A9490DDC-CC78-4920-A2F3-1D1BBBAF7E6C}" destId="{D1D4342C-5E01-4F62-B73C-7A1EA5A53B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F0349C-467E-4B09-BB08-6167F2C494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9F5800-8123-4EA3-987D-4BCE0D0B78D3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Überarbeitung des bestehenden Frontend</a:t>
          </a:r>
          <a:endParaRPr lang="en-US" dirty="0"/>
        </a:p>
      </dgm:t>
    </dgm:pt>
    <dgm:pt modelId="{6EF02A9A-8486-4999-BD85-8C47D37A6472}" type="parTrans" cxnId="{E487C3D8-9204-4629-AA91-48B2D4FBCE42}">
      <dgm:prSet/>
      <dgm:spPr/>
      <dgm:t>
        <a:bodyPr/>
        <a:lstStyle/>
        <a:p>
          <a:endParaRPr lang="en-US"/>
        </a:p>
      </dgm:t>
    </dgm:pt>
    <dgm:pt modelId="{EC57D31B-6185-43E8-B372-7FEF2995F1D1}" type="sibTrans" cxnId="{E487C3D8-9204-4629-AA91-48B2D4FBCE42}">
      <dgm:prSet/>
      <dgm:spPr/>
      <dgm:t>
        <a:bodyPr/>
        <a:lstStyle/>
        <a:p>
          <a:endParaRPr lang="en-US"/>
        </a:p>
      </dgm:t>
    </dgm:pt>
    <dgm:pt modelId="{61E8D34F-F075-4292-900D-6AC848FAF913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Fertigstellung der noch offenen Features</a:t>
          </a:r>
          <a:endParaRPr lang="en-US" dirty="0"/>
        </a:p>
      </dgm:t>
    </dgm:pt>
    <dgm:pt modelId="{EEFA9A7E-59FD-4CE6-B51E-8EF891440C10}" type="parTrans" cxnId="{0825766F-4CEA-4FF8-B44B-F0D0F1458050}">
      <dgm:prSet/>
      <dgm:spPr/>
      <dgm:t>
        <a:bodyPr/>
        <a:lstStyle/>
        <a:p>
          <a:endParaRPr lang="en-US"/>
        </a:p>
      </dgm:t>
    </dgm:pt>
    <dgm:pt modelId="{3B958F9F-3C01-4E20-8D3C-1B06E5D4EB0A}" type="sibTrans" cxnId="{0825766F-4CEA-4FF8-B44B-F0D0F1458050}">
      <dgm:prSet/>
      <dgm:spPr/>
      <dgm:t>
        <a:bodyPr/>
        <a:lstStyle/>
        <a:p>
          <a:endParaRPr lang="en-US"/>
        </a:p>
      </dgm:t>
    </dgm:pt>
    <dgm:pt modelId="{F56B0251-6DF2-44EC-BEE1-E1F90FD9D97A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Gespräch mit der Fitnessstudio-Kette</a:t>
          </a:r>
          <a:endParaRPr lang="en-US" dirty="0"/>
        </a:p>
      </dgm:t>
    </dgm:pt>
    <dgm:pt modelId="{4B5B41EE-D454-47FD-9EDE-95FD390E4BBE}" type="parTrans" cxnId="{A7354BCF-0F06-4F70-B60B-54D9E7117E56}">
      <dgm:prSet/>
      <dgm:spPr/>
      <dgm:t>
        <a:bodyPr/>
        <a:lstStyle/>
        <a:p>
          <a:endParaRPr lang="en-US"/>
        </a:p>
      </dgm:t>
    </dgm:pt>
    <dgm:pt modelId="{859A98B4-E2A0-4147-B81E-CF05ED23490F}" type="sibTrans" cxnId="{A7354BCF-0F06-4F70-B60B-54D9E7117E56}">
      <dgm:prSet/>
      <dgm:spPr/>
      <dgm:t>
        <a:bodyPr/>
        <a:lstStyle/>
        <a:p>
          <a:endParaRPr lang="en-US"/>
        </a:p>
      </dgm:t>
    </dgm:pt>
    <dgm:pt modelId="{D071DC4D-457D-4EE2-953E-D050BD08C7E6}" type="pres">
      <dgm:prSet presAssocID="{8FF0349C-467E-4B09-BB08-6167F2C49412}" presName="root" presStyleCnt="0">
        <dgm:presLayoutVars>
          <dgm:dir/>
          <dgm:resizeHandles val="exact"/>
        </dgm:presLayoutVars>
      </dgm:prSet>
      <dgm:spPr/>
    </dgm:pt>
    <dgm:pt modelId="{E2AA72B8-D85F-4EB1-950E-CF43F5EE0C7D}" type="pres">
      <dgm:prSet presAssocID="{9A9F5800-8123-4EA3-987D-4BCE0D0B78D3}" presName="compNode" presStyleCnt="0"/>
      <dgm:spPr/>
    </dgm:pt>
    <dgm:pt modelId="{EA1FA565-3FBF-4B1D-A036-7AC3A5D118F8}" type="pres">
      <dgm:prSet presAssocID="{9A9F5800-8123-4EA3-987D-4BCE0D0B78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400E313-AA47-408F-B59B-3D0EB486B964}" type="pres">
      <dgm:prSet presAssocID="{9A9F5800-8123-4EA3-987D-4BCE0D0B78D3}" presName="spaceRect" presStyleCnt="0"/>
      <dgm:spPr/>
    </dgm:pt>
    <dgm:pt modelId="{9EF23664-8CC9-4632-B527-B685984FC893}" type="pres">
      <dgm:prSet presAssocID="{9A9F5800-8123-4EA3-987D-4BCE0D0B78D3}" presName="textRect" presStyleLbl="revTx" presStyleIdx="0" presStyleCnt="3">
        <dgm:presLayoutVars>
          <dgm:chMax val="1"/>
          <dgm:chPref val="1"/>
        </dgm:presLayoutVars>
      </dgm:prSet>
      <dgm:spPr/>
    </dgm:pt>
    <dgm:pt modelId="{004117CF-8F25-49EE-B69B-BCF9576B0A6E}" type="pres">
      <dgm:prSet presAssocID="{EC57D31B-6185-43E8-B372-7FEF2995F1D1}" presName="sibTrans" presStyleCnt="0"/>
      <dgm:spPr/>
    </dgm:pt>
    <dgm:pt modelId="{DBD8B0AC-02B0-48B4-BF5C-C619FAE18B9C}" type="pres">
      <dgm:prSet presAssocID="{61E8D34F-F075-4292-900D-6AC848FAF913}" presName="compNode" presStyleCnt="0"/>
      <dgm:spPr/>
    </dgm:pt>
    <dgm:pt modelId="{E40A9265-5BB4-49F5-9561-0E52A176A0E6}" type="pres">
      <dgm:prSet presAssocID="{61E8D34F-F075-4292-900D-6AC848FAF9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FB9BD944-2020-40EF-951F-59B3E9B34C28}" type="pres">
      <dgm:prSet presAssocID="{61E8D34F-F075-4292-900D-6AC848FAF913}" presName="spaceRect" presStyleCnt="0"/>
      <dgm:spPr/>
    </dgm:pt>
    <dgm:pt modelId="{B8E287EC-6D16-436F-A96C-AAD7FC319996}" type="pres">
      <dgm:prSet presAssocID="{61E8D34F-F075-4292-900D-6AC848FAF913}" presName="textRect" presStyleLbl="revTx" presStyleIdx="1" presStyleCnt="3">
        <dgm:presLayoutVars>
          <dgm:chMax val="1"/>
          <dgm:chPref val="1"/>
        </dgm:presLayoutVars>
      </dgm:prSet>
      <dgm:spPr/>
    </dgm:pt>
    <dgm:pt modelId="{5B544F06-86A1-44EA-AB2D-5F62419C58D1}" type="pres">
      <dgm:prSet presAssocID="{3B958F9F-3C01-4E20-8D3C-1B06E5D4EB0A}" presName="sibTrans" presStyleCnt="0"/>
      <dgm:spPr/>
    </dgm:pt>
    <dgm:pt modelId="{A2EA7CB6-2BD8-4EC1-847D-B852DD8B6305}" type="pres">
      <dgm:prSet presAssocID="{F56B0251-6DF2-44EC-BEE1-E1F90FD9D97A}" presName="compNode" presStyleCnt="0"/>
      <dgm:spPr/>
    </dgm:pt>
    <dgm:pt modelId="{63020E3A-D273-4A18-8ED9-C8B932B0844D}" type="pres">
      <dgm:prSet presAssocID="{F56B0251-6DF2-44EC-BEE1-E1F90FD9D9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9C5099B-E93D-4180-AF9A-088A0EAC438D}" type="pres">
      <dgm:prSet presAssocID="{F56B0251-6DF2-44EC-BEE1-E1F90FD9D97A}" presName="spaceRect" presStyleCnt="0"/>
      <dgm:spPr/>
    </dgm:pt>
    <dgm:pt modelId="{9048B7D4-DAD6-4E9F-821A-74EC6AF645CA}" type="pres">
      <dgm:prSet presAssocID="{F56B0251-6DF2-44EC-BEE1-E1F90FD9D9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25766F-4CEA-4FF8-B44B-F0D0F1458050}" srcId="{8FF0349C-467E-4B09-BB08-6167F2C49412}" destId="{61E8D34F-F075-4292-900D-6AC848FAF913}" srcOrd="1" destOrd="0" parTransId="{EEFA9A7E-59FD-4CE6-B51E-8EF891440C10}" sibTransId="{3B958F9F-3C01-4E20-8D3C-1B06E5D4EB0A}"/>
    <dgm:cxn modelId="{B1127584-003E-4C60-A94A-E2D62A7D10A5}" type="presOf" srcId="{61E8D34F-F075-4292-900D-6AC848FAF913}" destId="{B8E287EC-6D16-436F-A96C-AAD7FC319996}" srcOrd="0" destOrd="0" presId="urn:microsoft.com/office/officeart/2018/2/layout/IconLabelList"/>
    <dgm:cxn modelId="{D48576A4-7B1E-419A-BBAE-235DC58BD547}" type="presOf" srcId="{F56B0251-6DF2-44EC-BEE1-E1F90FD9D97A}" destId="{9048B7D4-DAD6-4E9F-821A-74EC6AF645CA}" srcOrd="0" destOrd="0" presId="urn:microsoft.com/office/officeart/2018/2/layout/IconLabelList"/>
    <dgm:cxn modelId="{A5A92DC1-3CE5-4720-A4AF-0C0DF0802E2C}" type="presOf" srcId="{8FF0349C-467E-4B09-BB08-6167F2C49412}" destId="{D071DC4D-457D-4EE2-953E-D050BD08C7E6}" srcOrd="0" destOrd="0" presId="urn:microsoft.com/office/officeart/2018/2/layout/IconLabelList"/>
    <dgm:cxn modelId="{3F4EB5C3-11BE-4174-9940-73237B7132F0}" type="presOf" srcId="{9A9F5800-8123-4EA3-987D-4BCE0D0B78D3}" destId="{9EF23664-8CC9-4632-B527-B685984FC893}" srcOrd="0" destOrd="0" presId="urn:microsoft.com/office/officeart/2018/2/layout/IconLabelList"/>
    <dgm:cxn modelId="{A7354BCF-0F06-4F70-B60B-54D9E7117E56}" srcId="{8FF0349C-467E-4B09-BB08-6167F2C49412}" destId="{F56B0251-6DF2-44EC-BEE1-E1F90FD9D97A}" srcOrd="2" destOrd="0" parTransId="{4B5B41EE-D454-47FD-9EDE-95FD390E4BBE}" sibTransId="{859A98B4-E2A0-4147-B81E-CF05ED23490F}"/>
    <dgm:cxn modelId="{E487C3D8-9204-4629-AA91-48B2D4FBCE42}" srcId="{8FF0349C-467E-4B09-BB08-6167F2C49412}" destId="{9A9F5800-8123-4EA3-987D-4BCE0D0B78D3}" srcOrd="0" destOrd="0" parTransId="{6EF02A9A-8486-4999-BD85-8C47D37A6472}" sibTransId="{EC57D31B-6185-43E8-B372-7FEF2995F1D1}"/>
    <dgm:cxn modelId="{EDE87CF2-4DFB-40E5-8C93-B5ED1F8899C7}" type="presParOf" srcId="{D071DC4D-457D-4EE2-953E-D050BD08C7E6}" destId="{E2AA72B8-D85F-4EB1-950E-CF43F5EE0C7D}" srcOrd="0" destOrd="0" presId="urn:microsoft.com/office/officeart/2018/2/layout/IconLabelList"/>
    <dgm:cxn modelId="{E330F679-1299-4C43-8905-F32328ECA266}" type="presParOf" srcId="{E2AA72B8-D85F-4EB1-950E-CF43F5EE0C7D}" destId="{EA1FA565-3FBF-4B1D-A036-7AC3A5D118F8}" srcOrd="0" destOrd="0" presId="urn:microsoft.com/office/officeart/2018/2/layout/IconLabelList"/>
    <dgm:cxn modelId="{2B69F664-BB3E-47A9-9507-761140C2BC45}" type="presParOf" srcId="{E2AA72B8-D85F-4EB1-950E-CF43F5EE0C7D}" destId="{5400E313-AA47-408F-B59B-3D0EB486B964}" srcOrd="1" destOrd="0" presId="urn:microsoft.com/office/officeart/2018/2/layout/IconLabelList"/>
    <dgm:cxn modelId="{B838BD10-C333-4103-BAB1-8E038778BF0F}" type="presParOf" srcId="{E2AA72B8-D85F-4EB1-950E-CF43F5EE0C7D}" destId="{9EF23664-8CC9-4632-B527-B685984FC893}" srcOrd="2" destOrd="0" presId="urn:microsoft.com/office/officeart/2018/2/layout/IconLabelList"/>
    <dgm:cxn modelId="{FD548780-B8B0-4015-A43A-0A47F73C4910}" type="presParOf" srcId="{D071DC4D-457D-4EE2-953E-D050BD08C7E6}" destId="{004117CF-8F25-49EE-B69B-BCF9576B0A6E}" srcOrd="1" destOrd="0" presId="urn:microsoft.com/office/officeart/2018/2/layout/IconLabelList"/>
    <dgm:cxn modelId="{F3DD815D-B13B-4EBA-9425-182A7A10E9C5}" type="presParOf" srcId="{D071DC4D-457D-4EE2-953E-D050BD08C7E6}" destId="{DBD8B0AC-02B0-48B4-BF5C-C619FAE18B9C}" srcOrd="2" destOrd="0" presId="urn:microsoft.com/office/officeart/2018/2/layout/IconLabelList"/>
    <dgm:cxn modelId="{7A2CA5E9-EE06-42DB-B95C-D30BC907971F}" type="presParOf" srcId="{DBD8B0AC-02B0-48B4-BF5C-C619FAE18B9C}" destId="{E40A9265-5BB4-49F5-9561-0E52A176A0E6}" srcOrd="0" destOrd="0" presId="urn:microsoft.com/office/officeart/2018/2/layout/IconLabelList"/>
    <dgm:cxn modelId="{1FDD4480-18EB-44DF-AA26-E75A366A66E5}" type="presParOf" srcId="{DBD8B0AC-02B0-48B4-BF5C-C619FAE18B9C}" destId="{FB9BD944-2020-40EF-951F-59B3E9B34C28}" srcOrd="1" destOrd="0" presId="urn:microsoft.com/office/officeart/2018/2/layout/IconLabelList"/>
    <dgm:cxn modelId="{EA3F4FD6-CFAF-4205-9638-D7E14CF0AF67}" type="presParOf" srcId="{DBD8B0AC-02B0-48B4-BF5C-C619FAE18B9C}" destId="{B8E287EC-6D16-436F-A96C-AAD7FC319996}" srcOrd="2" destOrd="0" presId="urn:microsoft.com/office/officeart/2018/2/layout/IconLabelList"/>
    <dgm:cxn modelId="{DE024821-CE1C-483F-B04C-4646FB59EF1B}" type="presParOf" srcId="{D071DC4D-457D-4EE2-953E-D050BD08C7E6}" destId="{5B544F06-86A1-44EA-AB2D-5F62419C58D1}" srcOrd="3" destOrd="0" presId="urn:microsoft.com/office/officeart/2018/2/layout/IconLabelList"/>
    <dgm:cxn modelId="{B289DF3B-E160-4935-B872-D27B9CA9910B}" type="presParOf" srcId="{D071DC4D-457D-4EE2-953E-D050BD08C7E6}" destId="{A2EA7CB6-2BD8-4EC1-847D-B852DD8B6305}" srcOrd="4" destOrd="0" presId="urn:microsoft.com/office/officeart/2018/2/layout/IconLabelList"/>
    <dgm:cxn modelId="{C9F009FA-0077-43E6-8360-467CC9E2C27D}" type="presParOf" srcId="{A2EA7CB6-2BD8-4EC1-847D-B852DD8B6305}" destId="{63020E3A-D273-4A18-8ED9-C8B932B0844D}" srcOrd="0" destOrd="0" presId="urn:microsoft.com/office/officeart/2018/2/layout/IconLabelList"/>
    <dgm:cxn modelId="{708BF79B-6320-497F-8A31-A0EAED790CD5}" type="presParOf" srcId="{A2EA7CB6-2BD8-4EC1-847D-B852DD8B6305}" destId="{99C5099B-E93D-4180-AF9A-088A0EAC438D}" srcOrd="1" destOrd="0" presId="urn:microsoft.com/office/officeart/2018/2/layout/IconLabelList"/>
    <dgm:cxn modelId="{486E0F6A-47DB-4381-B577-272F49A5470F}" type="presParOf" srcId="{A2EA7CB6-2BD8-4EC1-847D-B852DD8B6305}" destId="{9048B7D4-DAD6-4E9F-821A-74EC6AF645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493D05-6D20-4852-958C-3A8483BDCD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0318D1-4F0E-4DC4-AC64-CCA3ECA222C1}">
      <dgm:prSet/>
      <dgm:spPr/>
      <dgm:t>
        <a:bodyPr/>
        <a:lstStyle/>
        <a:p>
          <a:pPr>
            <a:defRPr cap="all"/>
          </a:pPr>
          <a:r>
            <a:rPr lang="de-DE"/>
            <a:t>User Managment</a:t>
          </a:r>
          <a:endParaRPr lang="en-US"/>
        </a:p>
      </dgm:t>
    </dgm:pt>
    <dgm:pt modelId="{5A001834-437C-4DAB-9F2F-CC767AF9A2AB}" type="parTrans" cxnId="{C981EFCD-F90B-4BC0-8B66-15EE00098DFF}">
      <dgm:prSet/>
      <dgm:spPr/>
      <dgm:t>
        <a:bodyPr/>
        <a:lstStyle/>
        <a:p>
          <a:endParaRPr lang="en-US"/>
        </a:p>
      </dgm:t>
    </dgm:pt>
    <dgm:pt modelId="{AE8EAF7C-0B73-464A-A4B1-F5EF25512BE8}" type="sibTrans" cxnId="{C981EFCD-F90B-4BC0-8B66-15EE00098DFF}">
      <dgm:prSet/>
      <dgm:spPr/>
      <dgm:t>
        <a:bodyPr/>
        <a:lstStyle/>
        <a:p>
          <a:endParaRPr lang="en-US"/>
        </a:p>
      </dgm:t>
    </dgm:pt>
    <dgm:pt modelId="{9C0FDFAE-0F5B-46D8-ACCF-1B9CD86208EE}">
      <dgm:prSet/>
      <dgm:spPr/>
      <dgm:t>
        <a:bodyPr/>
        <a:lstStyle/>
        <a:p>
          <a:pPr>
            <a:defRPr cap="all"/>
          </a:pPr>
          <a:r>
            <a:rPr lang="de-DE"/>
            <a:t>Workout Routine</a:t>
          </a:r>
          <a:endParaRPr lang="en-US"/>
        </a:p>
      </dgm:t>
    </dgm:pt>
    <dgm:pt modelId="{90EBB565-E5A2-4713-BDC4-4F117D32C8E7}" type="parTrans" cxnId="{4CD5A5B0-9C23-4515-846F-AF2B81406B09}">
      <dgm:prSet/>
      <dgm:spPr/>
      <dgm:t>
        <a:bodyPr/>
        <a:lstStyle/>
        <a:p>
          <a:endParaRPr lang="en-US"/>
        </a:p>
      </dgm:t>
    </dgm:pt>
    <dgm:pt modelId="{649724E3-5425-49A9-AD53-2A3375DACAC2}" type="sibTrans" cxnId="{4CD5A5B0-9C23-4515-846F-AF2B81406B09}">
      <dgm:prSet/>
      <dgm:spPr/>
      <dgm:t>
        <a:bodyPr/>
        <a:lstStyle/>
        <a:p>
          <a:endParaRPr lang="en-US"/>
        </a:p>
      </dgm:t>
    </dgm:pt>
    <dgm:pt modelId="{EEA8F6EF-A7BC-4D7F-B43D-D3B260347E3E}">
      <dgm:prSet/>
      <dgm:spPr/>
      <dgm:t>
        <a:bodyPr/>
        <a:lstStyle/>
        <a:p>
          <a:pPr>
            <a:defRPr cap="all"/>
          </a:pPr>
          <a:r>
            <a:rPr lang="de-DE"/>
            <a:t>Statistiken</a:t>
          </a:r>
          <a:endParaRPr lang="en-US"/>
        </a:p>
      </dgm:t>
    </dgm:pt>
    <dgm:pt modelId="{A6057067-0B22-4799-8F71-D9C4DAF29060}" type="parTrans" cxnId="{87632876-2F5F-4BA4-9194-2F4DF4C0F2A0}">
      <dgm:prSet/>
      <dgm:spPr/>
      <dgm:t>
        <a:bodyPr/>
        <a:lstStyle/>
        <a:p>
          <a:endParaRPr lang="en-US"/>
        </a:p>
      </dgm:t>
    </dgm:pt>
    <dgm:pt modelId="{023A028B-A3A7-45C9-8626-56269A6B7965}" type="sibTrans" cxnId="{87632876-2F5F-4BA4-9194-2F4DF4C0F2A0}">
      <dgm:prSet/>
      <dgm:spPr/>
      <dgm:t>
        <a:bodyPr/>
        <a:lstStyle/>
        <a:p>
          <a:endParaRPr lang="en-US"/>
        </a:p>
      </dgm:t>
    </dgm:pt>
    <dgm:pt modelId="{6B1C9480-3EA8-401E-B5EF-ECF87131945B}">
      <dgm:prSet/>
      <dgm:spPr/>
      <dgm:t>
        <a:bodyPr/>
        <a:lstStyle/>
        <a:p>
          <a:pPr>
            <a:defRPr cap="all"/>
          </a:pPr>
          <a:r>
            <a:rPr lang="de-DE"/>
            <a:t>Kommunikation Trainer Kunde</a:t>
          </a:r>
          <a:endParaRPr lang="en-US"/>
        </a:p>
      </dgm:t>
    </dgm:pt>
    <dgm:pt modelId="{D8F044A9-957D-4CF8-9157-EEBF39EBBE2C}" type="parTrans" cxnId="{6B951187-17BC-407A-A129-94CE972E4D1E}">
      <dgm:prSet/>
      <dgm:spPr/>
      <dgm:t>
        <a:bodyPr/>
        <a:lstStyle/>
        <a:p>
          <a:endParaRPr lang="en-US"/>
        </a:p>
      </dgm:t>
    </dgm:pt>
    <dgm:pt modelId="{2E213AAB-31F1-4FFB-B30B-AB6FC0318E0C}" type="sibTrans" cxnId="{6B951187-17BC-407A-A129-94CE972E4D1E}">
      <dgm:prSet/>
      <dgm:spPr/>
      <dgm:t>
        <a:bodyPr/>
        <a:lstStyle/>
        <a:p>
          <a:endParaRPr lang="en-US"/>
        </a:p>
      </dgm:t>
    </dgm:pt>
    <dgm:pt modelId="{C6D491B6-0A5A-416D-BAF2-2E524FA2300E}">
      <dgm:prSet/>
      <dgm:spPr/>
      <dgm:t>
        <a:bodyPr/>
        <a:lstStyle/>
        <a:p>
          <a:pPr>
            <a:defRPr cap="all"/>
          </a:pPr>
          <a:r>
            <a:rPr lang="de-DE"/>
            <a:t>Workout Managment</a:t>
          </a:r>
          <a:endParaRPr lang="en-US"/>
        </a:p>
      </dgm:t>
    </dgm:pt>
    <dgm:pt modelId="{353DD3FE-9888-4F58-8F31-F6BCA23F0685}" type="parTrans" cxnId="{A502534D-E6C8-4D50-9E7E-C98BFFF40488}">
      <dgm:prSet/>
      <dgm:spPr/>
      <dgm:t>
        <a:bodyPr/>
        <a:lstStyle/>
        <a:p>
          <a:endParaRPr lang="en-US"/>
        </a:p>
      </dgm:t>
    </dgm:pt>
    <dgm:pt modelId="{5F798282-613C-42A6-BFDB-E8C718CACBD1}" type="sibTrans" cxnId="{A502534D-E6C8-4D50-9E7E-C98BFFF40488}">
      <dgm:prSet/>
      <dgm:spPr/>
      <dgm:t>
        <a:bodyPr/>
        <a:lstStyle/>
        <a:p>
          <a:endParaRPr lang="en-US"/>
        </a:p>
      </dgm:t>
    </dgm:pt>
    <dgm:pt modelId="{32812865-42F1-4080-BAD7-C17A4835E737}" type="pres">
      <dgm:prSet presAssocID="{4E493D05-6D20-4852-958C-3A8483BDCD77}" presName="root" presStyleCnt="0">
        <dgm:presLayoutVars>
          <dgm:dir/>
          <dgm:resizeHandles val="exact"/>
        </dgm:presLayoutVars>
      </dgm:prSet>
      <dgm:spPr/>
    </dgm:pt>
    <dgm:pt modelId="{351E6E52-31EB-40C9-A75A-D144E09D867C}" type="pres">
      <dgm:prSet presAssocID="{910318D1-4F0E-4DC4-AC64-CCA3ECA222C1}" presName="compNode" presStyleCnt="0"/>
      <dgm:spPr/>
    </dgm:pt>
    <dgm:pt modelId="{E9C07A0E-2533-4E73-8781-AB93F9297769}" type="pres">
      <dgm:prSet presAssocID="{910318D1-4F0E-4DC4-AC64-CCA3ECA222C1}" presName="iconBgRect" presStyleLbl="bgShp" presStyleIdx="0" presStyleCnt="5"/>
      <dgm:spPr/>
    </dgm:pt>
    <dgm:pt modelId="{D5E934AD-D920-422A-AE4E-BFDCB49F12D7}" type="pres">
      <dgm:prSet presAssocID="{910318D1-4F0E-4DC4-AC64-CCA3ECA222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E1530B-5970-4B82-84BE-5DAA99B42911}" type="pres">
      <dgm:prSet presAssocID="{910318D1-4F0E-4DC4-AC64-CCA3ECA222C1}" presName="spaceRect" presStyleCnt="0"/>
      <dgm:spPr/>
    </dgm:pt>
    <dgm:pt modelId="{A350BF02-AF98-4881-8AED-D3B7676F076E}" type="pres">
      <dgm:prSet presAssocID="{910318D1-4F0E-4DC4-AC64-CCA3ECA222C1}" presName="textRect" presStyleLbl="revTx" presStyleIdx="0" presStyleCnt="5">
        <dgm:presLayoutVars>
          <dgm:chMax val="1"/>
          <dgm:chPref val="1"/>
        </dgm:presLayoutVars>
      </dgm:prSet>
      <dgm:spPr/>
    </dgm:pt>
    <dgm:pt modelId="{14CF2C07-5A86-4C39-BB81-30BBACA44B4C}" type="pres">
      <dgm:prSet presAssocID="{AE8EAF7C-0B73-464A-A4B1-F5EF25512BE8}" presName="sibTrans" presStyleCnt="0"/>
      <dgm:spPr/>
    </dgm:pt>
    <dgm:pt modelId="{257A74F8-7645-4908-BDA0-281AE160CB12}" type="pres">
      <dgm:prSet presAssocID="{9C0FDFAE-0F5B-46D8-ACCF-1B9CD86208EE}" presName="compNode" presStyleCnt="0"/>
      <dgm:spPr/>
    </dgm:pt>
    <dgm:pt modelId="{F8DCD348-D234-4DA7-A4C5-73930EFE48A4}" type="pres">
      <dgm:prSet presAssocID="{9C0FDFAE-0F5B-46D8-ACCF-1B9CD86208EE}" presName="iconBgRect" presStyleLbl="bgShp" presStyleIdx="1" presStyleCnt="5"/>
      <dgm:spPr/>
    </dgm:pt>
    <dgm:pt modelId="{5BF774E9-4C2A-4BE7-86E8-BA653FA6D7B7}" type="pres">
      <dgm:prSet presAssocID="{9C0FDFAE-0F5B-46D8-ACCF-1B9CD86208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6E90C6F-05FE-43CF-B6ED-2F7D0003BB88}" type="pres">
      <dgm:prSet presAssocID="{9C0FDFAE-0F5B-46D8-ACCF-1B9CD86208EE}" presName="spaceRect" presStyleCnt="0"/>
      <dgm:spPr/>
    </dgm:pt>
    <dgm:pt modelId="{03E9CD95-88F9-4079-A41F-05796E9EAA2F}" type="pres">
      <dgm:prSet presAssocID="{9C0FDFAE-0F5B-46D8-ACCF-1B9CD86208EE}" presName="textRect" presStyleLbl="revTx" presStyleIdx="1" presStyleCnt="5">
        <dgm:presLayoutVars>
          <dgm:chMax val="1"/>
          <dgm:chPref val="1"/>
        </dgm:presLayoutVars>
      </dgm:prSet>
      <dgm:spPr/>
    </dgm:pt>
    <dgm:pt modelId="{3FA4B56A-99CD-49FC-A6F1-112108CD74EC}" type="pres">
      <dgm:prSet presAssocID="{649724E3-5425-49A9-AD53-2A3375DACAC2}" presName="sibTrans" presStyleCnt="0"/>
      <dgm:spPr/>
    </dgm:pt>
    <dgm:pt modelId="{74DF1D60-BD96-4238-9B02-B7F3F386C6B4}" type="pres">
      <dgm:prSet presAssocID="{EEA8F6EF-A7BC-4D7F-B43D-D3B260347E3E}" presName="compNode" presStyleCnt="0"/>
      <dgm:spPr/>
    </dgm:pt>
    <dgm:pt modelId="{1DE3C1FD-6A76-4EF3-A0D3-46E0A1D06E67}" type="pres">
      <dgm:prSet presAssocID="{EEA8F6EF-A7BC-4D7F-B43D-D3B260347E3E}" presName="iconBgRect" presStyleLbl="bgShp" presStyleIdx="2" presStyleCnt="5"/>
      <dgm:spPr/>
    </dgm:pt>
    <dgm:pt modelId="{376E4277-3C5A-4597-9E03-59636E293A81}" type="pres">
      <dgm:prSet presAssocID="{EEA8F6EF-A7BC-4D7F-B43D-D3B260347E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E1A629-9975-4215-8179-CAF9E7F3FDF9}" type="pres">
      <dgm:prSet presAssocID="{EEA8F6EF-A7BC-4D7F-B43D-D3B260347E3E}" presName="spaceRect" presStyleCnt="0"/>
      <dgm:spPr/>
    </dgm:pt>
    <dgm:pt modelId="{5AD50691-F396-417D-9FFB-75A5567D1755}" type="pres">
      <dgm:prSet presAssocID="{EEA8F6EF-A7BC-4D7F-B43D-D3B260347E3E}" presName="textRect" presStyleLbl="revTx" presStyleIdx="2" presStyleCnt="5">
        <dgm:presLayoutVars>
          <dgm:chMax val="1"/>
          <dgm:chPref val="1"/>
        </dgm:presLayoutVars>
      </dgm:prSet>
      <dgm:spPr/>
    </dgm:pt>
    <dgm:pt modelId="{ABB3C2F1-DFB5-44E9-AE21-EF723F058FC6}" type="pres">
      <dgm:prSet presAssocID="{023A028B-A3A7-45C9-8626-56269A6B7965}" presName="sibTrans" presStyleCnt="0"/>
      <dgm:spPr/>
    </dgm:pt>
    <dgm:pt modelId="{1CC5A81E-CB2A-4ACB-AFB7-C794B3B809B5}" type="pres">
      <dgm:prSet presAssocID="{6B1C9480-3EA8-401E-B5EF-ECF87131945B}" presName="compNode" presStyleCnt="0"/>
      <dgm:spPr/>
    </dgm:pt>
    <dgm:pt modelId="{6025AB5F-503B-47BB-A4A8-F5DAACC6EC34}" type="pres">
      <dgm:prSet presAssocID="{6B1C9480-3EA8-401E-B5EF-ECF87131945B}" presName="iconBgRect" presStyleLbl="bgShp" presStyleIdx="3" presStyleCnt="5"/>
      <dgm:spPr/>
    </dgm:pt>
    <dgm:pt modelId="{20A77BBB-C420-4D71-AC01-6FC39D1A6272}" type="pres">
      <dgm:prSet presAssocID="{6B1C9480-3EA8-401E-B5EF-ECF8713194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517EE67-1938-41D8-8083-FF33E20D8616}" type="pres">
      <dgm:prSet presAssocID="{6B1C9480-3EA8-401E-B5EF-ECF87131945B}" presName="spaceRect" presStyleCnt="0"/>
      <dgm:spPr/>
    </dgm:pt>
    <dgm:pt modelId="{52D75754-A863-456B-8AA3-BD2410120313}" type="pres">
      <dgm:prSet presAssocID="{6B1C9480-3EA8-401E-B5EF-ECF87131945B}" presName="textRect" presStyleLbl="revTx" presStyleIdx="3" presStyleCnt="5">
        <dgm:presLayoutVars>
          <dgm:chMax val="1"/>
          <dgm:chPref val="1"/>
        </dgm:presLayoutVars>
      </dgm:prSet>
      <dgm:spPr/>
    </dgm:pt>
    <dgm:pt modelId="{CE3867AF-9ABB-47C5-B503-F65E5E938935}" type="pres">
      <dgm:prSet presAssocID="{2E213AAB-31F1-4FFB-B30B-AB6FC0318E0C}" presName="sibTrans" presStyleCnt="0"/>
      <dgm:spPr/>
    </dgm:pt>
    <dgm:pt modelId="{7FE7A8D5-1CE8-4F3C-86BA-2C20B00A6CFD}" type="pres">
      <dgm:prSet presAssocID="{C6D491B6-0A5A-416D-BAF2-2E524FA2300E}" presName="compNode" presStyleCnt="0"/>
      <dgm:spPr/>
    </dgm:pt>
    <dgm:pt modelId="{0C760563-8CA5-4701-845C-E99064007B96}" type="pres">
      <dgm:prSet presAssocID="{C6D491B6-0A5A-416D-BAF2-2E524FA2300E}" presName="iconBgRect" presStyleLbl="bgShp" presStyleIdx="4" presStyleCnt="5"/>
      <dgm:spPr/>
    </dgm:pt>
    <dgm:pt modelId="{AC7A17CD-FD53-4746-915C-1BC149770089}" type="pres">
      <dgm:prSet presAssocID="{C6D491B6-0A5A-416D-BAF2-2E524FA230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DB7C9E9-F98B-4F60-A701-50D690BFD255}" type="pres">
      <dgm:prSet presAssocID="{C6D491B6-0A5A-416D-BAF2-2E524FA2300E}" presName="spaceRect" presStyleCnt="0"/>
      <dgm:spPr/>
    </dgm:pt>
    <dgm:pt modelId="{1ACE1275-4AB9-434E-B100-854E712A1F74}" type="pres">
      <dgm:prSet presAssocID="{C6D491B6-0A5A-416D-BAF2-2E524FA230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395E2F-E744-455D-8605-CF198923EC8C}" type="presOf" srcId="{910318D1-4F0E-4DC4-AC64-CCA3ECA222C1}" destId="{A350BF02-AF98-4881-8AED-D3B7676F076E}" srcOrd="0" destOrd="0" presId="urn:microsoft.com/office/officeart/2018/5/layout/IconCircleLabelList"/>
    <dgm:cxn modelId="{A502534D-E6C8-4D50-9E7E-C98BFFF40488}" srcId="{4E493D05-6D20-4852-958C-3A8483BDCD77}" destId="{C6D491B6-0A5A-416D-BAF2-2E524FA2300E}" srcOrd="4" destOrd="0" parTransId="{353DD3FE-9888-4F58-8F31-F6BCA23F0685}" sibTransId="{5F798282-613C-42A6-BFDB-E8C718CACBD1}"/>
    <dgm:cxn modelId="{87632876-2F5F-4BA4-9194-2F4DF4C0F2A0}" srcId="{4E493D05-6D20-4852-958C-3A8483BDCD77}" destId="{EEA8F6EF-A7BC-4D7F-B43D-D3B260347E3E}" srcOrd="2" destOrd="0" parTransId="{A6057067-0B22-4799-8F71-D9C4DAF29060}" sibTransId="{023A028B-A3A7-45C9-8626-56269A6B7965}"/>
    <dgm:cxn modelId="{4B990B77-C7D8-4149-BC79-CC58434DF7CB}" type="presOf" srcId="{EEA8F6EF-A7BC-4D7F-B43D-D3B260347E3E}" destId="{5AD50691-F396-417D-9FFB-75A5567D1755}" srcOrd="0" destOrd="0" presId="urn:microsoft.com/office/officeart/2018/5/layout/IconCircleLabelList"/>
    <dgm:cxn modelId="{818BA380-B2C2-4644-9E7C-CB971D7C2979}" type="presOf" srcId="{6B1C9480-3EA8-401E-B5EF-ECF87131945B}" destId="{52D75754-A863-456B-8AA3-BD2410120313}" srcOrd="0" destOrd="0" presId="urn:microsoft.com/office/officeart/2018/5/layout/IconCircleLabelList"/>
    <dgm:cxn modelId="{6B951187-17BC-407A-A129-94CE972E4D1E}" srcId="{4E493D05-6D20-4852-958C-3A8483BDCD77}" destId="{6B1C9480-3EA8-401E-B5EF-ECF87131945B}" srcOrd="3" destOrd="0" parTransId="{D8F044A9-957D-4CF8-9157-EEBF39EBBE2C}" sibTransId="{2E213AAB-31F1-4FFB-B30B-AB6FC0318E0C}"/>
    <dgm:cxn modelId="{7BCD5C8F-F53C-4A7D-943A-95E16C390A87}" type="presOf" srcId="{C6D491B6-0A5A-416D-BAF2-2E524FA2300E}" destId="{1ACE1275-4AB9-434E-B100-854E712A1F74}" srcOrd="0" destOrd="0" presId="urn:microsoft.com/office/officeart/2018/5/layout/IconCircleLabelList"/>
    <dgm:cxn modelId="{4CD5A5B0-9C23-4515-846F-AF2B81406B09}" srcId="{4E493D05-6D20-4852-958C-3A8483BDCD77}" destId="{9C0FDFAE-0F5B-46D8-ACCF-1B9CD86208EE}" srcOrd="1" destOrd="0" parTransId="{90EBB565-E5A2-4713-BDC4-4F117D32C8E7}" sibTransId="{649724E3-5425-49A9-AD53-2A3375DACAC2}"/>
    <dgm:cxn modelId="{C981EFCD-F90B-4BC0-8B66-15EE00098DFF}" srcId="{4E493D05-6D20-4852-958C-3A8483BDCD77}" destId="{910318D1-4F0E-4DC4-AC64-CCA3ECA222C1}" srcOrd="0" destOrd="0" parTransId="{5A001834-437C-4DAB-9F2F-CC767AF9A2AB}" sibTransId="{AE8EAF7C-0B73-464A-A4B1-F5EF25512BE8}"/>
    <dgm:cxn modelId="{103662D8-24CF-4458-BD51-7215CF9A85A6}" type="presOf" srcId="{4E493D05-6D20-4852-958C-3A8483BDCD77}" destId="{32812865-42F1-4080-BAD7-C17A4835E737}" srcOrd="0" destOrd="0" presId="urn:microsoft.com/office/officeart/2018/5/layout/IconCircleLabelList"/>
    <dgm:cxn modelId="{2CB075DB-CBCE-48DE-A5A0-D0CC674DF397}" type="presOf" srcId="{9C0FDFAE-0F5B-46D8-ACCF-1B9CD86208EE}" destId="{03E9CD95-88F9-4079-A41F-05796E9EAA2F}" srcOrd="0" destOrd="0" presId="urn:microsoft.com/office/officeart/2018/5/layout/IconCircleLabelList"/>
    <dgm:cxn modelId="{6BE261D5-FC26-40E7-8CDD-D7C4F6CD8F1F}" type="presParOf" srcId="{32812865-42F1-4080-BAD7-C17A4835E737}" destId="{351E6E52-31EB-40C9-A75A-D144E09D867C}" srcOrd="0" destOrd="0" presId="urn:microsoft.com/office/officeart/2018/5/layout/IconCircleLabelList"/>
    <dgm:cxn modelId="{C034CE2E-0405-4C23-B246-AF126542C474}" type="presParOf" srcId="{351E6E52-31EB-40C9-A75A-D144E09D867C}" destId="{E9C07A0E-2533-4E73-8781-AB93F9297769}" srcOrd="0" destOrd="0" presId="urn:microsoft.com/office/officeart/2018/5/layout/IconCircleLabelList"/>
    <dgm:cxn modelId="{E68C5D48-52F8-4E96-B94B-70E01C34C091}" type="presParOf" srcId="{351E6E52-31EB-40C9-A75A-D144E09D867C}" destId="{D5E934AD-D920-422A-AE4E-BFDCB49F12D7}" srcOrd="1" destOrd="0" presId="urn:microsoft.com/office/officeart/2018/5/layout/IconCircleLabelList"/>
    <dgm:cxn modelId="{38E2DC50-D078-41D3-9939-731DD144C81F}" type="presParOf" srcId="{351E6E52-31EB-40C9-A75A-D144E09D867C}" destId="{B7E1530B-5970-4B82-84BE-5DAA99B42911}" srcOrd="2" destOrd="0" presId="urn:microsoft.com/office/officeart/2018/5/layout/IconCircleLabelList"/>
    <dgm:cxn modelId="{B4BA78C8-319B-4B87-ADBC-A37FEFB09011}" type="presParOf" srcId="{351E6E52-31EB-40C9-A75A-D144E09D867C}" destId="{A350BF02-AF98-4881-8AED-D3B7676F076E}" srcOrd="3" destOrd="0" presId="urn:microsoft.com/office/officeart/2018/5/layout/IconCircleLabelList"/>
    <dgm:cxn modelId="{D3ACB180-9F74-4D60-A0C9-EDB90FEEF9B3}" type="presParOf" srcId="{32812865-42F1-4080-BAD7-C17A4835E737}" destId="{14CF2C07-5A86-4C39-BB81-30BBACA44B4C}" srcOrd="1" destOrd="0" presId="urn:microsoft.com/office/officeart/2018/5/layout/IconCircleLabelList"/>
    <dgm:cxn modelId="{AAC5B8DF-FD00-4859-8DE4-4F55F6C768BA}" type="presParOf" srcId="{32812865-42F1-4080-BAD7-C17A4835E737}" destId="{257A74F8-7645-4908-BDA0-281AE160CB12}" srcOrd="2" destOrd="0" presId="urn:microsoft.com/office/officeart/2018/5/layout/IconCircleLabelList"/>
    <dgm:cxn modelId="{03E316D3-C0DF-4860-844D-20C492598D8B}" type="presParOf" srcId="{257A74F8-7645-4908-BDA0-281AE160CB12}" destId="{F8DCD348-D234-4DA7-A4C5-73930EFE48A4}" srcOrd="0" destOrd="0" presId="urn:microsoft.com/office/officeart/2018/5/layout/IconCircleLabelList"/>
    <dgm:cxn modelId="{C8D26F12-CAEB-4FD9-B80A-6B0351EBE1B3}" type="presParOf" srcId="{257A74F8-7645-4908-BDA0-281AE160CB12}" destId="{5BF774E9-4C2A-4BE7-86E8-BA653FA6D7B7}" srcOrd="1" destOrd="0" presId="urn:microsoft.com/office/officeart/2018/5/layout/IconCircleLabelList"/>
    <dgm:cxn modelId="{68ADB6DE-A193-4CE7-B5FF-A27615D1F70A}" type="presParOf" srcId="{257A74F8-7645-4908-BDA0-281AE160CB12}" destId="{C6E90C6F-05FE-43CF-B6ED-2F7D0003BB88}" srcOrd="2" destOrd="0" presId="urn:microsoft.com/office/officeart/2018/5/layout/IconCircleLabelList"/>
    <dgm:cxn modelId="{6CD588E3-67E3-4A86-8E85-20F1684EF48C}" type="presParOf" srcId="{257A74F8-7645-4908-BDA0-281AE160CB12}" destId="{03E9CD95-88F9-4079-A41F-05796E9EAA2F}" srcOrd="3" destOrd="0" presId="urn:microsoft.com/office/officeart/2018/5/layout/IconCircleLabelList"/>
    <dgm:cxn modelId="{E330D818-A5F7-4A06-A73D-4D6F3ABF71EE}" type="presParOf" srcId="{32812865-42F1-4080-BAD7-C17A4835E737}" destId="{3FA4B56A-99CD-49FC-A6F1-112108CD74EC}" srcOrd="3" destOrd="0" presId="urn:microsoft.com/office/officeart/2018/5/layout/IconCircleLabelList"/>
    <dgm:cxn modelId="{825C566F-344E-4E46-8A8C-46B54DD96CFB}" type="presParOf" srcId="{32812865-42F1-4080-BAD7-C17A4835E737}" destId="{74DF1D60-BD96-4238-9B02-B7F3F386C6B4}" srcOrd="4" destOrd="0" presId="urn:microsoft.com/office/officeart/2018/5/layout/IconCircleLabelList"/>
    <dgm:cxn modelId="{03A1C918-6BB0-40C3-A24F-83B1F92CC954}" type="presParOf" srcId="{74DF1D60-BD96-4238-9B02-B7F3F386C6B4}" destId="{1DE3C1FD-6A76-4EF3-A0D3-46E0A1D06E67}" srcOrd="0" destOrd="0" presId="urn:microsoft.com/office/officeart/2018/5/layout/IconCircleLabelList"/>
    <dgm:cxn modelId="{BA1CAEBF-3589-49D3-88B0-4AE993DB3F52}" type="presParOf" srcId="{74DF1D60-BD96-4238-9B02-B7F3F386C6B4}" destId="{376E4277-3C5A-4597-9E03-59636E293A81}" srcOrd="1" destOrd="0" presId="urn:microsoft.com/office/officeart/2018/5/layout/IconCircleLabelList"/>
    <dgm:cxn modelId="{E6AC87E4-365F-4B73-8B37-3B77C19EAD97}" type="presParOf" srcId="{74DF1D60-BD96-4238-9B02-B7F3F386C6B4}" destId="{6CE1A629-9975-4215-8179-CAF9E7F3FDF9}" srcOrd="2" destOrd="0" presId="urn:microsoft.com/office/officeart/2018/5/layout/IconCircleLabelList"/>
    <dgm:cxn modelId="{94672E2C-57D1-4C5D-94A4-6930036845FF}" type="presParOf" srcId="{74DF1D60-BD96-4238-9B02-B7F3F386C6B4}" destId="{5AD50691-F396-417D-9FFB-75A5567D1755}" srcOrd="3" destOrd="0" presId="urn:microsoft.com/office/officeart/2018/5/layout/IconCircleLabelList"/>
    <dgm:cxn modelId="{70ED25D6-4299-4886-9286-7095C6E7CD0F}" type="presParOf" srcId="{32812865-42F1-4080-BAD7-C17A4835E737}" destId="{ABB3C2F1-DFB5-44E9-AE21-EF723F058FC6}" srcOrd="5" destOrd="0" presId="urn:microsoft.com/office/officeart/2018/5/layout/IconCircleLabelList"/>
    <dgm:cxn modelId="{E112F8E7-430D-4CFF-A844-60A26F4E56EB}" type="presParOf" srcId="{32812865-42F1-4080-BAD7-C17A4835E737}" destId="{1CC5A81E-CB2A-4ACB-AFB7-C794B3B809B5}" srcOrd="6" destOrd="0" presId="urn:microsoft.com/office/officeart/2018/5/layout/IconCircleLabelList"/>
    <dgm:cxn modelId="{E5817A34-C0A3-4FAB-B9DE-6892B3482130}" type="presParOf" srcId="{1CC5A81E-CB2A-4ACB-AFB7-C794B3B809B5}" destId="{6025AB5F-503B-47BB-A4A8-F5DAACC6EC34}" srcOrd="0" destOrd="0" presId="urn:microsoft.com/office/officeart/2018/5/layout/IconCircleLabelList"/>
    <dgm:cxn modelId="{F1F1A2D0-8A04-40BA-8F3F-48056EDFA461}" type="presParOf" srcId="{1CC5A81E-CB2A-4ACB-AFB7-C794B3B809B5}" destId="{20A77BBB-C420-4D71-AC01-6FC39D1A6272}" srcOrd="1" destOrd="0" presId="urn:microsoft.com/office/officeart/2018/5/layout/IconCircleLabelList"/>
    <dgm:cxn modelId="{DE4EB9E7-0DB2-4166-8A72-D34C41B25513}" type="presParOf" srcId="{1CC5A81E-CB2A-4ACB-AFB7-C794B3B809B5}" destId="{4517EE67-1938-41D8-8083-FF33E20D8616}" srcOrd="2" destOrd="0" presId="urn:microsoft.com/office/officeart/2018/5/layout/IconCircleLabelList"/>
    <dgm:cxn modelId="{4A213DAA-80B4-4EB7-9D86-1B00585F33C8}" type="presParOf" srcId="{1CC5A81E-CB2A-4ACB-AFB7-C794B3B809B5}" destId="{52D75754-A863-456B-8AA3-BD2410120313}" srcOrd="3" destOrd="0" presId="urn:microsoft.com/office/officeart/2018/5/layout/IconCircleLabelList"/>
    <dgm:cxn modelId="{95E00668-CB11-455A-9A4A-91EB8D6BB1C4}" type="presParOf" srcId="{32812865-42F1-4080-BAD7-C17A4835E737}" destId="{CE3867AF-9ABB-47C5-B503-F65E5E938935}" srcOrd="7" destOrd="0" presId="urn:microsoft.com/office/officeart/2018/5/layout/IconCircleLabelList"/>
    <dgm:cxn modelId="{40BC2FF0-C30B-42FC-BC2E-D6EA5130D11F}" type="presParOf" srcId="{32812865-42F1-4080-BAD7-C17A4835E737}" destId="{7FE7A8D5-1CE8-4F3C-86BA-2C20B00A6CFD}" srcOrd="8" destOrd="0" presId="urn:microsoft.com/office/officeart/2018/5/layout/IconCircleLabelList"/>
    <dgm:cxn modelId="{FB3778EB-C882-4C18-A157-271644E00259}" type="presParOf" srcId="{7FE7A8D5-1CE8-4F3C-86BA-2C20B00A6CFD}" destId="{0C760563-8CA5-4701-845C-E99064007B96}" srcOrd="0" destOrd="0" presId="urn:microsoft.com/office/officeart/2018/5/layout/IconCircleLabelList"/>
    <dgm:cxn modelId="{B780CC9B-EC26-4FB0-801E-B4BDDA0E6D50}" type="presParOf" srcId="{7FE7A8D5-1CE8-4F3C-86BA-2C20B00A6CFD}" destId="{AC7A17CD-FD53-4746-915C-1BC149770089}" srcOrd="1" destOrd="0" presId="urn:microsoft.com/office/officeart/2018/5/layout/IconCircleLabelList"/>
    <dgm:cxn modelId="{A519F4AE-9922-4B1B-A3CA-780685AF57A4}" type="presParOf" srcId="{7FE7A8D5-1CE8-4F3C-86BA-2C20B00A6CFD}" destId="{ADB7C9E9-F98B-4F60-A701-50D690BFD255}" srcOrd="2" destOrd="0" presId="urn:microsoft.com/office/officeart/2018/5/layout/IconCircleLabelList"/>
    <dgm:cxn modelId="{894F3572-C494-44FA-A24C-12A07F09C234}" type="presParOf" srcId="{7FE7A8D5-1CE8-4F3C-86BA-2C20B00A6CFD}" destId="{1ACE1275-4AB9-434E-B100-854E712A1F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44ACB-DE9A-4BF6-9788-78769093BDE0}">
      <dsp:nvSpPr>
        <dsp:cNvPr id="0" name=""/>
        <dsp:cNvSpPr/>
      </dsp:nvSpPr>
      <dsp:spPr>
        <a:xfrm>
          <a:off x="686474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9B759-2154-484B-9FE3-166F4AA69A28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A43A5-587A-495A-B345-A976CB3FF395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Simples Tracken des Fortschritts im Fitnessstudio</a:t>
          </a:r>
          <a:endParaRPr lang="en-US" sz="1500" kern="1200"/>
        </a:p>
      </dsp:txBody>
      <dsp:txXfrm>
        <a:off x="50287" y="2852140"/>
        <a:ext cx="3262500" cy="720000"/>
      </dsp:txXfrm>
    </dsp:sp>
    <dsp:sp modelId="{469C7914-9C13-41EB-B6B3-090FB4FBBBF1}">
      <dsp:nvSpPr>
        <dsp:cNvPr id="0" name=""/>
        <dsp:cNvSpPr/>
      </dsp:nvSpPr>
      <dsp:spPr>
        <a:xfrm>
          <a:off x="4519912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FB5EA-D1B5-4072-B0C5-65244F208773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414B9-8066-40BD-BF1C-0C6BA8806304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Einfache Erstellung eines persönlichen Workout-Plans</a:t>
          </a:r>
          <a:endParaRPr lang="en-US" sz="1500" kern="1200"/>
        </a:p>
      </dsp:txBody>
      <dsp:txXfrm>
        <a:off x="3883725" y="2852140"/>
        <a:ext cx="3262500" cy="720000"/>
      </dsp:txXfrm>
    </dsp:sp>
    <dsp:sp modelId="{45F8D45E-D81E-4756-A31F-075531917699}">
      <dsp:nvSpPr>
        <dsp:cNvPr id="0" name=""/>
        <dsp:cNvSpPr/>
      </dsp:nvSpPr>
      <dsp:spPr>
        <a:xfrm>
          <a:off x="8353350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301E9-2135-4F6C-AC91-A94887AF4135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42C0-5092-4301-AC22-C61EE7854CAA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Erstellung eines neues Kommunikationskanals zwischen Fitnesscenter und Kunden</a:t>
          </a:r>
          <a:endParaRPr lang="en-US" sz="1500" kern="1200"/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347A-C0FC-49BA-A212-23C502983405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FD85E-435B-47FC-A6CF-5B853E2759E9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Fokus auf UI-</a:t>
          </a:r>
          <a:r>
            <a:rPr lang="de-DE" sz="2600" kern="1200" dirty="0" err="1"/>
            <a:t>MockUp</a:t>
          </a:r>
          <a:endParaRPr lang="en-US" sz="2600" kern="1200" dirty="0"/>
        </a:p>
      </dsp:txBody>
      <dsp:txXfrm>
        <a:off x="84324" y="2468946"/>
        <a:ext cx="3242179" cy="720000"/>
      </dsp:txXfrm>
    </dsp:sp>
    <dsp:sp modelId="{7A87D843-77E2-4C84-9899-C8212F27D8A6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43C8D-ACDB-47A5-B80F-6D8E17EDC3A9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Erstellung des Backend</a:t>
          </a:r>
          <a:endParaRPr lang="en-US" sz="2600" kern="1200" dirty="0"/>
        </a:p>
      </dsp:txBody>
      <dsp:txXfrm>
        <a:off x="3893885" y="2468946"/>
        <a:ext cx="3242179" cy="720000"/>
      </dsp:txXfrm>
    </dsp:sp>
    <dsp:sp modelId="{20CE168F-E122-445B-BE0F-B1CB0ABE4368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4342C-5E01-4F62-B73C-7A1EA5A53BB2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Erste Implementierung des Frontends</a:t>
          </a:r>
          <a:endParaRPr lang="en-US" sz="2600" kern="1200"/>
        </a:p>
      </dsp:txBody>
      <dsp:txXfrm>
        <a:off x="7703446" y="2468946"/>
        <a:ext cx="324217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FA565-3FBF-4B1D-A036-7AC3A5D118F8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3664-8CC9-4632-B527-B685984FC893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Überarbeitung des bestehenden Frontend</a:t>
          </a:r>
          <a:endParaRPr lang="en-US" sz="2500" kern="1200" dirty="0"/>
        </a:p>
      </dsp:txBody>
      <dsp:txXfrm>
        <a:off x="84324" y="2468946"/>
        <a:ext cx="3242179" cy="720000"/>
      </dsp:txXfrm>
    </dsp:sp>
    <dsp:sp modelId="{E40A9265-5BB4-49F5-9561-0E52A176A0E6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87EC-6D16-436F-A96C-AAD7FC319996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Fertigstellung der noch offenen Features</a:t>
          </a:r>
          <a:endParaRPr lang="en-US" sz="2500" kern="1200" dirty="0"/>
        </a:p>
      </dsp:txBody>
      <dsp:txXfrm>
        <a:off x="3893885" y="2468946"/>
        <a:ext cx="3242179" cy="720000"/>
      </dsp:txXfrm>
    </dsp:sp>
    <dsp:sp modelId="{63020E3A-D273-4A18-8ED9-C8B932B0844D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8B7D4-DAD6-4E9F-821A-74EC6AF645CA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Gespräch mit der Fitnessstudio-Kette</a:t>
          </a:r>
          <a:endParaRPr lang="en-US" sz="2500" kern="1200" dirty="0"/>
        </a:p>
      </dsp:txBody>
      <dsp:txXfrm>
        <a:off x="7703446" y="2468946"/>
        <a:ext cx="324217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07A0E-2533-4E73-8781-AB93F9297769}">
      <dsp:nvSpPr>
        <dsp:cNvPr id="0" name=""/>
        <dsp:cNvSpPr/>
      </dsp:nvSpPr>
      <dsp:spPr>
        <a:xfrm>
          <a:off x="735974" y="82714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934AD-D920-422A-AE4E-BFDCB49F12D7}">
      <dsp:nvSpPr>
        <dsp:cNvPr id="0" name=""/>
        <dsp:cNvSpPr/>
      </dsp:nvSpPr>
      <dsp:spPr>
        <a:xfrm>
          <a:off x="969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0BF02-AF98-4881-8AED-D3B7676F076E}">
      <dsp:nvSpPr>
        <dsp:cNvPr id="0" name=""/>
        <dsp:cNvSpPr/>
      </dsp:nvSpPr>
      <dsp:spPr>
        <a:xfrm>
          <a:off x="384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User Managment</a:t>
          </a:r>
          <a:endParaRPr lang="en-US" sz="1800" kern="1200"/>
        </a:p>
      </dsp:txBody>
      <dsp:txXfrm>
        <a:off x="384974" y="2267140"/>
        <a:ext cx="1800000" cy="720000"/>
      </dsp:txXfrm>
    </dsp:sp>
    <dsp:sp modelId="{F8DCD348-D234-4DA7-A4C5-73930EFE48A4}">
      <dsp:nvSpPr>
        <dsp:cNvPr id="0" name=""/>
        <dsp:cNvSpPr/>
      </dsp:nvSpPr>
      <dsp:spPr>
        <a:xfrm>
          <a:off x="2850974" y="82714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774E9-4C2A-4BE7-86E8-BA653FA6D7B7}">
      <dsp:nvSpPr>
        <dsp:cNvPr id="0" name=""/>
        <dsp:cNvSpPr/>
      </dsp:nvSpPr>
      <dsp:spPr>
        <a:xfrm>
          <a:off x="3084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9CD95-88F9-4079-A41F-05796E9EAA2F}">
      <dsp:nvSpPr>
        <dsp:cNvPr id="0" name=""/>
        <dsp:cNvSpPr/>
      </dsp:nvSpPr>
      <dsp:spPr>
        <a:xfrm>
          <a:off x="2499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Workout Routine</a:t>
          </a:r>
          <a:endParaRPr lang="en-US" sz="1800" kern="1200"/>
        </a:p>
      </dsp:txBody>
      <dsp:txXfrm>
        <a:off x="2499974" y="2267140"/>
        <a:ext cx="1800000" cy="720000"/>
      </dsp:txXfrm>
    </dsp:sp>
    <dsp:sp modelId="{1DE3C1FD-6A76-4EF3-A0D3-46E0A1D06E67}">
      <dsp:nvSpPr>
        <dsp:cNvPr id="0" name=""/>
        <dsp:cNvSpPr/>
      </dsp:nvSpPr>
      <dsp:spPr>
        <a:xfrm>
          <a:off x="4965975" y="82714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E4277-3C5A-4597-9E03-59636E293A81}">
      <dsp:nvSpPr>
        <dsp:cNvPr id="0" name=""/>
        <dsp:cNvSpPr/>
      </dsp:nvSpPr>
      <dsp:spPr>
        <a:xfrm>
          <a:off x="519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50691-F396-417D-9FFB-75A5567D1755}">
      <dsp:nvSpPr>
        <dsp:cNvPr id="0" name=""/>
        <dsp:cNvSpPr/>
      </dsp:nvSpPr>
      <dsp:spPr>
        <a:xfrm>
          <a:off x="461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Statistiken</a:t>
          </a:r>
          <a:endParaRPr lang="en-US" sz="1800" kern="1200"/>
        </a:p>
      </dsp:txBody>
      <dsp:txXfrm>
        <a:off x="4614975" y="2267140"/>
        <a:ext cx="1800000" cy="720000"/>
      </dsp:txXfrm>
    </dsp:sp>
    <dsp:sp modelId="{6025AB5F-503B-47BB-A4A8-F5DAACC6EC34}">
      <dsp:nvSpPr>
        <dsp:cNvPr id="0" name=""/>
        <dsp:cNvSpPr/>
      </dsp:nvSpPr>
      <dsp:spPr>
        <a:xfrm>
          <a:off x="7080975" y="82714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77BBB-C420-4D71-AC01-6FC39D1A6272}">
      <dsp:nvSpPr>
        <dsp:cNvPr id="0" name=""/>
        <dsp:cNvSpPr/>
      </dsp:nvSpPr>
      <dsp:spPr>
        <a:xfrm>
          <a:off x="7314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75754-A863-456B-8AA3-BD2410120313}">
      <dsp:nvSpPr>
        <dsp:cNvPr id="0" name=""/>
        <dsp:cNvSpPr/>
      </dsp:nvSpPr>
      <dsp:spPr>
        <a:xfrm>
          <a:off x="6729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Kommunikation Trainer Kunde</a:t>
          </a:r>
          <a:endParaRPr lang="en-US" sz="1800" kern="1200"/>
        </a:p>
      </dsp:txBody>
      <dsp:txXfrm>
        <a:off x="6729975" y="2267140"/>
        <a:ext cx="1800000" cy="720000"/>
      </dsp:txXfrm>
    </dsp:sp>
    <dsp:sp modelId="{0C760563-8CA5-4701-845C-E99064007B96}">
      <dsp:nvSpPr>
        <dsp:cNvPr id="0" name=""/>
        <dsp:cNvSpPr/>
      </dsp:nvSpPr>
      <dsp:spPr>
        <a:xfrm>
          <a:off x="9195975" y="82714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17CD-FD53-4746-915C-1BC149770089}">
      <dsp:nvSpPr>
        <dsp:cNvPr id="0" name=""/>
        <dsp:cNvSpPr/>
      </dsp:nvSpPr>
      <dsp:spPr>
        <a:xfrm>
          <a:off x="942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E1275-4AB9-434E-B100-854E712A1F74}">
      <dsp:nvSpPr>
        <dsp:cNvPr id="0" name=""/>
        <dsp:cNvSpPr/>
      </dsp:nvSpPr>
      <dsp:spPr>
        <a:xfrm>
          <a:off x="884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Workout Managment</a:t>
          </a:r>
          <a:endParaRPr lang="en-US" sz="1800" kern="1200"/>
        </a:p>
      </dsp:txBody>
      <dsp:txXfrm>
        <a:off x="8844975" y="226714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5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8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standing, cat, black&#10;&#10;Description automatically generated">
            <a:extLst>
              <a:ext uri="{FF2B5EF4-FFF2-40B4-BE49-F238E27FC236}">
                <a16:creationId xmlns:a16="http://schemas.microsoft.com/office/drawing/2014/main" id="{6A26D526-F9FE-4282-A7C0-141238EF1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19" y="220"/>
            <a:ext cx="12191981" cy="6857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E8AC02-41E3-47EA-86E9-1B620A009347}"/>
              </a:ext>
            </a:extLst>
          </p:cNvPr>
          <p:cNvSpPr/>
          <p:nvPr/>
        </p:nvSpPr>
        <p:spPr>
          <a:xfrm>
            <a:off x="271304" y="4029389"/>
            <a:ext cx="3205426" cy="161778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ACD03-33E2-4F6F-8C7B-531A5B5C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073326"/>
            <a:ext cx="4023360" cy="2802219"/>
          </a:xfrm>
        </p:spPr>
        <p:txBody>
          <a:bodyPr anchor="b">
            <a:normAutofit/>
          </a:bodyPr>
          <a:lstStyle/>
          <a:p>
            <a:r>
              <a:rPr lang="de-DE" sz="3200" dirty="0" err="1">
                <a:solidFill>
                  <a:schemeClr val="accent1"/>
                </a:solidFill>
              </a:rPr>
              <a:t>Fitervari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4A05C-682D-40D0-A439-905600FF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920316"/>
            <a:ext cx="4023359" cy="1208141"/>
          </a:xfrm>
        </p:spPr>
        <p:txBody>
          <a:bodyPr>
            <a:normAutofit/>
          </a:bodyPr>
          <a:lstStyle/>
          <a:p>
            <a:r>
              <a:rPr lang="de-DE" dirty="0"/>
              <a:t>Mehr als nur </a:t>
            </a:r>
            <a:r>
              <a:rPr lang="de-DE" dirty="0" err="1"/>
              <a:t>fitness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28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CF4F-7A12-43C2-A1A6-D6513B8A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Entstehung des Projekts	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1EC27C2-E625-4AA0-860F-AA1198D7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2000" dirty="0"/>
              <a:t>Projektstart am Beginn des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de-DE" sz="2000" dirty="0"/>
              <a:t>     2. Semesters der 4ten Klasse</a:t>
            </a:r>
          </a:p>
          <a:p>
            <a:r>
              <a:rPr lang="de-DE" sz="2000" dirty="0"/>
              <a:t>Allgemeines Interesse an Fitness</a:t>
            </a:r>
          </a:p>
          <a:p>
            <a:r>
              <a:rPr lang="de-DE" sz="2000" dirty="0"/>
              <a:t>Problemstellung war offensichtlich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309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0D49-9F19-4B4E-9541-11DDBCC7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Grundidee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8B3F69-6254-4BCB-A594-6EEA4D261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7988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83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3B5C-17B2-40D2-A7F2-1642F5A2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Verlauf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B4224-2C98-40B9-BF31-B97594A2F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4262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94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6829F-0607-4C17-BA87-3006EE51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IST-Zustand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B6C657-C369-4687-852A-B45728D4D675}"/>
              </a:ext>
            </a:extLst>
          </p:cNvPr>
          <p:cNvSpPr txBox="1"/>
          <p:nvPr/>
        </p:nvSpPr>
        <p:spPr>
          <a:xfrm>
            <a:off x="807559" y="2340864"/>
            <a:ext cx="6690843" cy="37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Backend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funktionsfähig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Frontend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Anfangszustand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rgbClr val="FFFFFF"/>
                </a:solidFill>
              </a:rPr>
              <a:t>Usermanagement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ausständig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C15B9-97A0-4660-A505-03B3DADD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5" b="20406"/>
          <a:stretch/>
        </p:blipFill>
        <p:spPr>
          <a:xfrm>
            <a:off x="8476761" y="1334392"/>
            <a:ext cx="3053422" cy="4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8708BC-8957-44FF-BBD5-C78D203E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1">
                    <a:lumMod val="85000"/>
                    <a:lumOff val="15000"/>
                  </a:schemeClr>
                </a:solidFill>
              </a:rPr>
              <a:t>Nächste Schritte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5215A907-D4EC-4983-8EC3-4048E063E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77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35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42FED-04C9-4E88-9796-FD1A7D7C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Noch offene features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DF20B21-BCF8-45FF-BF5B-5E997A254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8542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8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8863B-78E7-4299-9AFC-DE2FD4C0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Danke für eure aufmerksamkeit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035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Franklin Gothic Book</vt:lpstr>
      <vt:lpstr>Franklin Gothic Demi</vt:lpstr>
      <vt:lpstr>Gill Sans MT</vt:lpstr>
      <vt:lpstr>Wingdings 2</vt:lpstr>
      <vt:lpstr>DividendVTI</vt:lpstr>
      <vt:lpstr>Fitervari</vt:lpstr>
      <vt:lpstr>Entstehung des Projekts </vt:lpstr>
      <vt:lpstr>Grundidee</vt:lpstr>
      <vt:lpstr>Verlauf</vt:lpstr>
      <vt:lpstr>IST-Zustand</vt:lpstr>
      <vt:lpstr>Nächste Schritte</vt:lpstr>
      <vt:lpstr>Noch offene features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Fitervari</dc:title>
  <dc:creator>Lukas Gaisbauer</dc:creator>
  <cp:lastModifiedBy>Lukas Gaisbauer</cp:lastModifiedBy>
  <cp:revision>1</cp:revision>
  <dcterms:created xsi:type="dcterms:W3CDTF">2020-09-29T09:28:31Z</dcterms:created>
  <dcterms:modified xsi:type="dcterms:W3CDTF">2020-09-29T09:34:28Z</dcterms:modified>
</cp:coreProperties>
</file>