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Roboto Mon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.fntdata"/><Relationship Id="rId25" Type="http://schemas.openxmlformats.org/officeDocument/2006/relationships/font" Target="fonts/RobotoMono-regular.fntdata"/><Relationship Id="rId28" Type="http://schemas.openxmlformats.org/officeDocument/2006/relationships/font" Target="fonts/RobotoMono-boldItalic.fntdata"/><Relationship Id="rId27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65aadd9a77802fa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65aadd9a77802fa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5aadd9a77802fa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5aadd9a77802fa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5aadd9a77802fa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5aadd9a77802fa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4a2f7f70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4a2f7f70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4a2f7f70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4a2f7f70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4a2f7f70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4a2f7f70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4a2f7f70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4a2f7f70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5a5f93e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5a5f93e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54ad1b9e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54ad1b9e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54ad1b9e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54ad1b9e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54ad1b9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54ad1b9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54ad1b9e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54ad1b9e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4a2f7f70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4a2f7f70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5aadd9a77802fa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5aadd9a77802fa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 Análisis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Ekaitz García, Gaizka Miranda, Eneko Fuente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Requirements.txt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000" y="520600"/>
            <a:ext cx="2957308" cy="16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25" y="1708882"/>
            <a:ext cx="3113970" cy="259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 title="downloa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600" y="2060063"/>
            <a:ext cx="331470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" sz="165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Vista.ndjson: </a:t>
            </a:r>
            <a:r>
              <a:rPr lang="es" sz="15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archivo exportado desde elastic con los dashboards a importar</a:t>
            </a:r>
            <a:endParaRPr sz="15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         …….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800" y="1756875"/>
            <a:ext cx="8364951" cy="37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Instrucciones de 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9085" lvl="0" marL="457200" rtl="0" algn="l"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ct val="100000"/>
              <a:buAutoNum type="arabicPeriod"/>
            </a:pPr>
            <a:r>
              <a:rPr b="1" lang="es" sz="1200">
                <a:solidFill>
                  <a:srgbClr val="404040"/>
                </a:solidFill>
                <a:highlight>
                  <a:srgbClr val="FFFFFF"/>
                </a:highlight>
              </a:rPr>
              <a:t>Clonar el repositorio</a:t>
            </a: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 con el siguiente comando:</a:t>
            </a:r>
            <a:b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</a:b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git clone https://github.com/GaizkaMiranda/Analisis.git</a:t>
            </a:r>
            <a:endParaRPr sz="1050">
              <a:solidFill>
                <a:srgbClr val="404040"/>
              </a:solidFill>
              <a:highlight>
                <a:srgbClr val="ECECE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AutoNum type="arabicPeriod"/>
            </a:pPr>
            <a:r>
              <a:rPr b="1" lang="es" sz="1200">
                <a:solidFill>
                  <a:srgbClr val="404040"/>
                </a:solidFill>
                <a:highlight>
                  <a:srgbClr val="FFFFFF"/>
                </a:highlight>
              </a:rPr>
              <a:t>Ir a la carpeta raíz del proyecto</a:t>
            </a: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 (donde está el archivo </a:t>
            </a: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docker-compose.yml</a:t>
            </a: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) y ejecutar:</a:t>
            </a:r>
            <a:b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</a:b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docker-compose up</a:t>
            </a: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 </a:t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AutoNum type="arabicPeriod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Entrar en el archivo</a:t>
            </a:r>
            <a:r>
              <a:rPr b="1" lang="es" sz="1200">
                <a:solidFill>
                  <a:srgbClr val="404040"/>
                </a:solidFill>
                <a:highlight>
                  <a:srgbClr val="FFFFFF"/>
                </a:highlight>
              </a:rPr>
              <a:t> notebook.ipynb</a:t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AutoNum type="arabicPeriod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Seleccionar un kernel con las dependencias del requirements instaladas, descargarlas en un venv ya existente o crear uno nuevo.</a:t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AutoNum type="arabicPeriod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Ejecutar todo una vez levantados los contenedores</a:t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AutoNum type="arabicPeriod"/>
            </a:pPr>
            <a:r>
              <a:rPr b="1" lang="es" sz="1200">
                <a:solidFill>
                  <a:srgbClr val="404040"/>
                </a:solidFill>
                <a:highlight>
                  <a:srgbClr val="FFFFFF"/>
                </a:highlight>
              </a:rPr>
              <a:t>Acceder a Elastic</a:t>
            </a: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 una vez levantados los contenedores:</a:t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○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Abrir </a:t>
            </a: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http://localhost:5601/</a:t>
            </a:r>
            <a:endParaRPr sz="1050">
              <a:solidFill>
                <a:srgbClr val="404040"/>
              </a:solidFill>
              <a:highlight>
                <a:srgbClr val="ECECE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○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Usuario: </a:t>
            </a: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elastic</a:t>
            </a:r>
            <a:endParaRPr sz="1050">
              <a:solidFill>
                <a:srgbClr val="404040"/>
              </a:solidFill>
              <a:highlight>
                <a:srgbClr val="ECECE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○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Contraseña (por defecto): </a:t>
            </a: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admín1</a:t>
            </a:r>
            <a:endParaRPr sz="1050">
              <a:solidFill>
                <a:srgbClr val="404040"/>
              </a:solidFill>
              <a:highlight>
                <a:srgbClr val="ECECE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AutoNum type="arabicPeriod"/>
            </a:pPr>
            <a:r>
              <a:rPr b="1" lang="es" sz="1200">
                <a:solidFill>
                  <a:srgbClr val="404040"/>
                </a:solidFill>
                <a:highlight>
                  <a:srgbClr val="FFFFFF"/>
                </a:highlight>
              </a:rPr>
              <a:t>Importar dashboards en Elastic</a:t>
            </a: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○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Ir a </a:t>
            </a: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http://localhost:5601/</a:t>
            </a:r>
            <a:endParaRPr sz="1050">
              <a:solidFill>
                <a:srgbClr val="404040"/>
              </a:solidFill>
              <a:highlight>
                <a:srgbClr val="ECECE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○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Navegar a </a:t>
            </a:r>
            <a:r>
              <a:rPr b="1" lang="es" sz="1200">
                <a:solidFill>
                  <a:srgbClr val="404040"/>
                </a:solidFill>
                <a:highlight>
                  <a:srgbClr val="FFFFFF"/>
                </a:highlight>
              </a:rPr>
              <a:t>Stack Management &gt; Saved Objects</a:t>
            </a:r>
            <a:endParaRPr b="1"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○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Importar el archivo </a:t>
            </a:r>
            <a:r>
              <a:rPr lang="es" sz="1050">
                <a:solidFill>
                  <a:srgbClr val="404040"/>
                </a:solidFill>
                <a:highlight>
                  <a:srgbClr val="ECECEC"/>
                </a:highlight>
                <a:latin typeface="Roboto Mono"/>
                <a:ea typeface="Roboto Mono"/>
                <a:cs typeface="Roboto Mono"/>
                <a:sym typeface="Roboto Mono"/>
              </a:rPr>
              <a:t>vista.ndjson</a:t>
            </a:r>
            <a:endParaRPr sz="1050">
              <a:solidFill>
                <a:srgbClr val="404040"/>
              </a:solidFill>
              <a:highlight>
                <a:srgbClr val="ECECE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AutoNum type="arabicPeriod"/>
            </a:pPr>
            <a:r>
              <a:rPr b="1" lang="es" sz="1200">
                <a:solidFill>
                  <a:srgbClr val="404040"/>
                </a:solidFill>
                <a:highlight>
                  <a:srgbClr val="FFFFFF"/>
                </a:highlight>
              </a:rPr>
              <a:t>Visualizar los dashboards</a:t>
            </a: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:</a:t>
            </a:r>
            <a:endParaRPr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○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Ir a </a:t>
            </a:r>
            <a:r>
              <a:rPr b="1" lang="es" sz="1200">
                <a:solidFill>
                  <a:srgbClr val="404040"/>
                </a:solidFill>
                <a:highlight>
                  <a:srgbClr val="FFFFFF"/>
                </a:highlight>
              </a:rPr>
              <a:t>Analytics &gt; Dashboard</a:t>
            </a:r>
            <a:endParaRPr b="1" sz="1200">
              <a:solidFill>
                <a:srgbClr val="404040"/>
              </a:solidFill>
              <a:highlight>
                <a:srgbClr val="FFFFFF"/>
              </a:highlight>
            </a:endParaRPr>
          </a:p>
          <a:p>
            <a:pPr indent="-299085" lvl="1" marL="9144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Char char="○"/>
            </a:pPr>
            <a:r>
              <a:rPr lang="es" sz="1200">
                <a:solidFill>
                  <a:srgbClr val="404040"/>
                </a:solidFill>
                <a:highlight>
                  <a:srgbClr val="FFFFFF"/>
                </a:highlight>
              </a:rPr>
              <a:t>Seleccionar el dashboard deseado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Problemas/retos encontrados</a:t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02418" lvl="0" marL="45720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lang="es" sz="15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Problemas de dependencias con Faker y otros imports ya que a veces, con todo creado adecuadamente, daba error de </a:t>
            </a:r>
            <a:r>
              <a:rPr lang="es" sz="15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dependencias</a:t>
            </a:r>
            <a:endParaRPr sz="15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lang="es" sz="15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Implementación de la base de datos ya que en un principio </a:t>
            </a:r>
            <a:r>
              <a:rPr lang="es" sz="15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íbamos</a:t>
            </a:r>
            <a:r>
              <a:rPr lang="es" sz="15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usar grafana y postgres pero nos dio problemas a la ora de conectarlos y de subir datos por lo que decidimos cambiar de opción.</a:t>
            </a:r>
            <a:endParaRPr sz="15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lang="es" sz="15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Generación de datos faltantes: Se encontró un pequeño reto al generar datos faltantes de forma aleatoria, ya que es difícil controlar que la distribución de datos faltantes siga un patrón lógico o realista.</a:t>
            </a:r>
            <a:endParaRPr sz="15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2418" lvl="0" marL="457200" marR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rgbClr val="1F2328"/>
              </a:buClr>
              <a:buSzPct val="100000"/>
              <a:buFont typeface="Arial"/>
              <a:buChar char="●"/>
            </a:pPr>
            <a:r>
              <a:rPr lang="es" sz="15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Inconsistencias en los nombres generados por Faker: A veces, el generador de nombres de Faker crea nombres con caracteres especiales que pueden no ser manejados correctamente en algunos entornos.</a:t>
            </a:r>
            <a:endParaRPr sz="12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Mejoras posibles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Automatización completa del despliegue: Crear un script que automatice la ejecución, ejecutando el jupyter notebook y añadiendo el dashboard.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Recogida de datos de una API real en lugar de datos generados aleatoriamente.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Implementación de un sistema de predicción  (Machine Learning) de nota en base a las horas estudiadas o de otros factores.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Alternativas posibles</a:t>
            </a:r>
            <a:endParaRPr/>
          </a:p>
        </p:txBody>
      </p:sp>
      <p:sp>
        <p:nvSpPr>
          <p:cNvPr id="184" name="Google Shape;184;p27"/>
          <p:cNvSpPr txBox="1"/>
          <p:nvPr>
            <p:ph idx="1" type="body"/>
          </p:nvPr>
        </p:nvSpPr>
        <p:spPr>
          <a:xfrm>
            <a:off x="311700" y="1229875"/>
            <a:ext cx="6709800" cy="37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416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400"/>
              <a:t>Uso de otro generador de datos: </a:t>
            </a:r>
            <a:r>
              <a:rPr lang="es" sz="1400"/>
              <a:t>En lugar de Faker, podríamos haber utilizado otro generador de datos más específico para el contexto de la simulación. Ej: SensorSim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16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s" sz="1400"/>
              <a:t>Aplicación de análisis más profundos</a:t>
            </a:r>
            <a:r>
              <a:rPr lang="es" sz="1400"/>
              <a:t>: En lugar de solo generar estadísticas descriptivas, podríamos aplicar técnicas más avanzadas de análisis de datos, como el análisis de correlación entre las horas de estudio y las notas.</a:t>
            </a:r>
            <a:endParaRPr sz="1400"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Ej: KMeans</a:t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0416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 sz="1400"/>
              <a:t>PostgreSQL </a:t>
            </a:r>
            <a:r>
              <a:rPr lang="es" sz="1400"/>
              <a:t>es un sistema de gestión de bases de datos relacional de código abierto, altamente escalable. Está diseñado para almacenar y consultar grandes volúmenes de datos de forma fiable y eficiente.</a:t>
            </a:r>
            <a:br>
              <a:rPr lang="es" sz="1400"/>
            </a:br>
            <a:br>
              <a:rPr lang="es" sz="1400"/>
            </a:br>
            <a:r>
              <a:rPr lang="es" sz="1400"/>
              <a:t>Ventajas: Permite la importación y exportación nativa de archivos CSV a través del comando COPY, facilitando la carga y extracción masiva de datos de forma rápida y sin depender de herramientas adicionales</a:t>
            </a:r>
            <a:endParaRPr sz="1400"/>
          </a:p>
        </p:txBody>
      </p:sp>
      <p:pic>
        <p:nvPicPr>
          <p:cNvPr id="185" name="Google Shape;185;p27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5300" y="2838950"/>
            <a:ext cx="2267875" cy="10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114050"/>
            <a:ext cx="3279900" cy="3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Es necesario tener instalado Docker y Docker Compose. A continuación, se configurará el archivo docker-compose.yml, el cual contendrá la configuración necesaria para levantar los contenedores de Elasticsearch y Kibana. (Se asume que Docker y Docker Compose ya han sido instalados previamente en retos anteriores).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Tras levantar el docker ya debera de funcionar tanto Elasticsearch como kabana</a:t>
            </a:r>
            <a:endParaRPr/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1600" y="661300"/>
            <a:ext cx="2723088" cy="38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711" y="661300"/>
            <a:ext cx="2829265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docker-compose.yaml - Setup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9971" y="988925"/>
            <a:ext cx="2960905" cy="415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0873" y="574625"/>
            <a:ext cx="3383126" cy="456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docker-compose.yaml - es01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5831" y="1017800"/>
            <a:ext cx="5064069" cy="41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docker-compose.yaml - es02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310" y="949725"/>
            <a:ext cx="5721377" cy="41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docker-compose.yaml - es03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0495" y="1017801"/>
            <a:ext cx="5643006" cy="414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docker-compose.yaml - Kibana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877" y="1017800"/>
            <a:ext cx="4556275" cy="399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550" y="1519225"/>
            <a:ext cx="200025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notebook</a:t>
            </a:r>
            <a:r>
              <a:rPr lang="es"/>
              <a:t>.ipynb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229875"/>
            <a:ext cx="34167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Explicación en el archivo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Pasos seguidos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Entorno virtual</a:t>
            </a:r>
            <a:br>
              <a:rPr lang="es"/>
            </a:b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-"/>
            </a:pP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Contraseña de elastic y de kibana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-"/>
            </a:pP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Licencia gratuita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400"/>
              <a:buFont typeface="Arial"/>
              <a:buChar char="-"/>
            </a:pPr>
            <a:r>
              <a:rPr lang="es" sz="14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…</a:t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2325" y="833600"/>
            <a:ext cx="3234549" cy="181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