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bc7fe14e6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bc7fe14e6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bc7fe14e6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bc7fe14e6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bc7fe14e6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bc7fe14e6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bc7fe14e6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bc7fe14e6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5be7023ed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5be7023ed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be7023e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be7023e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5be7023ed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5be7023ed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be7023ed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be7023ed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be7023e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be7023e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5be7023ed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5be7023ed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bc7fe14e6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bc7fe14e6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bc7fe14e6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bc7fe14e6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bc7fe14e6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bc7fe14e6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be7023ed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be7023ed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be7023ed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be7023ed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bc7fe14e6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bc7fe14e6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bc7fe14e6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bc7fe14e6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bc7fe14e6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bc7fe14e6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bc7fe14e6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bc7fe14e6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0" y="63500"/>
            <a:ext cx="91440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Proyecto Colaborativo</a:t>
            </a:r>
            <a:endParaRPr u="sng"/>
          </a:p>
        </p:txBody>
      </p:sp>
      <p:sp>
        <p:nvSpPr>
          <p:cNvPr id="323" name="Google Shape;323;p25"/>
          <p:cNvSpPr txBox="1"/>
          <p:nvPr>
            <p:ph idx="1" type="subTitle"/>
          </p:nvPr>
        </p:nvSpPr>
        <p:spPr>
          <a:xfrm>
            <a:off x="0" y="4556400"/>
            <a:ext cx="9144000" cy="9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Equipo 3: Jon Tolosa, Daniel Pillado y Gaizka Miranda</a:t>
            </a:r>
            <a:endParaRPr b="1"/>
          </a:p>
        </p:txBody>
      </p:sp>
      <p:pic>
        <p:nvPicPr>
          <p:cNvPr id="324" name="Google Shape;3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7000" y="1049525"/>
            <a:ext cx="3687200" cy="30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5"/>
          <p:cNvPicPr preferRelativeResize="0"/>
          <p:nvPr/>
        </p:nvPicPr>
        <p:blipFill rotWithShape="1">
          <a:blip r:embed="rId4">
            <a:alphaModFix/>
          </a:blip>
          <a:srcRect b="0" l="0" r="1574" t="12610"/>
          <a:stretch/>
        </p:blipFill>
        <p:spPr>
          <a:xfrm>
            <a:off x="3367625" y="1165775"/>
            <a:ext cx="5630323" cy="281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4.5 </a:t>
            </a:r>
            <a:r>
              <a:rPr lang="es" sz="2120"/>
              <a:t>Registro e Inicio de Sesión de Usuarios (Django)</a:t>
            </a:r>
            <a:endParaRPr sz="2120"/>
          </a:p>
        </p:txBody>
      </p:sp>
      <p:sp>
        <p:nvSpPr>
          <p:cNvPr id="393" name="Google Shape;393;p34"/>
          <p:cNvSpPr txBox="1"/>
          <p:nvPr>
            <p:ph idx="1" type="body"/>
          </p:nvPr>
        </p:nvSpPr>
        <p:spPr>
          <a:xfrm>
            <a:off x="4572000" y="1522450"/>
            <a:ext cx="44868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Campos obligatorios para username y password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Uso de {% csrf_token %} para proteger contra ataques CSRF.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Botón para enviar el formulario y enlace directo a la página de registro para usuarios nuevos.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         </a:t>
            </a:r>
            <a:endParaRPr/>
          </a:p>
        </p:txBody>
      </p:sp>
      <p:sp>
        <p:nvSpPr>
          <p:cNvPr id="394" name="Google Shape;394;p34"/>
          <p:cNvSpPr txBox="1"/>
          <p:nvPr/>
        </p:nvSpPr>
        <p:spPr>
          <a:xfrm>
            <a:off x="1303800" y="1197125"/>
            <a:ext cx="527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Plantilla de inicio de sesión: html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5" name="Google Shape;3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0" y="1501038"/>
            <a:ext cx="4251100" cy="35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4</a:t>
            </a:r>
            <a:r>
              <a:rPr lang="es" sz="2120"/>
              <a:t>.6 Registro e Inicio de Sesión de Usuarios (Django)</a:t>
            </a:r>
            <a:endParaRPr sz="2120"/>
          </a:p>
        </p:txBody>
      </p:sp>
      <p:sp>
        <p:nvSpPr>
          <p:cNvPr id="401" name="Google Shape;401;p35"/>
          <p:cNvSpPr txBox="1"/>
          <p:nvPr>
            <p:ph idx="1" type="body"/>
          </p:nvPr>
        </p:nvSpPr>
        <p:spPr>
          <a:xfrm>
            <a:off x="4572000" y="1522450"/>
            <a:ext cx="44868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Se define la estructura del mensaje a enviar: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Textarea de 3 líneas y 100 columnas de caracteres.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Validación personalizada del mensaje mediante “clean_mensaje”.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Palabras prohibidas, límite de contenido…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Se evita rechazar el formulario por lenguaje inapropiado, ya que no se lanza un error, se corrige automáticamente.          </a:t>
            </a:r>
            <a:endParaRPr/>
          </a:p>
        </p:txBody>
      </p:sp>
      <p:sp>
        <p:nvSpPr>
          <p:cNvPr id="402" name="Google Shape;402;p35"/>
          <p:cNvSpPr txBox="1"/>
          <p:nvPr/>
        </p:nvSpPr>
        <p:spPr>
          <a:xfrm>
            <a:off x="1303800" y="1197125"/>
            <a:ext cx="527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Formulario de envío de email: html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3" name="Google Shape;4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5" y="1597875"/>
            <a:ext cx="4604200" cy="23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4</a:t>
            </a:r>
            <a:r>
              <a:rPr lang="es" sz="2120"/>
              <a:t>.7 Envío de Emails (Django)</a:t>
            </a:r>
            <a:endParaRPr sz="2120"/>
          </a:p>
        </p:txBody>
      </p:sp>
      <p:sp>
        <p:nvSpPr>
          <p:cNvPr id="409" name="Google Shape;409;p36"/>
          <p:cNvSpPr txBox="1"/>
          <p:nvPr>
            <p:ph idx="1" type="body"/>
          </p:nvPr>
        </p:nvSpPr>
        <p:spPr>
          <a:xfrm>
            <a:off x="4572000" y="1522450"/>
            <a:ext cx="44868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Validación del formulario para asegurar que el mensaje está correcto antes de enviar.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Uso de mensajes (messages.success y messages.error) para retroalimentar al usuario.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Redirección tras el envío exitoso para mejorar la experiencia de usuario.</a:t>
            </a:r>
            <a:endParaRPr/>
          </a:p>
        </p:txBody>
      </p:sp>
      <p:sp>
        <p:nvSpPr>
          <p:cNvPr id="410" name="Google Shape;410;p36"/>
          <p:cNvSpPr txBox="1"/>
          <p:nvPr/>
        </p:nvSpPr>
        <p:spPr>
          <a:xfrm>
            <a:off x="1303800" y="1197125"/>
            <a:ext cx="527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Vista de envío de emails: views.py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1" name="Google Shape;4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00" y="1863375"/>
            <a:ext cx="4647450" cy="28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4</a:t>
            </a:r>
            <a:r>
              <a:rPr lang="es" sz="2120"/>
              <a:t>.8 Evento para Cambiar Tamaño de Elementos Tipo Text </a:t>
            </a:r>
            <a:endParaRPr sz="2120"/>
          </a:p>
        </p:txBody>
      </p:sp>
      <p:sp>
        <p:nvSpPr>
          <p:cNvPr id="417" name="Google Shape;417;p37"/>
          <p:cNvSpPr txBox="1"/>
          <p:nvPr>
            <p:ph idx="1" type="body"/>
          </p:nvPr>
        </p:nvSpPr>
        <p:spPr>
          <a:xfrm>
            <a:off x="4738800" y="1017725"/>
            <a:ext cx="44052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66"/>
              <a:t>Espera a que todo el HTML esté cargado antes de ejecutar el script.</a:t>
            </a:r>
            <a:endParaRPr sz="1366"/>
          </a:p>
          <a:p>
            <a:pPr indent="0" lvl="0" marL="45720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66"/>
          </a:p>
          <a:p>
            <a:pPr indent="-315363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66"/>
              <a:buChar char="-"/>
            </a:pPr>
            <a:r>
              <a:rPr lang="es" sz="1366"/>
              <a:t>Selecciona los botones por su ID. Uno aumenta el tamaño del texto, el otro lo disminuye.</a:t>
            </a:r>
            <a:endParaRPr sz="1366"/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66"/>
          </a:p>
          <a:p>
            <a:pPr indent="-315363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66"/>
              <a:buChar char="-"/>
            </a:pPr>
            <a:r>
              <a:rPr lang="es" sz="1366"/>
              <a:t>Esta función aplica el nuevo tamaño a todos los títulos, párrafos, listas y celdas de tablas de la página.</a:t>
            </a:r>
            <a:endParaRPr sz="1366"/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66"/>
          </a:p>
          <a:p>
            <a:pPr indent="-315363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66"/>
              <a:buChar char="-"/>
            </a:pPr>
            <a:r>
              <a:rPr lang="es" sz="1366"/>
              <a:t>Al hacer clic, se modifica el valor de fontSize y se actualiza el estilo de los elementos. Se evita también que el botón recargue la página (e.preventDefault()).</a:t>
            </a:r>
            <a:endParaRPr sz="1366"/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66"/>
          </a:p>
          <a:p>
            <a:pPr indent="-30425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91"/>
              <a:buChar char="-"/>
            </a:pPr>
            <a:r>
              <a:rPr lang="es" sz="1366"/>
              <a:t>El objetivo es mejorar la accesibilidad de la web, permitiendo que personas con dificultades visuales adapten la lectura a sus necesidades.</a:t>
            </a:r>
            <a:endParaRPr sz="1191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5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750"/>
          </a:p>
        </p:txBody>
      </p:sp>
      <p:sp>
        <p:nvSpPr>
          <p:cNvPr id="418" name="Google Shape;418;p37"/>
          <p:cNvSpPr txBox="1"/>
          <p:nvPr/>
        </p:nvSpPr>
        <p:spPr>
          <a:xfrm>
            <a:off x="83200" y="1434200"/>
            <a:ext cx="2842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función 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modificarTamanoTexto.js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9" name="Google Shape;4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3000"/>
            <a:ext cx="4901791" cy="301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6698"/>
              <a:buNone/>
            </a:pPr>
            <a:r>
              <a:rPr lang="es" sz="2120"/>
              <a:t>4</a:t>
            </a:r>
            <a:r>
              <a:rPr lang="es" sz="2120"/>
              <a:t>.9 Evento para Mostrar Alerta Cuando el Usuario Realiza una </a:t>
            </a:r>
            <a:r>
              <a:rPr lang="es" sz="2120"/>
              <a:t>Acción</a:t>
            </a:r>
            <a:r>
              <a:rPr lang="es" sz="2120"/>
              <a:t> Determinada</a:t>
            </a:r>
            <a:endParaRPr sz="2120"/>
          </a:p>
        </p:txBody>
      </p:sp>
      <p:sp>
        <p:nvSpPr>
          <p:cNvPr id="425" name="Google Shape;425;p38"/>
          <p:cNvSpPr txBox="1"/>
          <p:nvPr>
            <p:ph idx="1" type="body"/>
          </p:nvPr>
        </p:nvSpPr>
        <p:spPr>
          <a:xfrm>
            <a:off x="5361400" y="1479350"/>
            <a:ext cx="37827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9146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Espera a que todo el HTML esté cargado antes de ejecutar el script.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Selecciona el elemento con ID cerrarSesion, que se trata del enlace de "Cerrar sesión" de la sección Header.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146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Añade un listener para capturar el clic del usuario.</a:t>
            </a:r>
            <a:br>
              <a:rPr lang="es"/>
            </a:br>
            <a:endParaRPr/>
          </a:p>
          <a:p>
            <a:pPr indent="-29146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Muestra una ventana emergente con los botones “Aceptar” y “Cancelar”.</a:t>
            </a:r>
            <a:br>
              <a:rPr lang="es"/>
            </a:br>
            <a:endParaRPr/>
          </a:p>
          <a:p>
            <a:pPr indent="-29146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Si el usuario pulsa “Cancelar”, se evita la acción de cierre de sesión. </a:t>
            </a:r>
            <a:br>
              <a:rPr lang="es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"/>
          <p:cNvSpPr txBox="1"/>
          <p:nvPr/>
        </p:nvSpPr>
        <p:spPr>
          <a:xfrm>
            <a:off x="83200" y="1434200"/>
            <a:ext cx="2842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función 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alertaCerrarSesion.js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7" name="Google Shape;4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5" y="2101200"/>
            <a:ext cx="5365751" cy="225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4</a:t>
            </a:r>
            <a:r>
              <a:rPr lang="es" sz="1900"/>
              <a:t>.10 Validar campos de Empleados</a:t>
            </a:r>
            <a:endParaRPr sz="1900"/>
          </a:p>
        </p:txBody>
      </p:sp>
      <p:sp>
        <p:nvSpPr>
          <p:cNvPr id="433" name="Google Shape;433;p39"/>
          <p:cNvSpPr txBox="1"/>
          <p:nvPr>
            <p:ph idx="1" type="body"/>
          </p:nvPr>
        </p:nvSpPr>
        <p:spPr>
          <a:xfrm>
            <a:off x="4071150" y="1152475"/>
            <a:ext cx="4761000" cy="3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Esperar a que el DOM esté completamente cargado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Selección de elementos del DOM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Definición de la expresión regular para validar el correo electrónico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Funciones para mostrar y limpiar mensajes de validación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Validación del campo DNI al perder el foco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Validación del campo teléfono al perder el foco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"/>
              <a:t>Validación del campo email al perder el foco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2675"/>
            <a:ext cx="3464900" cy="41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es" sz="1900"/>
              <a:t>4.10.2 Validar campos de Empleados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0"/>
          <p:cNvSpPr txBox="1"/>
          <p:nvPr>
            <p:ph idx="1" type="body"/>
          </p:nvPr>
        </p:nvSpPr>
        <p:spPr>
          <a:xfrm>
            <a:off x="311700" y="1459400"/>
            <a:ext cx="362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Validación al enviar el formulario</a:t>
            </a:r>
            <a:endParaRPr/>
          </a:p>
        </p:txBody>
      </p:sp>
      <p:pic>
        <p:nvPicPr>
          <p:cNvPr id="441" name="Google Shape;4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86252"/>
            <a:ext cx="5557274" cy="24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4.11 Fetch API</a:t>
            </a:r>
            <a:endParaRPr/>
          </a:p>
        </p:txBody>
      </p:sp>
      <p:sp>
        <p:nvSpPr>
          <p:cNvPr id="447" name="Google Shape;447;p41"/>
          <p:cNvSpPr txBox="1"/>
          <p:nvPr>
            <p:ph idx="1" type="body"/>
          </p:nvPr>
        </p:nvSpPr>
        <p:spPr>
          <a:xfrm>
            <a:off x="4865175" y="1152475"/>
            <a:ext cx="396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Definición de la URL base de la API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Esperar a que el DOM esté completamente cargado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Añadir eventos de click a elementos con la clase .detalle-empleado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Manejo del evento de clic para evitar el comportamiento predeterminado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Extracción de datos del elemento utilizando atributos data-*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8" name="Google Shape;4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5250"/>
            <a:ext cx="4092426" cy="329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4.11.2 Fetch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2"/>
          <p:cNvSpPr txBox="1"/>
          <p:nvPr>
            <p:ph idx="1" type="body"/>
          </p:nvPr>
        </p:nvSpPr>
        <p:spPr>
          <a:xfrm>
            <a:off x="5095700" y="443100"/>
            <a:ext cx="37365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Actualización del contenido del DOM con los datos del empleado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Mostrar el contenedor de detalles del empleado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Función para cargar detalles del empleado desde la API utilizando fetch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"/>
              <a:t>Función para mostrar los detalles del empleado en el DOM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963600"/>
            <a:ext cx="4572323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20"/>
              <a:t>5</a:t>
            </a:r>
            <a:r>
              <a:rPr lang="es" sz="2220"/>
              <a:t>. Conclusiones:</a:t>
            </a:r>
            <a:endParaRPr sz="2220"/>
          </a:p>
        </p:txBody>
      </p:sp>
      <p:pic>
        <p:nvPicPr>
          <p:cNvPr id="461" name="Google Shape;4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800" y="1138375"/>
            <a:ext cx="49244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20"/>
              <a:t>1. Presentación y Explicación Breve del Proyecto:</a:t>
            </a:r>
            <a:endParaRPr sz="2220"/>
          </a:p>
        </p:txBody>
      </p:sp>
      <p:pic>
        <p:nvPicPr>
          <p:cNvPr id="331" name="Google Shape;331;p26"/>
          <p:cNvPicPr preferRelativeResize="0"/>
          <p:nvPr/>
        </p:nvPicPr>
        <p:blipFill rotWithShape="1">
          <a:blip r:embed="rId3">
            <a:alphaModFix/>
          </a:blip>
          <a:srcRect b="0" l="0" r="1574" t="12610"/>
          <a:stretch/>
        </p:blipFill>
        <p:spPr>
          <a:xfrm>
            <a:off x="698501" y="1017725"/>
            <a:ext cx="7746998" cy="386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>
            <p:ph type="title"/>
          </p:nvPr>
        </p:nvSpPr>
        <p:spPr>
          <a:xfrm>
            <a:off x="0" y="445025"/>
            <a:ext cx="91440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20"/>
              <a:t>2. Diseño: Funcionalidades Planteadas, Modelo de Datos Diseñado y Descripción de las Interfaces:</a:t>
            </a:r>
            <a:endParaRPr sz="2220"/>
          </a:p>
        </p:txBody>
      </p:sp>
      <p:pic>
        <p:nvPicPr>
          <p:cNvPr id="337" name="Google Shape;3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175" y="1623575"/>
            <a:ext cx="5123376" cy="288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8925"/>
            <a:ext cx="3030251" cy="35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20"/>
              <a:t>3. Planificación y Organización en Equipo:</a:t>
            </a:r>
            <a:endParaRPr sz="2220"/>
          </a:p>
        </p:txBody>
      </p:sp>
      <p:sp>
        <p:nvSpPr>
          <p:cNvPr id="344" name="Google Shape;344;p28"/>
          <p:cNvSpPr txBox="1"/>
          <p:nvPr/>
        </p:nvSpPr>
        <p:spPr>
          <a:xfrm>
            <a:off x="615350" y="1138200"/>
            <a:ext cx="8376000" cy="3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s" sz="1800">
                <a:solidFill>
                  <a:schemeClr val="dk2"/>
                </a:solidFill>
              </a:rPr>
              <a:t>GitHub Projects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s" sz="1800">
                <a:solidFill>
                  <a:schemeClr val="dk2"/>
                </a:solidFill>
              </a:rPr>
              <a:t>Desarrollo Diario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s" sz="1800">
                <a:solidFill>
                  <a:schemeClr val="dk2"/>
                </a:solidFill>
              </a:rPr>
              <a:t>Comunicación Proactiva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45" name="Google Shape;3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000" y="1138200"/>
            <a:ext cx="2584750" cy="148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750" y="1017725"/>
            <a:ext cx="2532349" cy="25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2525" y="3604775"/>
            <a:ext cx="32004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20"/>
              <a:t>4.- Implementación/Demo: </a:t>
            </a:r>
            <a:endParaRPr sz="2220"/>
          </a:p>
        </p:txBody>
      </p:sp>
      <p:pic>
        <p:nvPicPr>
          <p:cNvPr id="353" name="Google Shape;3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100" y="37092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175" y="1537100"/>
            <a:ext cx="2764224" cy="276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1874" y="2983625"/>
            <a:ext cx="3185348" cy="20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20"/>
              <a:t>4</a:t>
            </a:r>
            <a:r>
              <a:rPr lang="es" sz="2220"/>
              <a:t>.1 Registro e Inicio de Sesión de Usuarios (Django)</a:t>
            </a:r>
            <a:endParaRPr sz="2220"/>
          </a:p>
        </p:txBody>
      </p:sp>
      <p:sp>
        <p:nvSpPr>
          <p:cNvPr id="361" name="Google Shape;3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0" y="2168568"/>
            <a:ext cx="7030501" cy="236307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0"/>
          <p:cNvSpPr txBox="1"/>
          <p:nvPr/>
        </p:nvSpPr>
        <p:spPr>
          <a:xfrm>
            <a:off x="1364550" y="1416000"/>
            <a:ext cx="527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Vista de Registro de Usuario en Django: Validación y Respuesta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0536"/>
              <a:buFont typeface="Arial"/>
              <a:buNone/>
            </a:pPr>
            <a:r>
              <a:rPr lang="es" sz="2442"/>
              <a:t>4</a:t>
            </a:r>
            <a:r>
              <a:rPr lang="es" sz="2442"/>
              <a:t>.2 Registro e Inicio de Sesión de Usuarios (Django)</a:t>
            </a:r>
            <a:endParaRPr sz="244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"/>
          <p:cNvSpPr txBox="1"/>
          <p:nvPr/>
        </p:nvSpPr>
        <p:spPr>
          <a:xfrm>
            <a:off x="1372975" y="1357075"/>
            <a:ext cx="62967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Formulario de registro de usuario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1" name="Google Shape;3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050" y="1881850"/>
            <a:ext cx="49149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4.3</a:t>
            </a:r>
            <a:r>
              <a:rPr lang="es" sz="2120"/>
              <a:t> Registro e Inicio de Sesión de Usuarios (Django)</a:t>
            </a:r>
            <a:endParaRPr sz="2120"/>
          </a:p>
        </p:txBody>
      </p:sp>
      <p:sp>
        <p:nvSpPr>
          <p:cNvPr id="377" name="Google Shape;377;p32"/>
          <p:cNvSpPr txBox="1"/>
          <p:nvPr>
            <p:ph idx="1" type="body"/>
          </p:nvPr>
        </p:nvSpPr>
        <p:spPr>
          <a:xfrm>
            <a:off x="4572000" y="1522450"/>
            <a:ext cx="44868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Renderizado dinámico con bucle for:</a:t>
            </a:r>
            <a:br>
              <a:rPr lang="es"/>
            </a:br>
            <a:r>
              <a:rPr lang="es"/>
              <a:t>	- Si se añaden o quitan campos, el template  no necesita modificarse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Mediante el sistema de mensajes de Django se indica si la cuenta ha sido creada o ha habido un error.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Se da la opción de iniciar sesión desde la plantilla 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         </a:t>
            </a:r>
            <a:endParaRPr/>
          </a:p>
        </p:txBody>
      </p:sp>
      <p:sp>
        <p:nvSpPr>
          <p:cNvPr id="378" name="Google Shape;378;p32"/>
          <p:cNvSpPr txBox="1"/>
          <p:nvPr/>
        </p:nvSpPr>
        <p:spPr>
          <a:xfrm>
            <a:off x="1303800" y="1197125"/>
            <a:ext cx="527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Plantilla de Registro de Usuario: html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9" name="Google Shape;3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00" y="1522450"/>
            <a:ext cx="4397675" cy="357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0536"/>
              <a:buFont typeface="Arial"/>
              <a:buNone/>
            </a:pPr>
            <a:r>
              <a:rPr lang="es" sz="2442"/>
              <a:t>4.4 </a:t>
            </a:r>
            <a:r>
              <a:rPr lang="es" sz="2442"/>
              <a:t>Registro e Inicio de Sesión de Usuarios (Django)</a:t>
            </a:r>
            <a:endParaRPr sz="244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 txBox="1"/>
          <p:nvPr>
            <p:ph idx="1" type="body"/>
          </p:nvPr>
        </p:nvSpPr>
        <p:spPr>
          <a:xfrm>
            <a:off x="4765525" y="1411100"/>
            <a:ext cx="4284900" cy="3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Redirección de usuario en caso de estar ya autenticado.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Se obtienen las credenciales desde el “POST”:</a:t>
            </a:r>
            <a:br>
              <a:rPr lang="es"/>
            </a:br>
            <a:r>
              <a:rPr lang="es"/>
              <a:t>Se recogen los datos del formulario de login y se eliminan espacios extra.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Validación de todos los campos completados: evita continuar si faltan datos.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Se redirige al usuario a la página de inicio con “next”.</a:t>
            </a:r>
            <a:endParaRPr/>
          </a:p>
        </p:txBody>
      </p:sp>
      <p:sp>
        <p:nvSpPr>
          <p:cNvPr id="386" name="Google Shape;386;p33"/>
          <p:cNvSpPr txBox="1"/>
          <p:nvPr/>
        </p:nvSpPr>
        <p:spPr>
          <a:xfrm>
            <a:off x="1303800" y="1062450"/>
            <a:ext cx="62967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Vista del inicio de sesión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7" name="Google Shape;3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0" y="1411100"/>
            <a:ext cx="4722626" cy="36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