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7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343D-5F82-4A34-9C1C-DB5EE2A567E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3C3-33E6-457B-96E8-C08B61ACD7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99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343D-5F82-4A34-9C1C-DB5EE2A567E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3C3-33E6-457B-96E8-C08B61ACD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6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343D-5F82-4A34-9C1C-DB5EE2A567E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3C3-33E6-457B-96E8-C08B61ACD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6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343D-5F82-4A34-9C1C-DB5EE2A567E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3C3-33E6-457B-96E8-C08B61ACD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0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343D-5F82-4A34-9C1C-DB5EE2A567E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3C3-33E6-457B-96E8-C08B61ACD7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31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343D-5F82-4A34-9C1C-DB5EE2A567E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3C3-33E6-457B-96E8-C08B61ACD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3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343D-5F82-4A34-9C1C-DB5EE2A567E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3C3-33E6-457B-96E8-C08B61ACD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0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343D-5F82-4A34-9C1C-DB5EE2A567E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3C3-33E6-457B-96E8-C08B61ACD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343D-5F82-4A34-9C1C-DB5EE2A567E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3C3-33E6-457B-96E8-C08B61ACD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2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88343D-5F82-4A34-9C1C-DB5EE2A567E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1003C3-33E6-457B-96E8-C08B61ACD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343D-5F82-4A34-9C1C-DB5EE2A567E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3C3-33E6-457B-96E8-C08B61ACD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88343D-5F82-4A34-9C1C-DB5EE2A567E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1003C3-33E6-457B-96E8-C08B61ACD7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4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A8D5-0C82-43E5-A04B-335B90CEA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090" y="262647"/>
            <a:ext cx="11126822" cy="3025301"/>
          </a:xfrm>
        </p:spPr>
        <p:txBody>
          <a:bodyPr>
            <a:noAutofit/>
          </a:bodyPr>
          <a:lstStyle/>
          <a:p>
            <a:r>
              <a:rPr lang="en-US" sz="6000" dirty="0" err="1"/>
              <a:t>LINe</a:t>
            </a:r>
            <a:r>
              <a:rPr lang="en-US" sz="6000" dirty="0"/>
              <a:t>: Out of Distribution Detection by Leveraging Important Neurons.</a:t>
            </a:r>
          </a:p>
        </p:txBody>
      </p:sp>
    </p:spTree>
    <p:extLst>
      <p:ext uri="{BB962C8B-B14F-4D97-AF65-F5344CB8AC3E}">
        <p14:creationId xmlns:p14="http://schemas.microsoft.com/office/powerpoint/2010/main" val="306798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B655-9ECD-4AC0-965C-3342BBC54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472"/>
            <a:ext cx="10515600" cy="57294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/>
              <a:t>Out-of-Distribution (OOD) Detection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Goal</a:t>
            </a:r>
          </a:p>
          <a:p>
            <a:pPr marL="0" indent="0">
              <a:buNone/>
            </a:pPr>
            <a:r>
              <a:rPr lang="en-US" sz="1800" dirty="0"/>
              <a:t>Identify the input is In-Distribution(ID) or Out-of-Distribution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Post-hoc Method</a:t>
            </a:r>
          </a:p>
          <a:p>
            <a:r>
              <a:rPr lang="en-US" sz="1800" dirty="0"/>
              <a:t>No need of retraining process</a:t>
            </a:r>
          </a:p>
          <a:p>
            <a:r>
              <a:rPr lang="en-US" sz="1800" dirty="0"/>
              <a:t>Model logits or layer activations – used for prediction and calculating OOD scores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Improve post-hoc performance</a:t>
            </a:r>
          </a:p>
          <a:p>
            <a:r>
              <a:rPr lang="en-US" sz="1800" dirty="0"/>
              <a:t>Enhancing the overall OOD score distribution difference between ID and OOD data.</a:t>
            </a:r>
          </a:p>
          <a:p>
            <a:r>
              <a:rPr lang="en-US" sz="1800" dirty="0"/>
              <a:t>Minimize the effect of noisy model outputs.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Current Issue in OOD detection Methods</a:t>
            </a:r>
          </a:p>
          <a:p>
            <a:pPr marL="0" indent="0">
              <a:buNone/>
            </a:pPr>
            <a:r>
              <a:rPr lang="en-US" sz="1800" dirty="0"/>
              <a:t>Reducing the Noisy Outputs – Recent studies (</a:t>
            </a:r>
            <a:r>
              <a:rPr lang="en-US" sz="1800" dirty="0" err="1"/>
              <a:t>ReAct</a:t>
            </a:r>
            <a:r>
              <a:rPr lang="en-US" sz="1800" dirty="0"/>
              <a:t>, DICE) found that reduce the impact of noisy signals enhance the OOD detection performance.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5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8CAE0-5D6E-443E-888B-B6B5E33B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3" y="629121"/>
            <a:ext cx="11593750" cy="5975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Activated Neurons</a:t>
            </a:r>
          </a:p>
          <a:p>
            <a:pPr marL="0" indent="0">
              <a:buNone/>
            </a:pPr>
            <a:r>
              <a:rPr lang="en-US" sz="1800" b="1" dirty="0"/>
              <a:t>Neuron Concept Association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Neurons are trained to detect disentangled high level features in the deep </a:t>
            </a:r>
          </a:p>
          <a:p>
            <a:pPr marL="201168" lvl="1" indent="0" algn="just">
              <a:lnSpc>
                <a:spcPct val="150000"/>
              </a:lnSpc>
              <a:buNone/>
            </a:pPr>
            <a:r>
              <a:rPr lang="en-US" dirty="0"/>
              <a:t>    </a:t>
            </a:r>
            <a:r>
              <a:rPr lang="en-US" sz="1800" dirty="0"/>
              <a:t>layers of CNNs.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Number of neurons representing high level features is in most significant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800" dirty="0"/>
              <a:t>amount in the penultimate layer.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There fore penultimate layer is used to predict the input image’s class.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800" dirty="0"/>
              <a:t>Disparity in associated high level features in neurons results in a difference in penultimate layer activation between ID and OOD samples.</a:t>
            </a:r>
          </a:p>
          <a:p>
            <a:pPr marL="0" indent="0" algn="just">
              <a:buNone/>
            </a:pPr>
            <a:r>
              <a:rPr lang="en-US" sz="1800" dirty="0"/>
              <a:t>There fore number of activated essential neurons is a useful indicator for distinguishing ID and OOD samples.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A6795-03C1-42DF-BF7C-475AB428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081" y="467538"/>
            <a:ext cx="3548974" cy="2840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38AB41-A51C-4E57-8F12-E70CC5ECDD10}"/>
              </a:ext>
            </a:extLst>
          </p:cNvPr>
          <p:cNvSpPr txBox="1"/>
          <p:nvPr/>
        </p:nvSpPr>
        <p:spPr>
          <a:xfrm>
            <a:off x="8706255" y="3146836"/>
            <a:ext cx="317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Majority of neurons are activated when models encounter ID samples.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802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BCC15-D66C-451C-8B77-A5305473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53" y="437745"/>
            <a:ext cx="10515600" cy="5680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Two aspects  considered in  </a:t>
            </a:r>
            <a:r>
              <a:rPr lang="en-US" sz="1800" b="1" dirty="0" err="1"/>
              <a:t>LINe</a:t>
            </a:r>
            <a:r>
              <a:rPr lang="en-US" sz="1800" b="1" dirty="0"/>
              <a:t>:</a:t>
            </a:r>
          </a:p>
          <a:p>
            <a:r>
              <a:rPr lang="en-US" sz="1800" dirty="0"/>
              <a:t>Reducing noisy signal from less important neurons.</a:t>
            </a:r>
          </a:p>
          <a:p>
            <a:r>
              <a:rPr lang="en-US" sz="1800" dirty="0"/>
              <a:t>Considering the number of activated high-level features.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err="1"/>
              <a:t>LINe</a:t>
            </a:r>
            <a:r>
              <a:rPr lang="en-US" sz="1800" b="1" dirty="0"/>
              <a:t> uses two techniques:</a:t>
            </a:r>
          </a:p>
          <a:p>
            <a:r>
              <a:rPr lang="en-US" sz="1800" dirty="0"/>
              <a:t>Shapley value based pruning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Reduce the effect of noisy outputs</a:t>
            </a:r>
          </a:p>
          <a:p>
            <a:r>
              <a:rPr lang="en-US" sz="1800" dirty="0"/>
              <a:t>Activation Clipping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Fixes all values above a certain threshold into a same value.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93BD9-674E-45C8-8E92-73C2DEE17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43" y="4116808"/>
            <a:ext cx="9162619" cy="208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3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E1F90-0698-4F1C-9111-0697B205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51" y="136186"/>
            <a:ext cx="10515600" cy="6050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Method</a:t>
            </a:r>
          </a:p>
          <a:p>
            <a:pPr marL="0" indent="0">
              <a:buNone/>
            </a:pPr>
            <a:r>
              <a:rPr lang="en-US" sz="1800" b="1" dirty="0"/>
              <a:t>Activation Clipping</a:t>
            </a:r>
          </a:p>
          <a:p>
            <a:r>
              <a:rPr lang="en-US" sz="1800" dirty="0"/>
              <a:t>Applied to the feature vector in the penultimate layer.</a:t>
            </a:r>
          </a:p>
          <a:p>
            <a:r>
              <a:rPr lang="en-US" sz="1800" dirty="0"/>
              <a:t>Limits the magnitude of the activation for each neurons activated above a certain threshold.</a:t>
            </a:r>
          </a:p>
          <a:p>
            <a:r>
              <a:rPr lang="en-US" sz="1800" dirty="0"/>
              <a:t>Increases the OOD score difference between ID and OOD samples.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Shapley-based Pruning - </a:t>
            </a:r>
            <a:r>
              <a:rPr lang="en-US" sz="1800" dirty="0"/>
              <a:t>Selectively uses the subset of important neurons activations and weights.</a:t>
            </a:r>
          </a:p>
          <a:p>
            <a:pPr marL="0" indent="0">
              <a:buNone/>
            </a:pPr>
            <a:r>
              <a:rPr lang="en-US" sz="1800" b="1" dirty="0"/>
              <a:t>Activation Pruning </a:t>
            </a:r>
          </a:p>
          <a:p>
            <a:r>
              <a:rPr lang="en-US" sz="1800" dirty="0"/>
              <a:t>Selectively uses the subset of important neuron activation.</a:t>
            </a:r>
          </a:p>
          <a:p>
            <a:r>
              <a:rPr lang="en-US" sz="1800" dirty="0"/>
              <a:t>Reduces the impact of noisy activation.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Weight Pruning</a:t>
            </a:r>
          </a:p>
          <a:p>
            <a:r>
              <a:rPr lang="en-US" sz="1800" dirty="0"/>
              <a:t>Selectively uses the subset of important penultimate layer weights.</a:t>
            </a:r>
          </a:p>
          <a:p>
            <a:r>
              <a:rPr lang="en-US" sz="1800" dirty="0"/>
              <a:t>Reduces the impact of noisy signal due to overparameterized model.</a:t>
            </a:r>
          </a:p>
          <a:p>
            <a:pPr marL="0" indent="0">
              <a:buNone/>
            </a:pPr>
            <a:r>
              <a:rPr lang="en-US" sz="1800" dirty="0"/>
              <a:t>Determines the neurons representing important high level features for each 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B2CE5-9F02-48B7-A6C9-54D65632D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6" t="12944" b="6458"/>
          <a:stretch/>
        </p:blipFill>
        <p:spPr>
          <a:xfrm>
            <a:off x="8349363" y="3009298"/>
            <a:ext cx="3294011" cy="1445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66C6BD-26D4-4A3A-A65F-EBF5C91E8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17" y="4905903"/>
            <a:ext cx="3240654" cy="110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4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F5CAB2-1470-4C6A-A10A-C127848BF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924" y="855715"/>
            <a:ext cx="10709509" cy="5283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194F2-F04B-4D23-9491-097689350E63}"/>
              </a:ext>
            </a:extLst>
          </p:cNvPr>
          <p:cNvSpPr txBox="1"/>
          <p:nvPr/>
        </p:nvSpPr>
        <p:spPr>
          <a:xfrm>
            <a:off x="359924" y="349105"/>
            <a:ext cx="708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Overall procedure of </a:t>
            </a:r>
            <a:r>
              <a:rPr lang="en-US" b="1" dirty="0" err="1"/>
              <a:t>LINe</a:t>
            </a:r>
            <a:r>
              <a:rPr lang="en-US" b="1" dirty="0"/>
              <a:t> for calculating OOD scores.</a:t>
            </a:r>
          </a:p>
        </p:txBody>
      </p:sp>
    </p:spTree>
    <p:extLst>
      <p:ext uri="{BB962C8B-B14F-4D97-AF65-F5344CB8AC3E}">
        <p14:creationId xmlns:p14="http://schemas.microsoft.com/office/powerpoint/2010/main" val="3410064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623</TotalTime>
  <Words>372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LINe: Out of Distribution Detection by Leveraging Important Neurons.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LINe: Out of Distribution Detection by Leveraging Important Neurons.</dc:title>
  <dc:creator>Sivagnanam Gajaanan</dc:creator>
  <cp:lastModifiedBy>Sivagnanam Gajaanan</cp:lastModifiedBy>
  <cp:revision>25</cp:revision>
  <dcterms:created xsi:type="dcterms:W3CDTF">2023-07-20T01:58:52Z</dcterms:created>
  <dcterms:modified xsi:type="dcterms:W3CDTF">2023-07-20T12:21:54Z</dcterms:modified>
</cp:coreProperties>
</file>