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6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3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9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8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2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FB541D-214C-4CE3-B236-E17E02767D8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5DB4F3-2794-44C0-BFAD-0D7596BD89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6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345927-B1AF-4818-9B23-0427F24FAE16}"/>
              </a:ext>
            </a:extLst>
          </p:cNvPr>
          <p:cNvSpPr txBox="1"/>
          <p:nvPr/>
        </p:nvSpPr>
        <p:spPr>
          <a:xfrm>
            <a:off x="1117600" y="548640"/>
            <a:ext cx="946912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dataset for CIFAR experiment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In-distribution Data – CIFAR 10 and CIFAR 100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Out-distribution data – Textures, LSUN-C, LSUN-R, LSUN-resize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pre trained models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checkpoint_100.pth for CIFAR-10 and CIFAR-100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Precomputing for calculate Shapley value approximation – precompute.py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demo code for CIFAR experiment – demo-cifar.sh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locally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7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A8707-E806-474D-BEBB-3FC8CCAF096C}"/>
              </a:ext>
            </a:extLst>
          </p:cNvPr>
          <p:cNvSpPr txBox="1"/>
          <p:nvPr/>
        </p:nvSpPr>
        <p:spPr>
          <a:xfrm>
            <a:off x="466146" y="491119"/>
            <a:ext cx="110996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In-distribution dataset – CIFAR10 and CIFAR-100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Out-distribution dataset - Textures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                                                                                                                Experiment result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CIFAR-100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4BDA6-008A-4159-B0B9-1177D850A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68"/>
          <a:stretch/>
        </p:blipFill>
        <p:spPr>
          <a:xfrm>
            <a:off x="546193" y="3426763"/>
            <a:ext cx="5469760" cy="1157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A6E48-DD09-4214-86EF-C49154BCE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14"/>
          <a:stretch/>
        </p:blipFill>
        <p:spPr>
          <a:xfrm>
            <a:off x="546193" y="4989236"/>
            <a:ext cx="5469760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3EE06-AB37-4FF0-9817-C807785BB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233" y="2800494"/>
            <a:ext cx="507753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0BF381-79B3-4366-B906-69B6E0D5750E}"/>
              </a:ext>
            </a:extLst>
          </p:cNvPr>
          <p:cNvSpPr txBox="1"/>
          <p:nvPr/>
        </p:nvSpPr>
        <p:spPr>
          <a:xfrm>
            <a:off x="396240" y="396240"/>
            <a:ext cx="9641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In-distribution dataset – CIFAR10 and CIFAR-100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Out-distribution dataset - Textures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BF84F-880A-46AF-801E-BEBBC976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602543"/>
            <a:ext cx="6298535" cy="2685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98867-56A8-478F-B6B8-57B6E5EE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60" y="3781184"/>
            <a:ext cx="7061200" cy="30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272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35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Testing LINe  Prepared dataset for CIFAR experiment  In-distribution Data – CIFAR 10 and CIFAR 100  Out-distribution data – Textures, LSUN-C, LSUN-R, i                 </dc:title>
  <dc:creator>Sivagnanam Gajaanan</dc:creator>
  <cp:lastModifiedBy>Sivagnanam Gajaanan</cp:lastModifiedBy>
  <cp:revision>13</cp:revision>
  <dcterms:created xsi:type="dcterms:W3CDTF">2023-07-25T02:47:01Z</dcterms:created>
  <dcterms:modified xsi:type="dcterms:W3CDTF">2023-07-25T04:24:55Z</dcterms:modified>
</cp:coreProperties>
</file>